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5659100" cy="11226800"/>
  <p:notesSz cx="15659100" cy="11226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84"/>
  </p:normalViewPr>
  <p:slideViewPr>
    <p:cSldViewPr>
      <p:cViewPr>
        <p:scale>
          <a:sx n="61" d="100"/>
          <a:sy n="61" d="100"/>
        </p:scale>
        <p:origin x="792" y="5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84975" cy="5635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8869363" y="0"/>
            <a:ext cx="6786562" cy="5635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B26A0-C340-4B42-8DAA-3FCE9A653BBE}" type="datetimeFigureOut">
              <a:rPr kumimoji="1" lang="ko-KR" altLang="en-US" smtClean="0"/>
              <a:t>2025. 12. 18.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5186363" y="1403350"/>
            <a:ext cx="5286375" cy="3789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565275" y="5402263"/>
            <a:ext cx="12528550" cy="4421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0663238"/>
            <a:ext cx="6784975" cy="5635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8869363" y="10663238"/>
            <a:ext cx="6786562" cy="5635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8CD48-52D9-714E-B512-9E669B2E2DDE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5405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대량의 부분 납품과 다단적재</a:t>
            </a:r>
            <a:r>
              <a:rPr kumimoji="1" lang="en-US" altLang="ko-KR" dirty="0"/>
              <a:t>,</a:t>
            </a:r>
            <a:r>
              <a:rPr kumimoji="1" lang="ko-KR" altLang="en-US" dirty="0"/>
              <a:t> 보관 및 박스 회수에 탁월한 제품입니다</a:t>
            </a:r>
            <a:r>
              <a:rPr kumimoji="1" lang="en-US" altLang="ko-KR" dirty="0"/>
              <a:t>.</a:t>
            </a:r>
            <a:r>
              <a:rPr kumimoji="1" lang="ko-KR" altLang="en-US" dirty="0"/>
              <a:t> 칸막이 추가 설치 시에 </a:t>
            </a:r>
            <a:r>
              <a:rPr kumimoji="1" lang="ko-KR" altLang="en-US" dirty="0" err="1"/>
              <a:t>제품간의</a:t>
            </a:r>
            <a:r>
              <a:rPr kumimoji="1" lang="ko-KR" altLang="en-US" dirty="0"/>
              <a:t> 충돌 방지가 가능하며</a:t>
            </a:r>
            <a:r>
              <a:rPr kumimoji="1" lang="en-US" altLang="ko-KR" dirty="0"/>
              <a:t>,</a:t>
            </a:r>
            <a:r>
              <a:rPr kumimoji="1" lang="ko-KR" altLang="en-US" dirty="0"/>
              <a:t> 천막 추가 설치시 박스 안으로 이물질이 침투하는 것을 방지할 수 있습니다</a:t>
            </a:r>
            <a:r>
              <a:rPr kumimoji="1" lang="en-US" altLang="ko-KR" dirty="0"/>
              <a:t>.</a:t>
            </a:r>
            <a:r>
              <a:rPr kumimoji="1" lang="ko-KR" altLang="en-US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CD48-52D9-714E-B512-9E669B2E2DDE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2332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/>
              <a:t>종이박스가 사용되는 모든 범위에 사용이 가능하며 플라스틱 사출물</a:t>
            </a:r>
            <a:r>
              <a:rPr kumimoji="1" lang="en-US" altLang="ko-KR"/>
              <a:t>,</a:t>
            </a:r>
            <a:r>
              <a:rPr kumimoji="1" lang="ko-KR" altLang="en-US"/>
              <a:t> 의류포장 등 고중량을 제외한 모든 제품 포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CD48-52D9-714E-B512-9E669B2E2DDE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6360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8CD48-52D9-714E-B512-9E669B2E2DDE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0935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4432" y="3480308"/>
            <a:ext cx="13310235" cy="23576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48865" y="6287008"/>
            <a:ext cx="10961370" cy="280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2955" y="2582164"/>
            <a:ext cx="6811708" cy="740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64436" y="2582164"/>
            <a:ext cx="6811708" cy="740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653008" y="10261816"/>
            <a:ext cx="982980" cy="114300"/>
          </a:xfrm>
          <a:custGeom>
            <a:avLst/>
            <a:gdLst/>
            <a:ahLst/>
            <a:cxnLst/>
            <a:rect l="l" t="t" r="r" b="b"/>
            <a:pathLst>
              <a:path w="982980" h="114300">
                <a:moveTo>
                  <a:pt x="65786" y="73406"/>
                </a:moveTo>
                <a:lnTo>
                  <a:pt x="61722" y="73406"/>
                </a:lnTo>
                <a:lnTo>
                  <a:pt x="63374" y="80950"/>
                </a:lnTo>
                <a:lnTo>
                  <a:pt x="68087" y="86899"/>
                </a:lnTo>
                <a:lnTo>
                  <a:pt x="75205" y="90801"/>
                </a:lnTo>
                <a:lnTo>
                  <a:pt x="84074" y="92202"/>
                </a:lnTo>
                <a:lnTo>
                  <a:pt x="92710" y="90769"/>
                </a:lnTo>
                <a:lnTo>
                  <a:pt x="96663" y="88265"/>
                </a:lnTo>
                <a:lnTo>
                  <a:pt x="73787" y="88265"/>
                </a:lnTo>
                <a:lnTo>
                  <a:pt x="65786" y="82042"/>
                </a:lnTo>
                <a:lnTo>
                  <a:pt x="65786" y="73406"/>
                </a:lnTo>
                <a:close/>
              </a:path>
              <a:path w="982980" h="114300">
                <a:moveTo>
                  <a:pt x="33020" y="5080"/>
                </a:moveTo>
                <a:lnTo>
                  <a:pt x="28956" y="5080"/>
                </a:lnTo>
                <a:lnTo>
                  <a:pt x="28956" y="90932"/>
                </a:lnTo>
                <a:lnTo>
                  <a:pt x="33020" y="90932"/>
                </a:lnTo>
                <a:lnTo>
                  <a:pt x="33020" y="5080"/>
                </a:lnTo>
                <a:close/>
              </a:path>
              <a:path w="982980" h="114300">
                <a:moveTo>
                  <a:pt x="106426" y="1016"/>
                </a:moveTo>
                <a:lnTo>
                  <a:pt x="102362" y="1016"/>
                </a:lnTo>
                <a:lnTo>
                  <a:pt x="102362" y="66802"/>
                </a:lnTo>
                <a:lnTo>
                  <a:pt x="100826" y="76797"/>
                </a:lnTo>
                <a:lnTo>
                  <a:pt x="96837" y="83423"/>
                </a:lnTo>
                <a:lnTo>
                  <a:pt x="91039" y="87072"/>
                </a:lnTo>
                <a:lnTo>
                  <a:pt x="84074" y="88138"/>
                </a:lnTo>
                <a:lnTo>
                  <a:pt x="73787" y="88265"/>
                </a:lnTo>
                <a:lnTo>
                  <a:pt x="96663" y="88265"/>
                </a:lnTo>
                <a:lnTo>
                  <a:pt x="99822" y="86264"/>
                </a:lnTo>
                <a:lnTo>
                  <a:pt x="104648" y="78378"/>
                </a:lnTo>
                <a:lnTo>
                  <a:pt x="106426" y="66802"/>
                </a:lnTo>
                <a:lnTo>
                  <a:pt x="106426" y="1016"/>
                </a:lnTo>
                <a:close/>
              </a:path>
              <a:path w="982980" h="114300">
                <a:moveTo>
                  <a:pt x="61976" y="1016"/>
                </a:moveTo>
                <a:lnTo>
                  <a:pt x="0" y="1016"/>
                </a:lnTo>
                <a:lnTo>
                  <a:pt x="0" y="5080"/>
                </a:lnTo>
                <a:lnTo>
                  <a:pt x="61976" y="5080"/>
                </a:lnTo>
                <a:lnTo>
                  <a:pt x="61976" y="1016"/>
                </a:lnTo>
                <a:close/>
              </a:path>
              <a:path w="982980" h="114300">
                <a:moveTo>
                  <a:pt x="192024" y="0"/>
                </a:moveTo>
                <a:lnTo>
                  <a:pt x="176666" y="3236"/>
                </a:lnTo>
                <a:lnTo>
                  <a:pt x="164798" y="12557"/>
                </a:lnTo>
                <a:lnTo>
                  <a:pt x="157144" y="27092"/>
                </a:lnTo>
                <a:lnTo>
                  <a:pt x="154432" y="45974"/>
                </a:lnTo>
                <a:lnTo>
                  <a:pt x="157130" y="64877"/>
                </a:lnTo>
                <a:lnTo>
                  <a:pt x="164782" y="79470"/>
                </a:lnTo>
                <a:lnTo>
                  <a:pt x="176720" y="88872"/>
                </a:lnTo>
                <a:lnTo>
                  <a:pt x="192278" y="92202"/>
                </a:lnTo>
                <a:lnTo>
                  <a:pt x="206398" y="89540"/>
                </a:lnTo>
                <a:lnTo>
                  <a:pt x="208431" y="88138"/>
                </a:lnTo>
                <a:lnTo>
                  <a:pt x="192278" y="88138"/>
                </a:lnTo>
                <a:lnTo>
                  <a:pt x="178373" y="85103"/>
                </a:lnTo>
                <a:lnTo>
                  <a:pt x="167719" y="76533"/>
                </a:lnTo>
                <a:lnTo>
                  <a:pt x="160899" y="63224"/>
                </a:lnTo>
                <a:lnTo>
                  <a:pt x="158496" y="45974"/>
                </a:lnTo>
                <a:lnTo>
                  <a:pt x="160930" y="28634"/>
                </a:lnTo>
                <a:lnTo>
                  <a:pt x="167782" y="15367"/>
                </a:lnTo>
                <a:lnTo>
                  <a:pt x="178373" y="6861"/>
                </a:lnTo>
                <a:lnTo>
                  <a:pt x="192024" y="3810"/>
                </a:lnTo>
                <a:lnTo>
                  <a:pt x="207641" y="3810"/>
                </a:lnTo>
                <a:lnTo>
                  <a:pt x="205801" y="2599"/>
                </a:lnTo>
                <a:lnTo>
                  <a:pt x="192024" y="0"/>
                </a:lnTo>
                <a:close/>
              </a:path>
              <a:path w="982980" h="114300">
                <a:moveTo>
                  <a:pt x="227329" y="49530"/>
                </a:moveTo>
                <a:lnTo>
                  <a:pt x="193548" y="49530"/>
                </a:lnTo>
                <a:lnTo>
                  <a:pt x="193548" y="53340"/>
                </a:lnTo>
                <a:lnTo>
                  <a:pt x="223265" y="53340"/>
                </a:lnTo>
                <a:lnTo>
                  <a:pt x="221013" y="67939"/>
                </a:lnTo>
                <a:lnTo>
                  <a:pt x="214582" y="78882"/>
                </a:lnTo>
                <a:lnTo>
                  <a:pt x="204745" y="85754"/>
                </a:lnTo>
                <a:lnTo>
                  <a:pt x="192278" y="88138"/>
                </a:lnTo>
                <a:lnTo>
                  <a:pt x="208431" y="88138"/>
                </a:lnTo>
                <a:lnTo>
                  <a:pt x="217519" y="81867"/>
                </a:lnTo>
                <a:lnTo>
                  <a:pt x="224782" y="69645"/>
                </a:lnTo>
                <a:lnTo>
                  <a:pt x="227329" y="53340"/>
                </a:lnTo>
                <a:lnTo>
                  <a:pt x="227329" y="49530"/>
                </a:lnTo>
                <a:close/>
              </a:path>
              <a:path w="982980" h="114300">
                <a:moveTo>
                  <a:pt x="207641" y="3810"/>
                </a:moveTo>
                <a:lnTo>
                  <a:pt x="192024" y="3810"/>
                </a:lnTo>
                <a:lnTo>
                  <a:pt x="203858" y="6117"/>
                </a:lnTo>
                <a:lnTo>
                  <a:pt x="212979" y="11985"/>
                </a:lnTo>
                <a:lnTo>
                  <a:pt x="219241" y="20115"/>
                </a:lnTo>
                <a:lnTo>
                  <a:pt x="222504" y="29210"/>
                </a:lnTo>
                <a:lnTo>
                  <a:pt x="226822" y="29210"/>
                </a:lnTo>
                <a:lnTo>
                  <a:pt x="223260" y="18895"/>
                </a:lnTo>
                <a:lnTo>
                  <a:pt x="216233" y="9461"/>
                </a:lnTo>
                <a:lnTo>
                  <a:pt x="207641" y="3810"/>
                </a:lnTo>
                <a:close/>
              </a:path>
              <a:path w="982980" h="114300">
                <a:moveTo>
                  <a:pt x="249936" y="1016"/>
                </a:moveTo>
                <a:lnTo>
                  <a:pt x="245872" y="1016"/>
                </a:lnTo>
                <a:lnTo>
                  <a:pt x="245872" y="90932"/>
                </a:lnTo>
                <a:lnTo>
                  <a:pt x="249936" y="90932"/>
                </a:lnTo>
                <a:lnTo>
                  <a:pt x="249936" y="1016"/>
                </a:lnTo>
                <a:close/>
              </a:path>
              <a:path w="982980" h="114300">
                <a:moveTo>
                  <a:pt x="294640" y="22606"/>
                </a:moveTo>
                <a:lnTo>
                  <a:pt x="283430" y="25239"/>
                </a:lnTo>
                <a:lnTo>
                  <a:pt x="274494" y="32527"/>
                </a:lnTo>
                <a:lnTo>
                  <a:pt x="268583" y="43555"/>
                </a:lnTo>
                <a:lnTo>
                  <a:pt x="266446" y="57404"/>
                </a:lnTo>
                <a:lnTo>
                  <a:pt x="268583" y="71328"/>
                </a:lnTo>
                <a:lnTo>
                  <a:pt x="274494" y="82407"/>
                </a:lnTo>
                <a:lnTo>
                  <a:pt x="283430" y="89747"/>
                </a:lnTo>
                <a:lnTo>
                  <a:pt x="294640" y="92456"/>
                </a:lnTo>
                <a:lnTo>
                  <a:pt x="305996" y="89747"/>
                </a:lnTo>
                <a:lnTo>
                  <a:pt x="307660" y="88392"/>
                </a:lnTo>
                <a:lnTo>
                  <a:pt x="294640" y="88392"/>
                </a:lnTo>
                <a:lnTo>
                  <a:pt x="284904" y="86068"/>
                </a:lnTo>
                <a:lnTo>
                  <a:pt x="277241" y="79517"/>
                </a:lnTo>
                <a:lnTo>
                  <a:pt x="272244" y="69657"/>
                </a:lnTo>
                <a:lnTo>
                  <a:pt x="270510" y="57404"/>
                </a:lnTo>
                <a:lnTo>
                  <a:pt x="272262" y="45221"/>
                </a:lnTo>
                <a:lnTo>
                  <a:pt x="277288" y="35385"/>
                </a:lnTo>
                <a:lnTo>
                  <a:pt x="284958" y="28811"/>
                </a:lnTo>
                <a:lnTo>
                  <a:pt x="294640" y="26416"/>
                </a:lnTo>
                <a:lnTo>
                  <a:pt x="307398" y="26416"/>
                </a:lnTo>
                <a:lnTo>
                  <a:pt x="305943" y="25239"/>
                </a:lnTo>
                <a:lnTo>
                  <a:pt x="294640" y="22606"/>
                </a:lnTo>
                <a:close/>
              </a:path>
              <a:path w="982980" h="114300">
                <a:moveTo>
                  <a:pt x="307398" y="26416"/>
                </a:moveTo>
                <a:lnTo>
                  <a:pt x="294640" y="26416"/>
                </a:lnTo>
                <a:lnTo>
                  <a:pt x="304450" y="28811"/>
                </a:lnTo>
                <a:lnTo>
                  <a:pt x="312166" y="35385"/>
                </a:lnTo>
                <a:lnTo>
                  <a:pt x="317214" y="45221"/>
                </a:lnTo>
                <a:lnTo>
                  <a:pt x="319024" y="57404"/>
                </a:lnTo>
                <a:lnTo>
                  <a:pt x="317214" y="69657"/>
                </a:lnTo>
                <a:lnTo>
                  <a:pt x="312166" y="79517"/>
                </a:lnTo>
                <a:lnTo>
                  <a:pt x="304450" y="86068"/>
                </a:lnTo>
                <a:lnTo>
                  <a:pt x="294640" y="88392"/>
                </a:lnTo>
                <a:lnTo>
                  <a:pt x="307660" y="88392"/>
                </a:lnTo>
                <a:lnTo>
                  <a:pt x="315007" y="82407"/>
                </a:lnTo>
                <a:lnTo>
                  <a:pt x="320946" y="71328"/>
                </a:lnTo>
                <a:lnTo>
                  <a:pt x="323088" y="57404"/>
                </a:lnTo>
                <a:lnTo>
                  <a:pt x="320929" y="43555"/>
                </a:lnTo>
                <a:lnTo>
                  <a:pt x="314960" y="32527"/>
                </a:lnTo>
                <a:lnTo>
                  <a:pt x="307398" y="26416"/>
                </a:lnTo>
                <a:close/>
              </a:path>
              <a:path w="982980" h="114300">
                <a:moveTo>
                  <a:pt x="349682" y="75184"/>
                </a:moveTo>
                <a:lnTo>
                  <a:pt x="346202" y="75184"/>
                </a:lnTo>
                <a:lnTo>
                  <a:pt x="349494" y="82043"/>
                </a:lnTo>
                <a:lnTo>
                  <a:pt x="354345" y="87487"/>
                </a:lnTo>
                <a:lnTo>
                  <a:pt x="360650" y="91096"/>
                </a:lnTo>
                <a:lnTo>
                  <a:pt x="368300" y="92456"/>
                </a:lnTo>
                <a:lnTo>
                  <a:pt x="379231" y="89765"/>
                </a:lnTo>
                <a:lnTo>
                  <a:pt x="380795" y="88392"/>
                </a:lnTo>
                <a:lnTo>
                  <a:pt x="368046" y="88392"/>
                </a:lnTo>
                <a:lnTo>
                  <a:pt x="358713" y="86104"/>
                </a:lnTo>
                <a:lnTo>
                  <a:pt x="351678" y="79613"/>
                </a:lnTo>
                <a:lnTo>
                  <a:pt x="349682" y="75184"/>
                </a:lnTo>
                <a:close/>
              </a:path>
              <a:path w="982980" h="114300">
                <a:moveTo>
                  <a:pt x="345694" y="1016"/>
                </a:moveTo>
                <a:lnTo>
                  <a:pt x="341630" y="1016"/>
                </a:lnTo>
                <a:lnTo>
                  <a:pt x="341630" y="90932"/>
                </a:lnTo>
                <a:lnTo>
                  <a:pt x="345694" y="90932"/>
                </a:lnTo>
                <a:lnTo>
                  <a:pt x="345694" y="75184"/>
                </a:lnTo>
                <a:lnTo>
                  <a:pt x="349682" y="75184"/>
                </a:lnTo>
                <a:lnTo>
                  <a:pt x="347239" y="69764"/>
                </a:lnTo>
                <a:lnTo>
                  <a:pt x="345694" y="57404"/>
                </a:lnTo>
                <a:lnTo>
                  <a:pt x="347239" y="45061"/>
                </a:lnTo>
                <a:lnTo>
                  <a:pt x="349583" y="39878"/>
                </a:lnTo>
                <a:lnTo>
                  <a:pt x="345694" y="39878"/>
                </a:lnTo>
                <a:lnTo>
                  <a:pt x="345694" y="1016"/>
                </a:lnTo>
                <a:close/>
              </a:path>
              <a:path w="982980" h="114300">
                <a:moveTo>
                  <a:pt x="380549" y="26416"/>
                </a:moveTo>
                <a:lnTo>
                  <a:pt x="368046" y="26416"/>
                </a:lnTo>
                <a:lnTo>
                  <a:pt x="377543" y="28775"/>
                </a:lnTo>
                <a:lnTo>
                  <a:pt x="384683" y="35290"/>
                </a:lnTo>
                <a:lnTo>
                  <a:pt x="389155" y="45114"/>
                </a:lnTo>
                <a:lnTo>
                  <a:pt x="390652" y="57404"/>
                </a:lnTo>
                <a:lnTo>
                  <a:pt x="389173" y="69711"/>
                </a:lnTo>
                <a:lnTo>
                  <a:pt x="384730" y="79565"/>
                </a:lnTo>
                <a:lnTo>
                  <a:pt x="377596" y="86086"/>
                </a:lnTo>
                <a:lnTo>
                  <a:pt x="368046" y="88392"/>
                </a:lnTo>
                <a:lnTo>
                  <a:pt x="380795" y="88392"/>
                </a:lnTo>
                <a:lnTo>
                  <a:pt x="387556" y="82454"/>
                </a:lnTo>
                <a:lnTo>
                  <a:pt x="392856" y="71381"/>
                </a:lnTo>
                <a:lnTo>
                  <a:pt x="394716" y="57404"/>
                </a:lnTo>
                <a:lnTo>
                  <a:pt x="392838" y="43501"/>
                </a:lnTo>
                <a:lnTo>
                  <a:pt x="387508" y="32480"/>
                </a:lnTo>
                <a:lnTo>
                  <a:pt x="380549" y="26416"/>
                </a:lnTo>
                <a:close/>
              </a:path>
              <a:path w="982980" h="114300">
                <a:moveTo>
                  <a:pt x="368300" y="22606"/>
                </a:moveTo>
                <a:lnTo>
                  <a:pt x="360685" y="23876"/>
                </a:lnTo>
                <a:lnTo>
                  <a:pt x="354345" y="27432"/>
                </a:lnTo>
                <a:lnTo>
                  <a:pt x="349458" y="32893"/>
                </a:lnTo>
                <a:lnTo>
                  <a:pt x="346202" y="39878"/>
                </a:lnTo>
                <a:lnTo>
                  <a:pt x="349583" y="39878"/>
                </a:lnTo>
                <a:lnTo>
                  <a:pt x="351678" y="35242"/>
                </a:lnTo>
                <a:lnTo>
                  <a:pt x="358713" y="28757"/>
                </a:lnTo>
                <a:lnTo>
                  <a:pt x="368046" y="26416"/>
                </a:lnTo>
                <a:lnTo>
                  <a:pt x="380549" y="26416"/>
                </a:lnTo>
                <a:lnTo>
                  <a:pt x="379178" y="25221"/>
                </a:lnTo>
                <a:lnTo>
                  <a:pt x="368300" y="22606"/>
                </a:lnTo>
                <a:close/>
              </a:path>
              <a:path w="982980" h="114300">
                <a:moveTo>
                  <a:pt x="445906" y="26416"/>
                </a:moveTo>
                <a:lnTo>
                  <a:pt x="443979" y="26416"/>
                </a:lnTo>
                <a:lnTo>
                  <a:pt x="451231" y="32893"/>
                </a:lnTo>
                <a:lnTo>
                  <a:pt x="451104" y="51054"/>
                </a:lnTo>
                <a:lnTo>
                  <a:pt x="447675" y="51181"/>
                </a:lnTo>
                <a:lnTo>
                  <a:pt x="436498" y="52197"/>
                </a:lnTo>
                <a:lnTo>
                  <a:pt x="431533" y="52578"/>
                </a:lnTo>
                <a:lnTo>
                  <a:pt x="420307" y="54873"/>
                </a:lnTo>
                <a:lnTo>
                  <a:pt x="412932" y="59324"/>
                </a:lnTo>
                <a:lnTo>
                  <a:pt x="408889" y="65418"/>
                </a:lnTo>
                <a:lnTo>
                  <a:pt x="407657" y="72644"/>
                </a:lnTo>
                <a:lnTo>
                  <a:pt x="409322" y="81026"/>
                </a:lnTo>
                <a:lnTo>
                  <a:pt x="413834" y="87217"/>
                </a:lnTo>
                <a:lnTo>
                  <a:pt x="420467" y="91074"/>
                </a:lnTo>
                <a:lnTo>
                  <a:pt x="428498" y="92456"/>
                </a:lnTo>
                <a:lnTo>
                  <a:pt x="435883" y="91318"/>
                </a:lnTo>
                <a:lnTo>
                  <a:pt x="441455" y="88646"/>
                </a:lnTo>
                <a:lnTo>
                  <a:pt x="428752" y="88646"/>
                </a:lnTo>
                <a:lnTo>
                  <a:pt x="419100" y="88519"/>
                </a:lnTo>
                <a:lnTo>
                  <a:pt x="411734" y="82296"/>
                </a:lnTo>
                <a:lnTo>
                  <a:pt x="411734" y="72644"/>
                </a:lnTo>
                <a:lnTo>
                  <a:pt x="447675" y="54864"/>
                </a:lnTo>
                <a:lnTo>
                  <a:pt x="451104" y="54737"/>
                </a:lnTo>
                <a:lnTo>
                  <a:pt x="455155" y="54737"/>
                </a:lnTo>
                <a:lnTo>
                  <a:pt x="455105" y="42926"/>
                </a:lnTo>
                <a:lnTo>
                  <a:pt x="453450" y="34500"/>
                </a:lnTo>
                <a:lnTo>
                  <a:pt x="448748" y="28035"/>
                </a:lnTo>
                <a:lnTo>
                  <a:pt x="445906" y="26416"/>
                </a:lnTo>
                <a:close/>
              </a:path>
              <a:path w="982980" h="114300">
                <a:moveTo>
                  <a:pt x="455155" y="77978"/>
                </a:moveTo>
                <a:lnTo>
                  <a:pt x="451104" y="77978"/>
                </a:lnTo>
                <a:lnTo>
                  <a:pt x="451104" y="90932"/>
                </a:lnTo>
                <a:lnTo>
                  <a:pt x="455155" y="90932"/>
                </a:lnTo>
                <a:lnTo>
                  <a:pt x="455155" y="77978"/>
                </a:lnTo>
                <a:close/>
              </a:path>
              <a:path w="982980" h="114300">
                <a:moveTo>
                  <a:pt x="455155" y="54737"/>
                </a:moveTo>
                <a:lnTo>
                  <a:pt x="451104" y="54737"/>
                </a:lnTo>
                <a:lnTo>
                  <a:pt x="451104" y="62738"/>
                </a:lnTo>
                <a:lnTo>
                  <a:pt x="449468" y="73197"/>
                </a:lnTo>
                <a:lnTo>
                  <a:pt x="444785" y="81359"/>
                </a:lnTo>
                <a:lnTo>
                  <a:pt x="437673" y="86687"/>
                </a:lnTo>
                <a:lnTo>
                  <a:pt x="428752" y="88646"/>
                </a:lnTo>
                <a:lnTo>
                  <a:pt x="441455" y="88646"/>
                </a:lnTo>
                <a:lnTo>
                  <a:pt x="442150" y="88312"/>
                </a:lnTo>
                <a:lnTo>
                  <a:pt x="447178" y="83758"/>
                </a:lnTo>
                <a:lnTo>
                  <a:pt x="450850" y="77978"/>
                </a:lnTo>
                <a:lnTo>
                  <a:pt x="455155" y="77978"/>
                </a:lnTo>
                <a:lnTo>
                  <a:pt x="455155" y="54737"/>
                </a:lnTo>
                <a:close/>
              </a:path>
              <a:path w="982980" h="114300">
                <a:moveTo>
                  <a:pt x="432816" y="22606"/>
                </a:moveTo>
                <a:lnTo>
                  <a:pt x="424287" y="23695"/>
                </a:lnTo>
                <a:lnTo>
                  <a:pt x="417174" y="26844"/>
                </a:lnTo>
                <a:lnTo>
                  <a:pt x="412040" y="31875"/>
                </a:lnTo>
                <a:lnTo>
                  <a:pt x="409448" y="38608"/>
                </a:lnTo>
                <a:lnTo>
                  <a:pt x="413512" y="38608"/>
                </a:lnTo>
                <a:lnTo>
                  <a:pt x="415404" y="30734"/>
                </a:lnTo>
                <a:lnTo>
                  <a:pt x="423164" y="26416"/>
                </a:lnTo>
                <a:lnTo>
                  <a:pt x="445906" y="26416"/>
                </a:lnTo>
                <a:lnTo>
                  <a:pt x="441664" y="23999"/>
                </a:lnTo>
                <a:lnTo>
                  <a:pt x="432816" y="22606"/>
                </a:lnTo>
                <a:close/>
              </a:path>
              <a:path w="982980" h="114300">
                <a:moveTo>
                  <a:pt x="479806" y="1016"/>
                </a:moveTo>
                <a:lnTo>
                  <a:pt x="475742" y="1016"/>
                </a:lnTo>
                <a:lnTo>
                  <a:pt x="475742" y="90932"/>
                </a:lnTo>
                <a:lnTo>
                  <a:pt x="479806" y="90932"/>
                </a:lnTo>
                <a:lnTo>
                  <a:pt x="479806" y="1016"/>
                </a:lnTo>
                <a:close/>
              </a:path>
              <a:path w="982980" h="114300">
                <a:moveTo>
                  <a:pt x="563359" y="0"/>
                </a:moveTo>
                <a:lnTo>
                  <a:pt x="548109" y="3236"/>
                </a:lnTo>
                <a:lnTo>
                  <a:pt x="536228" y="12557"/>
                </a:lnTo>
                <a:lnTo>
                  <a:pt x="528515" y="27092"/>
                </a:lnTo>
                <a:lnTo>
                  <a:pt x="525767" y="45974"/>
                </a:lnTo>
                <a:lnTo>
                  <a:pt x="528515" y="64877"/>
                </a:lnTo>
                <a:lnTo>
                  <a:pt x="536228" y="79470"/>
                </a:lnTo>
                <a:lnTo>
                  <a:pt x="548109" y="88872"/>
                </a:lnTo>
                <a:lnTo>
                  <a:pt x="563359" y="92202"/>
                </a:lnTo>
                <a:lnTo>
                  <a:pt x="577168" y="89509"/>
                </a:lnTo>
                <a:lnTo>
                  <a:pt x="579216" y="88138"/>
                </a:lnTo>
                <a:lnTo>
                  <a:pt x="563359" y="88138"/>
                </a:lnTo>
                <a:lnTo>
                  <a:pt x="550512" y="85425"/>
                </a:lnTo>
                <a:lnTo>
                  <a:pt x="539832" y="77390"/>
                </a:lnTo>
                <a:lnTo>
                  <a:pt x="532534" y="64188"/>
                </a:lnTo>
                <a:lnTo>
                  <a:pt x="529831" y="45974"/>
                </a:lnTo>
                <a:lnTo>
                  <a:pt x="532534" y="27991"/>
                </a:lnTo>
                <a:lnTo>
                  <a:pt x="539832" y="14795"/>
                </a:lnTo>
                <a:lnTo>
                  <a:pt x="550512" y="6647"/>
                </a:lnTo>
                <a:lnTo>
                  <a:pt x="563359" y="3810"/>
                </a:lnTo>
                <a:lnTo>
                  <a:pt x="579032" y="3810"/>
                </a:lnTo>
                <a:lnTo>
                  <a:pt x="577168" y="2581"/>
                </a:lnTo>
                <a:lnTo>
                  <a:pt x="563359" y="0"/>
                </a:lnTo>
                <a:close/>
              </a:path>
              <a:path w="982980" h="114300">
                <a:moveTo>
                  <a:pt x="597903" y="62738"/>
                </a:moveTo>
                <a:lnTo>
                  <a:pt x="593839" y="62738"/>
                </a:lnTo>
                <a:lnTo>
                  <a:pt x="590541" y="71850"/>
                </a:lnTo>
                <a:lnTo>
                  <a:pt x="584219" y="80010"/>
                </a:lnTo>
                <a:lnTo>
                  <a:pt x="575086" y="85883"/>
                </a:lnTo>
                <a:lnTo>
                  <a:pt x="563359" y="88138"/>
                </a:lnTo>
                <a:lnTo>
                  <a:pt x="579216" y="88138"/>
                </a:lnTo>
                <a:lnTo>
                  <a:pt x="587536" y="82565"/>
                </a:lnTo>
                <a:lnTo>
                  <a:pt x="594452" y="73074"/>
                </a:lnTo>
                <a:lnTo>
                  <a:pt x="597903" y="62738"/>
                </a:lnTo>
                <a:close/>
              </a:path>
              <a:path w="982980" h="114300">
                <a:moveTo>
                  <a:pt x="579032" y="3810"/>
                </a:moveTo>
                <a:lnTo>
                  <a:pt x="563359" y="3810"/>
                </a:lnTo>
                <a:lnTo>
                  <a:pt x="575086" y="6153"/>
                </a:lnTo>
                <a:lnTo>
                  <a:pt x="584219" y="12080"/>
                </a:lnTo>
                <a:lnTo>
                  <a:pt x="590541" y="20222"/>
                </a:lnTo>
                <a:lnTo>
                  <a:pt x="593839" y="29210"/>
                </a:lnTo>
                <a:lnTo>
                  <a:pt x="597903" y="29210"/>
                </a:lnTo>
                <a:lnTo>
                  <a:pt x="594452" y="18841"/>
                </a:lnTo>
                <a:lnTo>
                  <a:pt x="587536" y="9413"/>
                </a:lnTo>
                <a:lnTo>
                  <a:pt x="579032" y="3810"/>
                </a:lnTo>
                <a:close/>
              </a:path>
              <a:path w="982980" h="114300">
                <a:moveTo>
                  <a:pt x="649973" y="0"/>
                </a:moveTo>
                <a:lnTo>
                  <a:pt x="634669" y="3254"/>
                </a:lnTo>
                <a:lnTo>
                  <a:pt x="622795" y="12604"/>
                </a:lnTo>
                <a:lnTo>
                  <a:pt x="615111" y="27146"/>
                </a:lnTo>
                <a:lnTo>
                  <a:pt x="612381" y="45974"/>
                </a:lnTo>
                <a:lnTo>
                  <a:pt x="615111" y="64823"/>
                </a:lnTo>
                <a:lnTo>
                  <a:pt x="622795" y="79422"/>
                </a:lnTo>
                <a:lnTo>
                  <a:pt x="634669" y="88854"/>
                </a:lnTo>
                <a:lnTo>
                  <a:pt x="649973" y="92202"/>
                </a:lnTo>
                <a:lnTo>
                  <a:pt x="665245" y="88854"/>
                </a:lnTo>
                <a:lnTo>
                  <a:pt x="666150" y="88138"/>
                </a:lnTo>
                <a:lnTo>
                  <a:pt x="649973" y="88138"/>
                </a:lnTo>
                <a:lnTo>
                  <a:pt x="636322" y="85103"/>
                </a:lnTo>
                <a:lnTo>
                  <a:pt x="625732" y="76533"/>
                </a:lnTo>
                <a:lnTo>
                  <a:pt x="618880" y="63224"/>
                </a:lnTo>
                <a:lnTo>
                  <a:pt x="616445" y="45974"/>
                </a:lnTo>
                <a:lnTo>
                  <a:pt x="618915" y="28634"/>
                </a:lnTo>
                <a:lnTo>
                  <a:pt x="625827" y="15367"/>
                </a:lnTo>
                <a:lnTo>
                  <a:pt x="636429" y="6861"/>
                </a:lnTo>
                <a:lnTo>
                  <a:pt x="649973" y="3810"/>
                </a:lnTo>
                <a:lnTo>
                  <a:pt x="665929" y="3810"/>
                </a:lnTo>
                <a:lnTo>
                  <a:pt x="665223" y="3254"/>
                </a:lnTo>
                <a:lnTo>
                  <a:pt x="649973" y="0"/>
                </a:lnTo>
                <a:close/>
              </a:path>
              <a:path w="982980" h="114300">
                <a:moveTo>
                  <a:pt x="665929" y="3810"/>
                </a:moveTo>
                <a:lnTo>
                  <a:pt x="649973" y="3810"/>
                </a:lnTo>
                <a:lnTo>
                  <a:pt x="663570" y="6897"/>
                </a:lnTo>
                <a:lnTo>
                  <a:pt x="674166" y="15462"/>
                </a:lnTo>
                <a:lnTo>
                  <a:pt x="681048" y="28741"/>
                </a:lnTo>
                <a:lnTo>
                  <a:pt x="683501" y="45974"/>
                </a:lnTo>
                <a:lnTo>
                  <a:pt x="681048" y="63277"/>
                </a:lnTo>
                <a:lnTo>
                  <a:pt x="674166" y="76581"/>
                </a:lnTo>
                <a:lnTo>
                  <a:pt x="663570" y="85121"/>
                </a:lnTo>
                <a:lnTo>
                  <a:pt x="649973" y="88138"/>
                </a:lnTo>
                <a:lnTo>
                  <a:pt x="666150" y="88138"/>
                </a:lnTo>
                <a:lnTo>
                  <a:pt x="677103" y="79470"/>
                </a:lnTo>
                <a:lnTo>
                  <a:pt x="684816" y="64877"/>
                </a:lnTo>
                <a:lnTo>
                  <a:pt x="687565" y="45974"/>
                </a:lnTo>
                <a:lnTo>
                  <a:pt x="684816" y="27146"/>
                </a:lnTo>
                <a:lnTo>
                  <a:pt x="677103" y="12604"/>
                </a:lnTo>
                <a:lnTo>
                  <a:pt x="665929" y="3810"/>
                </a:lnTo>
                <a:close/>
              </a:path>
              <a:path w="982980" h="114300">
                <a:moveTo>
                  <a:pt x="703821" y="83566"/>
                </a:moveTo>
                <a:lnTo>
                  <a:pt x="701662" y="83693"/>
                </a:lnTo>
                <a:lnTo>
                  <a:pt x="699884" y="85471"/>
                </a:lnTo>
                <a:lnTo>
                  <a:pt x="699884" y="89789"/>
                </a:lnTo>
                <a:lnTo>
                  <a:pt x="701662" y="91440"/>
                </a:lnTo>
                <a:lnTo>
                  <a:pt x="705980" y="91440"/>
                </a:lnTo>
                <a:lnTo>
                  <a:pt x="707758" y="89789"/>
                </a:lnTo>
                <a:lnTo>
                  <a:pt x="707758" y="85471"/>
                </a:lnTo>
                <a:lnTo>
                  <a:pt x="705980" y="83693"/>
                </a:lnTo>
                <a:lnTo>
                  <a:pt x="703821" y="83566"/>
                </a:lnTo>
                <a:close/>
              </a:path>
              <a:path w="982980" h="114300">
                <a:moveTo>
                  <a:pt x="735571" y="85090"/>
                </a:moveTo>
                <a:lnTo>
                  <a:pt x="731253" y="85090"/>
                </a:lnTo>
                <a:lnTo>
                  <a:pt x="724141" y="114046"/>
                </a:lnTo>
                <a:lnTo>
                  <a:pt x="727443" y="114046"/>
                </a:lnTo>
                <a:lnTo>
                  <a:pt x="735571" y="85090"/>
                </a:lnTo>
                <a:close/>
              </a:path>
              <a:path w="982980" h="114300">
                <a:moveTo>
                  <a:pt x="792467" y="1016"/>
                </a:moveTo>
                <a:lnTo>
                  <a:pt x="788403" y="1016"/>
                </a:lnTo>
                <a:lnTo>
                  <a:pt x="788403" y="90932"/>
                </a:lnTo>
                <a:lnTo>
                  <a:pt x="836917" y="90932"/>
                </a:lnTo>
                <a:lnTo>
                  <a:pt x="836917" y="87122"/>
                </a:lnTo>
                <a:lnTo>
                  <a:pt x="792467" y="87122"/>
                </a:lnTo>
                <a:lnTo>
                  <a:pt x="792467" y="1016"/>
                </a:lnTo>
                <a:close/>
              </a:path>
              <a:path w="982980" h="114300">
                <a:moveTo>
                  <a:pt x="869937" y="5080"/>
                </a:moveTo>
                <a:lnTo>
                  <a:pt x="865873" y="5080"/>
                </a:lnTo>
                <a:lnTo>
                  <a:pt x="865873" y="90932"/>
                </a:lnTo>
                <a:lnTo>
                  <a:pt x="869937" y="90932"/>
                </a:lnTo>
                <a:lnTo>
                  <a:pt x="869937" y="5080"/>
                </a:lnTo>
                <a:close/>
              </a:path>
              <a:path w="982980" h="114300">
                <a:moveTo>
                  <a:pt x="898893" y="1016"/>
                </a:moveTo>
                <a:lnTo>
                  <a:pt x="836917" y="1016"/>
                </a:lnTo>
                <a:lnTo>
                  <a:pt x="836917" y="5080"/>
                </a:lnTo>
                <a:lnTo>
                  <a:pt x="898893" y="5080"/>
                </a:lnTo>
                <a:lnTo>
                  <a:pt x="898893" y="1016"/>
                </a:lnTo>
                <a:close/>
              </a:path>
              <a:path w="982980" h="114300">
                <a:moveTo>
                  <a:pt x="943343" y="1016"/>
                </a:moveTo>
                <a:lnTo>
                  <a:pt x="916927" y="1016"/>
                </a:lnTo>
                <a:lnTo>
                  <a:pt x="916927" y="90932"/>
                </a:lnTo>
                <a:lnTo>
                  <a:pt x="941057" y="90932"/>
                </a:lnTo>
                <a:lnTo>
                  <a:pt x="958803" y="87885"/>
                </a:lnTo>
                <a:lnTo>
                  <a:pt x="959940" y="87122"/>
                </a:lnTo>
                <a:lnTo>
                  <a:pt x="920991" y="87122"/>
                </a:lnTo>
                <a:lnTo>
                  <a:pt x="920991" y="5080"/>
                </a:lnTo>
                <a:lnTo>
                  <a:pt x="961405" y="5080"/>
                </a:lnTo>
                <a:lnTo>
                  <a:pt x="960053" y="4125"/>
                </a:lnTo>
                <a:lnTo>
                  <a:pt x="943343" y="1016"/>
                </a:lnTo>
                <a:close/>
              </a:path>
              <a:path w="982980" h="114300">
                <a:moveTo>
                  <a:pt x="961405" y="5080"/>
                </a:moveTo>
                <a:lnTo>
                  <a:pt x="943089" y="5080"/>
                </a:lnTo>
                <a:lnTo>
                  <a:pt x="958382" y="7840"/>
                </a:lnTo>
                <a:lnTo>
                  <a:pt x="969616" y="15827"/>
                </a:lnTo>
                <a:lnTo>
                  <a:pt x="976539" y="28600"/>
                </a:lnTo>
                <a:lnTo>
                  <a:pt x="978903" y="45720"/>
                </a:lnTo>
                <a:lnTo>
                  <a:pt x="976472" y="63101"/>
                </a:lnTo>
                <a:lnTo>
                  <a:pt x="969171" y="76088"/>
                </a:lnTo>
                <a:lnTo>
                  <a:pt x="957275" y="84242"/>
                </a:lnTo>
                <a:lnTo>
                  <a:pt x="941057" y="87122"/>
                </a:lnTo>
                <a:lnTo>
                  <a:pt x="959940" y="87122"/>
                </a:lnTo>
                <a:lnTo>
                  <a:pt x="971965" y="79041"/>
                </a:lnTo>
                <a:lnTo>
                  <a:pt x="980151" y="64839"/>
                </a:lnTo>
                <a:lnTo>
                  <a:pt x="982967" y="45720"/>
                </a:lnTo>
                <a:lnTo>
                  <a:pt x="980330" y="26965"/>
                </a:lnTo>
                <a:lnTo>
                  <a:pt x="972537" y="12938"/>
                </a:lnTo>
                <a:lnTo>
                  <a:pt x="961405" y="508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15941" y="10261816"/>
            <a:ext cx="982980" cy="114300"/>
          </a:xfrm>
          <a:custGeom>
            <a:avLst/>
            <a:gdLst/>
            <a:ahLst/>
            <a:cxnLst/>
            <a:rect l="l" t="t" r="r" b="b"/>
            <a:pathLst>
              <a:path w="982980" h="114300">
                <a:moveTo>
                  <a:pt x="65786" y="73406"/>
                </a:moveTo>
                <a:lnTo>
                  <a:pt x="61722" y="73406"/>
                </a:lnTo>
                <a:lnTo>
                  <a:pt x="63374" y="80950"/>
                </a:lnTo>
                <a:lnTo>
                  <a:pt x="68087" y="86899"/>
                </a:lnTo>
                <a:lnTo>
                  <a:pt x="75205" y="90801"/>
                </a:lnTo>
                <a:lnTo>
                  <a:pt x="84074" y="92202"/>
                </a:lnTo>
                <a:lnTo>
                  <a:pt x="92710" y="90769"/>
                </a:lnTo>
                <a:lnTo>
                  <a:pt x="96663" y="88265"/>
                </a:lnTo>
                <a:lnTo>
                  <a:pt x="73787" y="88265"/>
                </a:lnTo>
                <a:lnTo>
                  <a:pt x="65786" y="82042"/>
                </a:lnTo>
                <a:lnTo>
                  <a:pt x="65786" y="73406"/>
                </a:lnTo>
                <a:close/>
              </a:path>
              <a:path w="982980" h="114300">
                <a:moveTo>
                  <a:pt x="33020" y="5080"/>
                </a:moveTo>
                <a:lnTo>
                  <a:pt x="28956" y="5080"/>
                </a:lnTo>
                <a:lnTo>
                  <a:pt x="28956" y="90932"/>
                </a:lnTo>
                <a:lnTo>
                  <a:pt x="33020" y="90932"/>
                </a:lnTo>
                <a:lnTo>
                  <a:pt x="33020" y="5080"/>
                </a:lnTo>
                <a:close/>
              </a:path>
              <a:path w="982980" h="114300">
                <a:moveTo>
                  <a:pt x="106426" y="1016"/>
                </a:moveTo>
                <a:lnTo>
                  <a:pt x="102362" y="1016"/>
                </a:lnTo>
                <a:lnTo>
                  <a:pt x="102362" y="66802"/>
                </a:lnTo>
                <a:lnTo>
                  <a:pt x="100826" y="76797"/>
                </a:lnTo>
                <a:lnTo>
                  <a:pt x="96837" y="83423"/>
                </a:lnTo>
                <a:lnTo>
                  <a:pt x="91039" y="87072"/>
                </a:lnTo>
                <a:lnTo>
                  <a:pt x="84074" y="88138"/>
                </a:lnTo>
                <a:lnTo>
                  <a:pt x="73787" y="88265"/>
                </a:lnTo>
                <a:lnTo>
                  <a:pt x="96663" y="88265"/>
                </a:lnTo>
                <a:lnTo>
                  <a:pt x="99822" y="86264"/>
                </a:lnTo>
                <a:lnTo>
                  <a:pt x="104648" y="78378"/>
                </a:lnTo>
                <a:lnTo>
                  <a:pt x="106426" y="66802"/>
                </a:lnTo>
                <a:lnTo>
                  <a:pt x="106426" y="1016"/>
                </a:lnTo>
                <a:close/>
              </a:path>
              <a:path w="982980" h="114300">
                <a:moveTo>
                  <a:pt x="61976" y="1016"/>
                </a:moveTo>
                <a:lnTo>
                  <a:pt x="0" y="1016"/>
                </a:lnTo>
                <a:lnTo>
                  <a:pt x="0" y="5080"/>
                </a:lnTo>
                <a:lnTo>
                  <a:pt x="61976" y="5080"/>
                </a:lnTo>
                <a:lnTo>
                  <a:pt x="61976" y="1016"/>
                </a:lnTo>
                <a:close/>
              </a:path>
              <a:path w="982980" h="114300">
                <a:moveTo>
                  <a:pt x="192024" y="0"/>
                </a:moveTo>
                <a:lnTo>
                  <a:pt x="176666" y="3236"/>
                </a:lnTo>
                <a:lnTo>
                  <a:pt x="164798" y="12557"/>
                </a:lnTo>
                <a:lnTo>
                  <a:pt x="157144" y="27092"/>
                </a:lnTo>
                <a:lnTo>
                  <a:pt x="154432" y="45974"/>
                </a:lnTo>
                <a:lnTo>
                  <a:pt x="157130" y="64877"/>
                </a:lnTo>
                <a:lnTo>
                  <a:pt x="164782" y="79470"/>
                </a:lnTo>
                <a:lnTo>
                  <a:pt x="176720" y="88872"/>
                </a:lnTo>
                <a:lnTo>
                  <a:pt x="192278" y="92202"/>
                </a:lnTo>
                <a:lnTo>
                  <a:pt x="206398" y="89540"/>
                </a:lnTo>
                <a:lnTo>
                  <a:pt x="208431" y="88138"/>
                </a:lnTo>
                <a:lnTo>
                  <a:pt x="192278" y="88138"/>
                </a:lnTo>
                <a:lnTo>
                  <a:pt x="178373" y="85103"/>
                </a:lnTo>
                <a:lnTo>
                  <a:pt x="167719" y="76533"/>
                </a:lnTo>
                <a:lnTo>
                  <a:pt x="160899" y="63224"/>
                </a:lnTo>
                <a:lnTo>
                  <a:pt x="158496" y="45974"/>
                </a:lnTo>
                <a:lnTo>
                  <a:pt x="160930" y="28634"/>
                </a:lnTo>
                <a:lnTo>
                  <a:pt x="167782" y="15367"/>
                </a:lnTo>
                <a:lnTo>
                  <a:pt x="178373" y="6861"/>
                </a:lnTo>
                <a:lnTo>
                  <a:pt x="192024" y="3810"/>
                </a:lnTo>
                <a:lnTo>
                  <a:pt x="207641" y="3810"/>
                </a:lnTo>
                <a:lnTo>
                  <a:pt x="205801" y="2599"/>
                </a:lnTo>
                <a:lnTo>
                  <a:pt x="192024" y="0"/>
                </a:lnTo>
                <a:close/>
              </a:path>
              <a:path w="982980" h="114300">
                <a:moveTo>
                  <a:pt x="227329" y="49530"/>
                </a:moveTo>
                <a:lnTo>
                  <a:pt x="193548" y="49530"/>
                </a:lnTo>
                <a:lnTo>
                  <a:pt x="193548" y="53340"/>
                </a:lnTo>
                <a:lnTo>
                  <a:pt x="223265" y="53340"/>
                </a:lnTo>
                <a:lnTo>
                  <a:pt x="221013" y="67939"/>
                </a:lnTo>
                <a:lnTo>
                  <a:pt x="214582" y="78882"/>
                </a:lnTo>
                <a:lnTo>
                  <a:pt x="204745" y="85754"/>
                </a:lnTo>
                <a:lnTo>
                  <a:pt x="192278" y="88138"/>
                </a:lnTo>
                <a:lnTo>
                  <a:pt x="208431" y="88138"/>
                </a:lnTo>
                <a:lnTo>
                  <a:pt x="217519" y="81867"/>
                </a:lnTo>
                <a:lnTo>
                  <a:pt x="224782" y="69645"/>
                </a:lnTo>
                <a:lnTo>
                  <a:pt x="227329" y="53340"/>
                </a:lnTo>
                <a:lnTo>
                  <a:pt x="227329" y="49530"/>
                </a:lnTo>
                <a:close/>
              </a:path>
              <a:path w="982980" h="114300">
                <a:moveTo>
                  <a:pt x="207641" y="3810"/>
                </a:moveTo>
                <a:lnTo>
                  <a:pt x="192024" y="3810"/>
                </a:lnTo>
                <a:lnTo>
                  <a:pt x="203858" y="6117"/>
                </a:lnTo>
                <a:lnTo>
                  <a:pt x="212979" y="11985"/>
                </a:lnTo>
                <a:lnTo>
                  <a:pt x="219241" y="20115"/>
                </a:lnTo>
                <a:lnTo>
                  <a:pt x="222504" y="29210"/>
                </a:lnTo>
                <a:lnTo>
                  <a:pt x="226822" y="29210"/>
                </a:lnTo>
                <a:lnTo>
                  <a:pt x="223260" y="18895"/>
                </a:lnTo>
                <a:lnTo>
                  <a:pt x="216233" y="9461"/>
                </a:lnTo>
                <a:lnTo>
                  <a:pt x="207641" y="3810"/>
                </a:lnTo>
                <a:close/>
              </a:path>
              <a:path w="982980" h="114300">
                <a:moveTo>
                  <a:pt x="249936" y="1016"/>
                </a:moveTo>
                <a:lnTo>
                  <a:pt x="245872" y="1016"/>
                </a:lnTo>
                <a:lnTo>
                  <a:pt x="245872" y="90932"/>
                </a:lnTo>
                <a:lnTo>
                  <a:pt x="249936" y="90932"/>
                </a:lnTo>
                <a:lnTo>
                  <a:pt x="249936" y="1016"/>
                </a:lnTo>
                <a:close/>
              </a:path>
              <a:path w="982980" h="114300">
                <a:moveTo>
                  <a:pt x="294640" y="22606"/>
                </a:moveTo>
                <a:lnTo>
                  <a:pt x="283430" y="25239"/>
                </a:lnTo>
                <a:lnTo>
                  <a:pt x="274494" y="32527"/>
                </a:lnTo>
                <a:lnTo>
                  <a:pt x="268583" y="43555"/>
                </a:lnTo>
                <a:lnTo>
                  <a:pt x="266446" y="57404"/>
                </a:lnTo>
                <a:lnTo>
                  <a:pt x="268583" y="71328"/>
                </a:lnTo>
                <a:lnTo>
                  <a:pt x="274494" y="82407"/>
                </a:lnTo>
                <a:lnTo>
                  <a:pt x="283430" y="89747"/>
                </a:lnTo>
                <a:lnTo>
                  <a:pt x="294640" y="92456"/>
                </a:lnTo>
                <a:lnTo>
                  <a:pt x="305996" y="89747"/>
                </a:lnTo>
                <a:lnTo>
                  <a:pt x="307660" y="88392"/>
                </a:lnTo>
                <a:lnTo>
                  <a:pt x="294640" y="88392"/>
                </a:lnTo>
                <a:lnTo>
                  <a:pt x="284904" y="86068"/>
                </a:lnTo>
                <a:lnTo>
                  <a:pt x="277241" y="79517"/>
                </a:lnTo>
                <a:lnTo>
                  <a:pt x="272244" y="69657"/>
                </a:lnTo>
                <a:lnTo>
                  <a:pt x="270510" y="57404"/>
                </a:lnTo>
                <a:lnTo>
                  <a:pt x="272262" y="45221"/>
                </a:lnTo>
                <a:lnTo>
                  <a:pt x="277288" y="35385"/>
                </a:lnTo>
                <a:lnTo>
                  <a:pt x="284958" y="28811"/>
                </a:lnTo>
                <a:lnTo>
                  <a:pt x="294640" y="26416"/>
                </a:lnTo>
                <a:lnTo>
                  <a:pt x="307398" y="26416"/>
                </a:lnTo>
                <a:lnTo>
                  <a:pt x="305943" y="25239"/>
                </a:lnTo>
                <a:lnTo>
                  <a:pt x="294640" y="22606"/>
                </a:lnTo>
                <a:close/>
              </a:path>
              <a:path w="982980" h="114300">
                <a:moveTo>
                  <a:pt x="307398" y="26416"/>
                </a:moveTo>
                <a:lnTo>
                  <a:pt x="294640" y="26416"/>
                </a:lnTo>
                <a:lnTo>
                  <a:pt x="304450" y="28811"/>
                </a:lnTo>
                <a:lnTo>
                  <a:pt x="312166" y="35385"/>
                </a:lnTo>
                <a:lnTo>
                  <a:pt x="317214" y="45221"/>
                </a:lnTo>
                <a:lnTo>
                  <a:pt x="319024" y="57404"/>
                </a:lnTo>
                <a:lnTo>
                  <a:pt x="317214" y="69657"/>
                </a:lnTo>
                <a:lnTo>
                  <a:pt x="312166" y="79517"/>
                </a:lnTo>
                <a:lnTo>
                  <a:pt x="304450" y="86068"/>
                </a:lnTo>
                <a:lnTo>
                  <a:pt x="294640" y="88392"/>
                </a:lnTo>
                <a:lnTo>
                  <a:pt x="307660" y="88392"/>
                </a:lnTo>
                <a:lnTo>
                  <a:pt x="315007" y="82407"/>
                </a:lnTo>
                <a:lnTo>
                  <a:pt x="320946" y="71328"/>
                </a:lnTo>
                <a:lnTo>
                  <a:pt x="323088" y="57404"/>
                </a:lnTo>
                <a:lnTo>
                  <a:pt x="320929" y="43555"/>
                </a:lnTo>
                <a:lnTo>
                  <a:pt x="314960" y="32527"/>
                </a:lnTo>
                <a:lnTo>
                  <a:pt x="307398" y="26416"/>
                </a:lnTo>
                <a:close/>
              </a:path>
              <a:path w="982980" h="114300">
                <a:moveTo>
                  <a:pt x="349682" y="75184"/>
                </a:moveTo>
                <a:lnTo>
                  <a:pt x="346202" y="75184"/>
                </a:lnTo>
                <a:lnTo>
                  <a:pt x="349494" y="82043"/>
                </a:lnTo>
                <a:lnTo>
                  <a:pt x="354345" y="87487"/>
                </a:lnTo>
                <a:lnTo>
                  <a:pt x="360650" y="91096"/>
                </a:lnTo>
                <a:lnTo>
                  <a:pt x="368300" y="92456"/>
                </a:lnTo>
                <a:lnTo>
                  <a:pt x="379231" y="89765"/>
                </a:lnTo>
                <a:lnTo>
                  <a:pt x="380795" y="88392"/>
                </a:lnTo>
                <a:lnTo>
                  <a:pt x="368046" y="88392"/>
                </a:lnTo>
                <a:lnTo>
                  <a:pt x="358713" y="86104"/>
                </a:lnTo>
                <a:lnTo>
                  <a:pt x="351678" y="79613"/>
                </a:lnTo>
                <a:lnTo>
                  <a:pt x="349682" y="75184"/>
                </a:lnTo>
                <a:close/>
              </a:path>
              <a:path w="982980" h="114300">
                <a:moveTo>
                  <a:pt x="345694" y="1016"/>
                </a:moveTo>
                <a:lnTo>
                  <a:pt x="341630" y="1016"/>
                </a:lnTo>
                <a:lnTo>
                  <a:pt x="341630" y="90932"/>
                </a:lnTo>
                <a:lnTo>
                  <a:pt x="345694" y="90932"/>
                </a:lnTo>
                <a:lnTo>
                  <a:pt x="345694" y="75184"/>
                </a:lnTo>
                <a:lnTo>
                  <a:pt x="349682" y="75184"/>
                </a:lnTo>
                <a:lnTo>
                  <a:pt x="347239" y="69764"/>
                </a:lnTo>
                <a:lnTo>
                  <a:pt x="345694" y="57404"/>
                </a:lnTo>
                <a:lnTo>
                  <a:pt x="347239" y="45061"/>
                </a:lnTo>
                <a:lnTo>
                  <a:pt x="349583" y="39878"/>
                </a:lnTo>
                <a:lnTo>
                  <a:pt x="345694" y="39878"/>
                </a:lnTo>
                <a:lnTo>
                  <a:pt x="345694" y="1016"/>
                </a:lnTo>
                <a:close/>
              </a:path>
              <a:path w="982980" h="114300">
                <a:moveTo>
                  <a:pt x="380549" y="26416"/>
                </a:moveTo>
                <a:lnTo>
                  <a:pt x="368046" y="26416"/>
                </a:lnTo>
                <a:lnTo>
                  <a:pt x="377543" y="28775"/>
                </a:lnTo>
                <a:lnTo>
                  <a:pt x="384683" y="35290"/>
                </a:lnTo>
                <a:lnTo>
                  <a:pt x="389155" y="45114"/>
                </a:lnTo>
                <a:lnTo>
                  <a:pt x="390652" y="57404"/>
                </a:lnTo>
                <a:lnTo>
                  <a:pt x="389173" y="69711"/>
                </a:lnTo>
                <a:lnTo>
                  <a:pt x="384730" y="79565"/>
                </a:lnTo>
                <a:lnTo>
                  <a:pt x="377596" y="86086"/>
                </a:lnTo>
                <a:lnTo>
                  <a:pt x="368046" y="88392"/>
                </a:lnTo>
                <a:lnTo>
                  <a:pt x="380795" y="88392"/>
                </a:lnTo>
                <a:lnTo>
                  <a:pt x="387556" y="82454"/>
                </a:lnTo>
                <a:lnTo>
                  <a:pt x="392856" y="71381"/>
                </a:lnTo>
                <a:lnTo>
                  <a:pt x="394716" y="57404"/>
                </a:lnTo>
                <a:lnTo>
                  <a:pt x="392838" y="43501"/>
                </a:lnTo>
                <a:lnTo>
                  <a:pt x="387508" y="32480"/>
                </a:lnTo>
                <a:lnTo>
                  <a:pt x="380549" y="26416"/>
                </a:lnTo>
                <a:close/>
              </a:path>
              <a:path w="982980" h="114300">
                <a:moveTo>
                  <a:pt x="368300" y="22606"/>
                </a:moveTo>
                <a:lnTo>
                  <a:pt x="360685" y="23876"/>
                </a:lnTo>
                <a:lnTo>
                  <a:pt x="354345" y="27432"/>
                </a:lnTo>
                <a:lnTo>
                  <a:pt x="349458" y="32893"/>
                </a:lnTo>
                <a:lnTo>
                  <a:pt x="346202" y="39878"/>
                </a:lnTo>
                <a:lnTo>
                  <a:pt x="349583" y="39878"/>
                </a:lnTo>
                <a:lnTo>
                  <a:pt x="351678" y="35242"/>
                </a:lnTo>
                <a:lnTo>
                  <a:pt x="358713" y="28757"/>
                </a:lnTo>
                <a:lnTo>
                  <a:pt x="368046" y="26416"/>
                </a:lnTo>
                <a:lnTo>
                  <a:pt x="380549" y="26416"/>
                </a:lnTo>
                <a:lnTo>
                  <a:pt x="379178" y="25221"/>
                </a:lnTo>
                <a:lnTo>
                  <a:pt x="368300" y="22606"/>
                </a:lnTo>
                <a:close/>
              </a:path>
              <a:path w="982980" h="114300">
                <a:moveTo>
                  <a:pt x="445898" y="26416"/>
                </a:moveTo>
                <a:lnTo>
                  <a:pt x="443979" y="26416"/>
                </a:lnTo>
                <a:lnTo>
                  <a:pt x="451218" y="32893"/>
                </a:lnTo>
                <a:lnTo>
                  <a:pt x="451091" y="51054"/>
                </a:lnTo>
                <a:lnTo>
                  <a:pt x="447662" y="51181"/>
                </a:lnTo>
                <a:lnTo>
                  <a:pt x="436486" y="52197"/>
                </a:lnTo>
                <a:lnTo>
                  <a:pt x="431533" y="52578"/>
                </a:lnTo>
                <a:lnTo>
                  <a:pt x="420301" y="54873"/>
                </a:lnTo>
                <a:lnTo>
                  <a:pt x="412927" y="59324"/>
                </a:lnTo>
                <a:lnTo>
                  <a:pt x="408887" y="65418"/>
                </a:lnTo>
                <a:lnTo>
                  <a:pt x="407657" y="72644"/>
                </a:lnTo>
                <a:lnTo>
                  <a:pt x="409322" y="81026"/>
                </a:lnTo>
                <a:lnTo>
                  <a:pt x="413832" y="87217"/>
                </a:lnTo>
                <a:lnTo>
                  <a:pt x="420462" y="91074"/>
                </a:lnTo>
                <a:lnTo>
                  <a:pt x="428485" y="92456"/>
                </a:lnTo>
                <a:lnTo>
                  <a:pt x="435871" y="91318"/>
                </a:lnTo>
                <a:lnTo>
                  <a:pt x="441442" y="88646"/>
                </a:lnTo>
                <a:lnTo>
                  <a:pt x="428739" y="88646"/>
                </a:lnTo>
                <a:lnTo>
                  <a:pt x="419087" y="88519"/>
                </a:lnTo>
                <a:lnTo>
                  <a:pt x="411721" y="82296"/>
                </a:lnTo>
                <a:lnTo>
                  <a:pt x="411721" y="72644"/>
                </a:lnTo>
                <a:lnTo>
                  <a:pt x="447662" y="54864"/>
                </a:lnTo>
                <a:lnTo>
                  <a:pt x="451091" y="54737"/>
                </a:lnTo>
                <a:lnTo>
                  <a:pt x="455155" y="54737"/>
                </a:lnTo>
                <a:lnTo>
                  <a:pt x="455105" y="42926"/>
                </a:lnTo>
                <a:lnTo>
                  <a:pt x="453448" y="34500"/>
                </a:lnTo>
                <a:lnTo>
                  <a:pt x="448741" y="28035"/>
                </a:lnTo>
                <a:lnTo>
                  <a:pt x="445898" y="26416"/>
                </a:lnTo>
                <a:close/>
              </a:path>
              <a:path w="982980" h="114300">
                <a:moveTo>
                  <a:pt x="455155" y="77978"/>
                </a:moveTo>
                <a:lnTo>
                  <a:pt x="451091" y="77978"/>
                </a:lnTo>
                <a:lnTo>
                  <a:pt x="451091" y="90932"/>
                </a:lnTo>
                <a:lnTo>
                  <a:pt x="455155" y="90932"/>
                </a:lnTo>
                <a:lnTo>
                  <a:pt x="455155" y="77978"/>
                </a:lnTo>
                <a:close/>
              </a:path>
              <a:path w="982980" h="114300">
                <a:moveTo>
                  <a:pt x="455155" y="54737"/>
                </a:moveTo>
                <a:lnTo>
                  <a:pt x="451091" y="54737"/>
                </a:lnTo>
                <a:lnTo>
                  <a:pt x="451091" y="62738"/>
                </a:lnTo>
                <a:lnTo>
                  <a:pt x="449456" y="73197"/>
                </a:lnTo>
                <a:lnTo>
                  <a:pt x="444773" y="81359"/>
                </a:lnTo>
                <a:lnTo>
                  <a:pt x="437661" y="86687"/>
                </a:lnTo>
                <a:lnTo>
                  <a:pt x="428739" y="88646"/>
                </a:lnTo>
                <a:lnTo>
                  <a:pt x="441442" y="88646"/>
                </a:lnTo>
                <a:lnTo>
                  <a:pt x="442137" y="88312"/>
                </a:lnTo>
                <a:lnTo>
                  <a:pt x="447166" y="83758"/>
                </a:lnTo>
                <a:lnTo>
                  <a:pt x="450837" y="77978"/>
                </a:lnTo>
                <a:lnTo>
                  <a:pt x="455155" y="77978"/>
                </a:lnTo>
                <a:lnTo>
                  <a:pt x="455155" y="54737"/>
                </a:lnTo>
                <a:close/>
              </a:path>
              <a:path w="982980" h="114300">
                <a:moveTo>
                  <a:pt x="432803" y="22606"/>
                </a:moveTo>
                <a:lnTo>
                  <a:pt x="424276" y="23695"/>
                </a:lnTo>
                <a:lnTo>
                  <a:pt x="417166" y="26844"/>
                </a:lnTo>
                <a:lnTo>
                  <a:pt x="412032" y="31875"/>
                </a:lnTo>
                <a:lnTo>
                  <a:pt x="409435" y="38608"/>
                </a:lnTo>
                <a:lnTo>
                  <a:pt x="413499" y="38608"/>
                </a:lnTo>
                <a:lnTo>
                  <a:pt x="415404" y="30734"/>
                </a:lnTo>
                <a:lnTo>
                  <a:pt x="423151" y="26416"/>
                </a:lnTo>
                <a:lnTo>
                  <a:pt x="445898" y="26416"/>
                </a:lnTo>
                <a:lnTo>
                  <a:pt x="441653" y="23999"/>
                </a:lnTo>
                <a:lnTo>
                  <a:pt x="432803" y="22606"/>
                </a:lnTo>
                <a:close/>
              </a:path>
              <a:path w="982980" h="114300">
                <a:moveTo>
                  <a:pt x="479793" y="1016"/>
                </a:moveTo>
                <a:lnTo>
                  <a:pt x="475729" y="1016"/>
                </a:lnTo>
                <a:lnTo>
                  <a:pt x="475729" y="90932"/>
                </a:lnTo>
                <a:lnTo>
                  <a:pt x="479793" y="90932"/>
                </a:lnTo>
                <a:lnTo>
                  <a:pt x="479793" y="1016"/>
                </a:lnTo>
                <a:close/>
              </a:path>
              <a:path w="982980" h="114300">
                <a:moveTo>
                  <a:pt x="563359" y="0"/>
                </a:moveTo>
                <a:lnTo>
                  <a:pt x="548109" y="3236"/>
                </a:lnTo>
                <a:lnTo>
                  <a:pt x="536228" y="12557"/>
                </a:lnTo>
                <a:lnTo>
                  <a:pt x="528515" y="27092"/>
                </a:lnTo>
                <a:lnTo>
                  <a:pt x="525767" y="45974"/>
                </a:lnTo>
                <a:lnTo>
                  <a:pt x="528515" y="64877"/>
                </a:lnTo>
                <a:lnTo>
                  <a:pt x="536228" y="79470"/>
                </a:lnTo>
                <a:lnTo>
                  <a:pt x="548109" y="88872"/>
                </a:lnTo>
                <a:lnTo>
                  <a:pt x="563359" y="92202"/>
                </a:lnTo>
                <a:lnTo>
                  <a:pt x="577168" y="89509"/>
                </a:lnTo>
                <a:lnTo>
                  <a:pt x="579216" y="88138"/>
                </a:lnTo>
                <a:lnTo>
                  <a:pt x="563359" y="88138"/>
                </a:lnTo>
                <a:lnTo>
                  <a:pt x="550512" y="85425"/>
                </a:lnTo>
                <a:lnTo>
                  <a:pt x="539832" y="77390"/>
                </a:lnTo>
                <a:lnTo>
                  <a:pt x="532534" y="64188"/>
                </a:lnTo>
                <a:lnTo>
                  <a:pt x="529831" y="45974"/>
                </a:lnTo>
                <a:lnTo>
                  <a:pt x="532534" y="27991"/>
                </a:lnTo>
                <a:lnTo>
                  <a:pt x="539832" y="14795"/>
                </a:lnTo>
                <a:lnTo>
                  <a:pt x="550512" y="6647"/>
                </a:lnTo>
                <a:lnTo>
                  <a:pt x="563359" y="3810"/>
                </a:lnTo>
                <a:lnTo>
                  <a:pt x="579032" y="3810"/>
                </a:lnTo>
                <a:lnTo>
                  <a:pt x="577168" y="2581"/>
                </a:lnTo>
                <a:lnTo>
                  <a:pt x="563359" y="0"/>
                </a:lnTo>
                <a:close/>
              </a:path>
              <a:path w="982980" h="114300">
                <a:moveTo>
                  <a:pt x="597903" y="62738"/>
                </a:moveTo>
                <a:lnTo>
                  <a:pt x="593839" y="62738"/>
                </a:lnTo>
                <a:lnTo>
                  <a:pt x="590541" y="71850"/>
                </a:lnTo>
                <a:lnTo>
                  <a:pt x="584219" y="80010"/>
                </a:lnTo>
                <a:lnTo>
                  <a:pt x="575086" y="85883"/>
                </a:lnTo>
                <a:lnTo>
                  <a:pt x="563359" y="88138"/>
                </a:lnTo>
                <a:lnTo>
                  <a:pt x="579216" y="88138"/>
                </a:lnTo>
                <a:lnTo>
                  <a:pt x="587536" y="82565"/>
                </a:lnTo>
                <a:lnTo>
                  <a:pt x="594452" y="73074"/>
                </a:lnTo>
                <a:lnTo>
                  <a:pt x="597903" y="62738"/>
                </a:lnTo>
                <a:close/>
              </a:path>
              <a:path w="982980" h="114300">
                <a:moveTo>
                  <a:pt x="579032" y="3810"/>
                </a:moveTo>
                <a:lnTo>
                  <a:pt x="563359" y="3810"/>
                </a:lnTo>
                <a:lnTo>
                  <a:pt x="575086" y="6153"/>
                </a:lnTo>
                <a:lnTo>
                  <a:pt x="584219" y="12080"/>
                </a:lnTo>
                <a:lnTo>
                  <a:pt x="590541" y="20222"/>
                </a:lnTo>
                <a:lnTo>
                  <a:pt x="593839" y="29210"/>
                </a:lnTo>
                <a:lnTo>
                  <a:pt x="597903" y="29210"/>
                </a:lnTo>
                <a:lnTo>
                  <a:pt x="594452" y="18841"/>
                </a:lnTo>
                <a:lnTo>
                  <a:pt x="587536" y="9413"/>
                </a:lnTo>
                <a:lnTo>
                  <a:pt x="579032" y="3810"/>
                </a:lnTo>
                <a:close/>
              </a:path>
              <a:path w="982980" h="114300">
                <a:moveTo>
                  <a:pt x="649973" y="0"/>
                </a:moveTo>
                <a:lnTo>
                  <a:pt x="634669" y="3254"/>
                </a:lnTo>
                <a:lnTo>
                  <a:pt x="622795" y="12604"/>
                </a:lnTo>
                <a:lnTo>
                  <a:pt x="615111" y="27146"/>
                </a:lnTo>
                <a:lnTo>
                  <a:pt x="612381" y="45974"/>
                </a:lnTo>
                <a:lnTo>
                  <a:pt x="615111" y="64823"/>
                </a:lnTo>
                <a:lnTo>
                  <a:pt x="622795" y="79422"/>
                </a:lnTo>
                <a:lnTo>
                  <a:pt x="634669" y="88854"/>
                </a:lnTo>
                <a:lnTo>
                  <a:pt x="649973" y="92202"/>
                </a:lnTo>
                <a:lnTo>
                  <a:pt x="665245" y="88854"/>
                </a:lnTo>
                <a:lnTo>
                  <a:pt x="666150" y="88138"/>
                </a:lnTo>
                <a:lnTo>
                  <a:pt x="649973" y="88138"/>
                </a:lnTo>
                <a:lnTo>
                  <a:pt x="636322" y="85103"/>
                </a:lnTo>
                <a:lnTo>
                  <a:pt x="625732" y="76533"/>
                </a:lnTo>
                <a:lnTo>
                  <a:pt x="618880" y="63224"/>
                </a:lnTo>
                <a:lnTo>
                  <a:pt x="616445" y="45974"/>
                </a:lnTo>
                <a:lnTo>
                  <a:pt x="618915" y="28634"/>
                </a:lnTo>
                <a:lnTo>
                  <a:pt x="625827" y="15367"/>
                </a:lnTo>
                <a:lnTo>
                  <a:pt x="636429" y="6861"/>
                </a:lnTo>
                <a:lnTo>
                  <a:pt x="649973" y="3810"/>
                </a:lnTo>
                <a:lnTo>
                  <a:pt x="665929" y="3810"/>
                </a:lnTo>
                <a:lnTo>
                  <a:pt x="665223" y="3254"/>
                </a:lnTo>
                <a:lnTo>
                  <a:pt x="649973" y="0"/>
                </a:lnTo>
                <a:close/>
              </a:path>
              <a:path w="982980" h="114300">
                <a:moveTo>
                  <a:pt x="665929" y="3810"/>
                </a:moveTo>
                <a:lnTo>
                  <a:pt x="649973" y="3810"/>
                </a:lnTo>
                <a:lnTo>
                  <a:pt x="663570" y="6897"/>
                </a:lnTo>
                <a:lnTo>
                  <a:pt x="674166" y="15462"/>
                </a:lnTo>
                <a:lnTo>
                  <a:pt x="681048" y="28741"/>
                </a:lnTo>
                <a:lnTo>
                  <a:pt x="683501" y="45974"/>
                </a:lnTo>
                <a:lnTo>
                  <a:pt x="681048" y="63277"/>
                </a:lnTo>
                <a:lnTo>
                  <a:pt x="674166" y="76581"/>
                </a:lnTo>
                <a:lnTo>
                  <a:pt x="663570" y="85121"/>
                </a:lnTo>
                <a:lnTo>
                  <a:pt x="649973" y="88138"/>
                </a:lnTo>
                <a:lnTo>
                  <a:pt x="666150" y="88138"/>
                </a:lnTo>
                <a:lnTo>
                  <a:pt x="677103" y="79470"/>
                </a:lnTo>
                <a:lnTo>
                  <a:pt x="684816" y="64877"/>
                </a:lnTo>
                <a:lnTo>
                  <a:pt x="687565" y="45974"/>
                </a:lnTo>
                <a:lnTo>
                  <a:pt x="684816" y="27146"/>
                </a:lnTo>
                <a:lnTo>
                  <a:pt x="677103" y="12604"/>
                </a:lnTo>
                <a:lnTo>
                  <a:pt x="665929" y="3810"/>
                </a:lnTo>
                <a:close/>
              </a:path>
              <a:path w="982980" h="114300">
                <a:moveTo>
                  <a:pt x="703821" y="83566"/>
                </a:moveTo>
                <a:lnTo>
                  <a:pt x="701662" y="83693"/>
                </a:lnTo>
                <a:lnTo>
                  <a:pt x="699884" y="85471"/>
                </a:lnTo>
                <a:lnTo>
                  <a:pt x="699884" y="89789"/>
                </a:lnTo>
                <a:lnTo>
                  <a:pt x="701662" y="91440"/>
                </a:lnTo>
                <a:lnTo>
                  <a:pt x="705980" y="91440"/>
                </a:lnTo>
                <a:lnTo>
                  <a:pt x="707758" y="89789"/>
                </a:lnTo>
                <a:lnTo>
                  <a:pt x="707758" y="85471"/>
                </a:lnTo>
                <a:lnTo>
                  <a:pt x="705980" y="83693"/>
                </a:lnTo>
                <a:lnTo>
                  <a:pt x="703821" y="83566"/>
                </a:lnTo>
                <a:close/>
              </a:path>
              <a:path w="982980" h="114300">
                <a:moveTo>
                  <a:pt x="735571" y="85090"/>
                </a:moveTo>
                <a:lnTo>
                  <a:pt x="731253" y="85090"/>
                </a:lnTo>
                <a:lnTo>
                  <a:pt x="724141" y="114046"/>
                </a:lnTo>
                <a:lnTo>
                  <a:pt x="727443" y="114046"/>
                </a:lnTo>
                <a:lnTo>
                  <a:pt x="735571" y="85090"/>
                </a:lnTo>
                <a:close/>
              </a:path>
              <a:path w="982980" h="114300">
                <a:moveTo>
                  <a:pt x="792467" y="1016"/>
                </a:moveTo>
                <a:lnTo>
                  <a:pt x="788403" y="1016"/>
                </a:lnTo>
                <a:lnTo>
                  <a:pt x="788403" y="90932"/>
                </a:lnTo>
                <a:lnTo>
                  <a:pt x="836917" y="90932"/>
                </a:lnTo>
                <a:lnTo>
                  <a:pt x="836917" y="87122"/>
                </a:lnTo>
                <a:lnTo>
                  <a:pt x="792467" y="87122"/>
                </a:lnTo>
                <a:lnTo>
                  <a:pt x="792467" y="1016"/>
                </a:lnTo>
                <a:close/>
              </a:path>
              <a:path w="982980" h="114300">
                <a:moveTo>
                  <a:pt x="869937" y="5080"/>
                </a:moveTo>
                <a:lnTo>
                  <a:pt x="865873" y="5080"/>
                </a:lnTo>
                <a:lnTo>
                  <a:pt x="865873" y="90932"/>
                </a:lnTo>
                <a:lnTo>
                  <a:pt x="869937" y="90932"/>
                </a:lnTo>
                <a:lnTo>
                  <a:pt x="869937" y="5080"/>
                </a:lnTo>
                <a:close/>
              </a:path>
              <a:path w="982980" h="114300">
                <a:moveTo>
                  <a:pt x="898893" y="1016"/>
                </a:moveTo>
                <a:lnTo>
                  <a:pt x="836917" y="1016"/>
                </a:lnTo>
                <a:lnTo>
                  <a:pt x="836917" y="5080"/>
                </a:lnTo>
                <a:lnTo>
                  <a:pt x="898893" y="5080"/>
                </a:lnTo>
                <a:lnTo>
                  <a:pt x="898893" y="1016"/>
                </a:lnTo>
                <a:close/>
              </a:path>
              <a:path w="982980" h="114300">
                <a:moveTo>
                  <a:pt x="943343" y="1016"/>
                </a:moveTo>
                <a:lnTo>
                  <a:pt x="916927" y="1016"/>
                </a:lnTo>
                <a:lnTo>
                  <a:pt x="916927" y="90932"/>
                </a:lnTo>
                <a:lnTo>
                  <a:pt x="941057" y="90932"/>
                </a:lnTo>
                <a:lnTo>
                  <a:pt x="958803" y="87885"/>
                </a:lnTo>
                <a:lnTo>
                  <a:pt x="959940" y="87122"/>
                </a:lnTo>
                <a:lnTo>
                  <a:pt x="920991" y="87122"/>
                </a:lnTo>
                <a:lnTo>
                  <a:pt x="920991" y="5080"/>
                </a:lnTo>
                <a:lnTo>
                  <a:pt x="961405" y="5080"/>
                </a:lnTo>
                <a:lnTo>
                  <a:pt x="960053" y="4125"/>
                </a:lnTo>
                <a:lnTo>
                  <a:pt x="943343" y="1016"/>
                </a:lnTo>
                <a:close/>
              </a:path>
              <a:path w="982980" h="114300">
                <a:moveTo>
                  <a:pt x="961405" y="5080"/>
                </a:moveTo>
                <a:lnTo>
                  <a:pt x="943089" y="5080"/>
                </a:lnTo>
                <a:lnTo>
                  <a:pt x="958382" y="7840"/>
                </a:lnTo>
                <a:lnTo>
                  <a:pt x="969616" y="15827"/>
                </a:lnTo>
                <a:lnTo>
                  <a:pt x="976539" y="28600"/>
                </a:lnTo>
                <a:lnTo>
                  <a:pt x="978903" y="45720"/>
                </a:lnTo>
                <a:lnTo>
                  <a:pt x="976472" y="63101"/>
                </a:lnTo>
                <a:lnTo>
                  <a:pt x="969171" y="76088"/>
                </a:lnTo>
                <a:lnTo>
                  <a:pt x="957275" y="84242"/>
                </a:lnTo>
                <a:lnTo>
                  <a:pt x="941057" y="87122"/>
                </a:lnTo>
                <a:lnTo>
                  <a:pt x="959940" y="87122"/>
                </a:lnTo>
                <a:lnTo>
                  <a:pt x="971965" y="79041"/>
                </a:lnTo>
                <a:lnTo>
                  <a:pt x="980151" y="64839"/>
                </a:lnTo>
                <a:lnTo>
                  <a:pt x="982967" y="45720"/>
                </a:lnTo>
                <a:lnTo>
                  <a:pt x="980330" y="26965"/>
                </a:lnTo>
                <a:lnTo>
                  <a:pt x="972537" y="12938"/>
                </a:lnTo>
                <a:lnTo>
                  <a:pt x="961405" y="508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8699" y="1501305"/>
            <a:ext cx="15336519" cy="0"/>
          </a:xfrm>
          <a:custGeom>
            <a:avLst/>
            <a:gdLst/>
            <a:ahLst/>
            <a:cxnLst/>
            <a:rect l="l" t="t" r="r" b="b"/>
            <a:pathLst>
              <a:path w="15336519">
                <a:moveTo>
                  <a:pt x="0" y="0"/>
                </a:moveTo>
                <a:lnTo>
                  <a:pt x="15336012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2955" y="449072"/>
            <a:ext cx="14093190" cy="1796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2955" y="2582164"/>
            <a:ext cx="14093190" cy="740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24094" y="10440924"/>
            <a:ext cx="5010912" cy="561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82955" y="10440924"/>
            <a:ext cx="3601593" cy="561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74552" y="10440924"/>
            <a:ext cx="3601593" cy="561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13" Type="http://schemas.openxmlformats.org/officeDocument/2006/relationships/image" Target="../media/image346.png"/><Relationship Id="rId18" Type="http://schemas.openxmlformats.org/officeDocument/2006/relationships/image" Target="../media/image351.png"/><Relationship Id="rId3" Type="http://schemas.openxmlformats.org/officeDocument/2006/relationships/image" Target="../media/image338.png"/><Relationship Id="rId7" Type="http://schemas.openxmlformats.org/officeDocument/2006/relationships/image" Target="../media/image342.png"/><Relationship Id="rId12" Type="http://schemas.openxmlformats.org/officeDocument/2006/relationships/image" Target="../media/image345.jpg"/><Relationship Id="rId17" Type="http://schemas.openxmlformats.org/officeDocument/2006/relationships/image" Target="../media/image350.jpg"/><Relationship Id="rId2" Type="http://schemas.openxmlformats.org/officeDocument/2006/relationships/image" Target="../media/image337.png"/><Relationship Id="rId16" Type="http://schemas.openxmlformats.org/officeDocument/2006/relationships/image" Target="../media/image3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1.png"/><Relationship Id="rId11" Type="http://schemas.openxmlformats.org/officeDocument/2006/relationships/image" Target="../media/image344.jpg"/><Relationship Id="rId5" Type="http://schemas.openxmlformats.org/officeDocument/2006/relationships/image" Target="../media/image340.png"/><Relationship Id="rId15" Type="http://schemas.openxmlformats.org/officeDocument/2006/relationships/image" Target="../media/image348.jpg"/><Relationship Id="rId10" Type="http://schemas.openxmlformats.org/officeDocument/2006/relationships/image" Target="../media/image32.png"/><Relationship Id="rId19" Type="http://schemas.openxmlformats.org/officeDocument/2006/relationships/image" Target="../media/image352.png"/><Relationship Id="rId4" Type="http://schemas.openxmlformats.org/officeDocument/2006/relationships/image" Target="../media/image339.png"/><Relationship Id="rId9" Type="http://schemas.openxmlformats.org/officeDocument/2006/relationships/image" Target="../media/image27.png"/><Relationship Id="rId14" Type="http://schemas.openxmlformats.org/officeDocument/2006/relationships/image" Target="../media/image3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2.png"/><Relationship Id="rId18" Type="http://schemas.openxmlformats.org/officeDocument/2006/relationships/image" Target="../media/image67.png"/><Relationship Id="rId3" Type="http://schemas.openxmlformats.org/officeDocument/2006/relationships/image" Target="../media/image353.png"/><Relationship Id="rId21" Type="http://schemas.openxmlformats.org/officeDocument/2006/relationships/image" Target="../media/image368.png"/><Relationship Id="rId7" Type="http://schemas.openxmlformats.org/officeDocument/2006/relationships/image" Target="../media/image27.png"/><Relationship Id="rId12" Type="http://schemas.openxmlformats.org/officeDocument/2006/relationships/image" Target="../media/image361.png"/><Relationship Id="rId17" Type="http://schemas.openxmlformats.org/officeDocument/2006/relationships/image" Target="../media/image3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4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6.png"/><Relationship Id="rId11" Type="http://schemas.openxmlformats.org/officeDocument/2006/relationships/image" Target="../media/image360.png"/><Relationship Id="rId24" Type="http://schemas.openxmlformats.org/officeDocument/2006/relationships/image" Target="../media/image371.png"/><Relationship Id="rId5" Type="http://schemas.openxmlformats.org/officeDocument/2006/relationships/image" Target="../media/image355.png"/><Relationship Id="rId15" Type="http://schemas.openxmlformats.org/officeDocument/2006/relationships/image" Target="../media/image363.png"/><Relationship Id="rId23" Type="http://schemas.openxmlformats.org/officeDocument/2006/relationships/image" Target="../media/image370.png"/><Relationship Id="rId10" Type="http://schemas.openxmlformats.org/officeDocument/2006/relationships/image" Target="../media/image359.png"/><Relationship Id="rId19" Type="http://schemas.openxmlformats.org/officeDocument/2006/relationships/image" Target="../media/image366.png"/><Relationship Id="rId4" Type="http://schemas.openxmlformats.org/officeDocument/2006/relationships/image" Target="../media/image354.png"/><Relationship Id="rId9" Type="http://schemas.openxmlformats.org/officeDocument/2006/relationships/image" Target="../media/image358.png"/><Relationship Id="rId14" Type="http://schemas.openxmlformats.org/officeDocument/2006/relationships/image" Target="../media/image362.png"/><Relationship Id="rId22" Type="http://schemas.openxmlformats.org/officeDocument/2006/relationships/image" Target="../media/image3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13" Type="http://schemas.openxmlformats.org/officeDocument/2006/relationships/image" Target="../media/image383.jpg"/><Relationship Id="rId18" Type="http://schemas.openxmlformats.org/officeDocument/2006/relationships/image" Target="../media/image388.png"/><Relationship Id="rId26" Type="http://schemas.openxmlformats.org/officeDocument/2006/relationships/image" Target="../media/image396.png"/><Relationship Id="rId3" Type="http://schemas.openxmlformats.org/officeDocument/2006/relationships/image" Target="../media/image373.jpg"/><Relationship Id="rId21" Type="http://schemas.openxmlformats.org/officeDocument/2006/relationships/image" Target="../media/image391.jpg"/><Relationship Id="rId7" Type="http://schemas.openxmlformats.org/officeDocument/2006/relationships/image" Target="../media/image377.png"/><Relationship Id="rId12" Type="http://schemas.openxmlformats.org/officeDocument/2006/relationships/image" Target="../media/image382.png"/><Relationship Id="rId17" Type="http://schemas.openxmlformats.org/officeDocument/2006/relationships/image" Target="../media/image387.png"/><Relationship Id="rId25" Type="http://schemas.openxmlformats.org/officeDocument/2006/relationships/image" Target="../media/image395.png"/><Relationship Id="rId2" Type="http://schemas.openxmlformats.org/officeDocument/2006/relationships/image" Target="../media/image372.png"/><Relationship Id="rId16" Type="http://schemas.openxmlformats.org/officeDocument/2006/relationships/image" Target="../media/image386.png"/><Relationship Id="rId20" Type="http://schemas.openxmlformats.org/officeDocument/2006/relationships/image" Target="../media/image3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6.png"/><Relationship Id="rId11" Type="http://schemas.openxmlformats.org/officeDocument/2006/relationships/image" Target="../media/image381.png"/><Relationship Id="rId24" Type="http://schemas.openxmlformats.org/officeDocument/2006/relationships/image" Target="../media/image394.png"/><Relationship Id="rId5" Type="http://schemas.openxmlformats.org/officeDocument/2006/relationships/image" Target="../media/image375.png"/><Relationship Id="rId15" Type="http://schemas.openxmlformats.org/officeDocument/2006/relationships/image" Target="../media/image385.png"/><Relationship Id="rId23" Type="http://schemas.openxmlformats.org/officeDocument/2006/relationships/image" Target="../media/image393.png"/><Relationship Id="rId10" Type="http://schemas.openxmlformats.org/officeDocument/2006/relationships/image" Target="../media/image380.png"/><Relationship Id="rId19" Type="http://schemas.openxmlformats.org/officeDocument/2006/relationships/image" Target="../media/image389.png"/><Relationship Id="rId4" Type="http://schemas.openxmlformats.org/officeDocument/2006/relationships/image" Target="../media/image374.png"/><Relationship Id="rId9" Type="http://schemas.openxmlformats.org/officeDocument/2006/relationships/image" Target="../media/image379.png"/><Relationship Id="rId14" Type="http://schemas.openxmlformats.org/officeDocument/2006/relationships/image" Target="../media/image384.png"/><Relationship Id="rId22" Type="http://schemas.openxmlformats.org/officeDocument/2006/relationships/image" Target="../media/image392.png"/><Relationship Id="rId27" Type="http://schemas.openxmlformats.org/officeDocument/2006/relationships/image" Target="../media/image3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jpg"/><Relationship Id="rId13" Type="http://schemas.openxmlformats.org/officeDocument/2006/relationships/image" Target="../media/image409.jpg"/><Relationship Id="rId18" Type="http://schemas.openxmlformats.org/officeDocument/2006/relationships/image" Target="../media/image414.png"/><Relationship Id="rId26" Type="http://schemas.openxmlformats.org/officeDocument/2006/relationships/image" Target="../media/image422.png"/><Relationship Id="rId3" Type="http://schemas.openxmlformats.org/officeDocument/2006/relationships/image" Target="../media/image399.jpg"/><Relationship Id="rId21" Type="http://schemas.openxmlformats.org/officeDocument/2006/relationships/image" Target="../media/image417.jpg"/><Relationship Id="rId7" Type="http://schemas.openxmlformats.org/officeDocument/2006/relationships/image" Target="../media/image403.jpg"/><Relationship Id="rId12" Type="http://schemas.openxmlformats.org/officeDocument/2006/relationships/image" Target="../media/image408.jpg"/><Relationship Id="rId17" Type="http://schemas.openxmlformats.org/officeDocument/2006/relationships/image" Target="../media/image413.jpg"/><Relationship Id="rId25" Type="http://schemas.openxmlformats.org/officeDocument/2006/relationships/image" Target="../media/image421.png"/><Relationship Id="rId2" Type="http://schemas.openxmlformats.org/officeDocument/2006/relationships/image" Target="../media/image398.jpg"/><Relationship Id="rId16" Type="http://schemas.openxmlformats.org/officeDocument/2006/relationships/image" Target="../media/image412.png"/><Relationship Id="rId20" Type="http://schemas.openxmlformats.org/officeDocument/2006/relationships/image" Target="../media/image4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2.png"/><Relationship Id="rId11" Type="http://schemas.openxmlformats.org/officeDocument/2006/relationships/image" Target="../media/image407.jpg"/><Relationship Id="rId24" Type="http://schemas.openxmlformats.org/officeDocument/2006/relationships/image" Target="../media/image420.jpg"/><Relationship Id="rId5" Type="http://schemas.openxmlformats.org/officeDocument/2006/relationships/image" Target="../media/image401.jpg"/><Relationship Id="rId15" Type="http://schemas.openxmlformats.org/officeDocument/2006/relationships/image" Target="../media/image411.png"/><Relationship Id="rId23" Type="http://schemas.openxmlformats.org/officeDocument/2006/relationships/image" Target="../media/image419.jpg"/><Relationship Id="rId10" Type="http://schemas.openxmlformats.org/officeDocument/2006/relationships/image" Target="../media/image406.png"/><Relationship Id="rId19" Type="http://schemas.openxmlformats.org/officeDocument/2006/relationships/image" Target="../media/image415.png"/><Relationship Id="rId4" Type="http://schemas.openxmlformats.org/officeDocument/2006/relationships/image" Target="../media/image400.jpg"/><Relationship Id="rId9" Type="http://schemas.openxmlformats.org/officeDocument/2006/relationships/image" Target="../media/image405.jpg"/><Relationship Id="rId14" Type="http://schemas.openxmlformats.org/officeDocument/2006/relationships/image" Target="../media/image410.jpg"/><Relationship Id="rId22" Type="http://schemas.openxmlformats.org/officeDocument/2006/relationships/image" Target="../media/image4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jpg"/><Relationship Id="rId13" Type="http://schemas.openxmlformats.org/officeDocument/2006/relationships/image" Target="../media/image434.jpg"/><Relationship Id="rId18" Type="http://schemas.openxmlformats.org/officeDocument/2006/relationships/image" Target="../media/image439.jpg"/><Relationship Id="rId26" Type="http://schemas.openxmlformats.org/officeDocument/2006/relationships/image" Target="../media/image447.png"/><Relationship Id="rId3" Type="http://schemas.openxmlformats.org/officeDocument/2006/relationships/image" Target="../media/image424.jpg"/><Relationship Id="rId21" Type="http://schemas.openxmlformats.org/officeDocument/2006/relationships/image" Target="../media/image442.jpg"/><Relationship Id="rId7" Type="http://schemas.openxmlformats.org/officeDocument/2006/relationships/image" Target="../media/image428.jpg"/><Relationship Id="rId12" Type="http://schemas.openxmlformats.org/officeDocument/2006/relationships/image" Target="../media/image433.jpg"/><Relationship Id="rId17" Type="http://schemas.openxmlformats.org/officeDocument/2006/relationships/image" Target="../media/image438.jpg"/><Relationship Id="rId25" Type="http://schemas.openxmlformats.org/officeDocument/2006/relationships/image" Target="../media/image446.jpg"/><Relationship Id="rId2" Type="http://schemas.openxmlformats.org/officeDocument/2006/relationships/image" Target="../media/image423.jpg"/><Relationship Id="rId16" Type="http://schemas.openxmlformats.org/officeDocument/2006/relationships/image" Target="../media/image437.jpg"/><Relationship Id="rId20" Type="http://schemas.openxmlformats.org/officeDocument/2006/relationships/image" Target="../media/image4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7.jpg"/><Relationship Id="rId11" Type="http://schemas.openxmlformats.org/officeDocument/2006/relationships/image" Target="../media/image432.jpg"/><Relationship Id="rId24" Type="http://schemas.openxmlformats.org/officeDocument/2006/relationships/image" Target="../media/image445.jpg"/><Relationship Id="rId5" Type="http://schemas.openxmlformats.org/officeDocument/2006/relationships/image" Target="../media/image426.jpg"/><Relationship Id="rId15" Type="http://schemas.openxmlformats.org/officeDocument/2006/relationships/image" Target="../media/image436.jpg"/><Relationship Id="rId23" Type="http://schemas.openxmlformats.org/officeDocument/2006/relationships/image" Target="../media/image444.jpg"/><Relationship Id="rId10" Type="http://schemas.openxmlformats.org/officeDocument/2006/relationships/image" Target="../media/image431.jpg"/><Relationship Id="rId19" Type="http://schemas.openxmlformats.org/officeDocument/2006/relationships/image" Target="../media/image440.jpg"/><Relationship Id="rId4" Type="http://schemas.openxmlformats.org/officeDocument/2006/relationships/image" Target="../media/image425.jpg"/><Relationship Id="rId9" Type="http://schemas.openxmlformats.org/officeDocument/2006/relationships/image" Target="../media/image430.jpg"/><Relationship Id="rId14" Type="http://schemas.openxmlformats.org/officeDocument/2006/relationships/image" Target="../media/image435.jpg"/><Relationship Id="rId22" Type="http://schemas.openxmlformats.org/officeDocument/2006/relationships/image" Target="../media/image443.jpg"/><Relationship Id="rId27" Type="http://schemas.openxmlformats.org/officeDocument/2006/relationships/image" Target="../media/image44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jp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8" Type="http://schemas.openxmlformats.org/officeDocument/2006/relationships/image" Target="../media/image23.jpg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png"/><Relationship Id="rId21" Type="http://schemas.openxmlformats.org/officeDocument/2006/relationships/image" Target="../media/image27.png"/><Relationship Id="rId42" Type="http://schemas.openxmlformats.org/officeDocument/2006/relationships/image" Target="../media/image88.png"/><Relationship Id="rId47" Type="http://schemas.openxmlformats.org/officeDocument/2006/relationships/image" Target="../media/image93.png"/><Relationship Id="rId63" Type="http://schemas.openxmlformats.org/officeDocument/2006/relationships/image" Target="../media/image109.png"/><Relationship Id="rId68" Type="http://schemas.openxmlformats.org/officeDocument/2006/relationships/image" Target="../media/image114.png"/><Relationship Id="rId16" Type="http://schemas.openxmlformats.org/officeDocument/2006/relationships/image" Target="../media/image64.png"/><Relationship Id="rId11" Type="http://schemas.openxmlformats.org/officeDocument/2006/relationships/image" Target="../media/image59.jp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53" Type="http://schemas.openxmlformats.org/officeDocument/2006/relationships/image" Target="../media/image99.png"/><Relationship Id="rId58" Type="http://schemas.openxmlformats.org/officeDocument/2006/relationships/image" Target="../media/image104.png"/><Relationship Id="rId74" Type="http://schemas.openxmlformats.org/officeDocument/2006/relationships/image" Target="../media/image120.png"/><Relationship Id="rId79" Type="http://schemas.openxmlformats.org/officeDocument/2006/relationships/image" Target="../media/image125.png"/><Relationship Id="rId5" Type="http://schemas.openxmlformats.org/officeDocument/2006/relationships/image" Target="../media/image56.png"/><Relationship Id="rId61" Type="http://schemas.openxmlformats.org/officeDocument/2006/relationships/image" Target="../media/image107.png"/><Relationship Id="rId82" Type="http://schemas.openxmlformats.org/officeDocument/2006/relationships/image" Target="../media/image128.jpg"/><Relationship Id="rId19" Type="http://schemas.openxmlformats.org/officeDocument/2006/relationships/image" Target="../media/image32.png"/><Relationship Id="rId14" Type="http://schemas.openxmlformats.org/officeDocument/2006/relationships/image" Target="../media/image62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48" Type="http://schemas.openxmlformats.org/officeDocument/2006/relationships/image" Target="../media/image94.png"/><Relationship Id="rId56" Type="http://schemas.openxmlformats.org/officeDocument/2006/relationships/image" Target="../media/image102.png"/><Relationship Id="rId64" Type="http://schemas.openxmlformats.org/officeDocument/2006/relationships/image" Target="../media/image110.png"/><Relationship Id="rId69" Type="http://schemas.openxmlformats.org/officeDocument/2006/relationships/image" Target="../media/image115.png"/><Relationship Id="rId77" Type="http://schemas.openxmlformats.org/officeDocument/2006/relationships/image" Target="../media/image123.png"/><Relationship Id="rId8" Type="http://schemas.openxmlformats.org/officeDocument/2006/relationships/image" Target="../media/image49.png"/><Relationship Id="rId51" Type="http://schemas.openxmlformats.org/officeDocument/2006/relationships/image" Target="../media/image97.png"/><Relationship Id="rId72" Type="http://schemas.openxmlformats.org/officeDocument/2006/relationships/image" Target="../media/image118.png"/><Relationship Id="rId80" Type="http://schemas.openxmlformats.org/officeDocument/2006/relationships/image" Target="../media/image126.png"/><Relationship Id="rId3" Type="http://schemas.openxmlformats.org/officeDocument/2006/relationships/image" Target="../media/image54.png"/><Relationship Id="rId12" Type="http://schemas.openxmlformats.org/officeDocument/2006/relationships/image" Target="../media/image60.jpg"/><Relationship Id="rId17" Type="http://schemas.openxmlformats.org/officeDocument/2006/relationships/image" Target="../media/image65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image" Target="../media/image92.png"/><Relationship Id="rId59" Type="http://schemas.openxmlformats.org/officeDocument/2006/relationships/image" Target="../media/image105.png"/><Relationship Id="rId67" Type="http://schemas.openxmlformats.org/officeDocument/2006/relationships/image" Target="../media/image113.png"/><Relationship Id="rId20" Type="http://schemas.openxmlformats.org/officeDocument/2006/relationships/image" Target="../media/image67.png"/><Relationship Id="rId41" Type="http://schemas.openxmlformats.org/officeDocument/2006/relationships/image" Target="../media/image87.png"/><Relationship Id="rId54" Type="http://schemas.openxmlformats.org/officeDocument/2006/relationships/image" Target="../media/image100.png"/><Relationship Id="rId62" Type="http://schemas.openxmlformats.org/officeDocument/2006/relationships/image" Target="../media/image108.png"/><Relationship Id="rId70" Type="http://schemas.openxmlformats.org/officeDocument/2006/relationships/image" Target="../media/image116.png"/><Relationship Id="rId75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49" Type="http://schemas.openxmlformats.org/officeDocument/2006/relationships/image" Target="../media/image95.png"/><Relationship Id="rId57" Type="http://schemas.openxmlformats.org/officeDocument/2006/relationships/image" Target="../media/image103.png"/><Relationship Id="rId10" Type="http://schemas.openxmlformats.org/officeDocument/2006/relationships/image" Target="../media/image58.png"/><Relationship Id="rId31" Type="http://schemas.openxmlformats.org/officeDocument/2006/relationships/image" Target="../media/image77.png"/><Relationship Id="rId44" Type="http://schemas.openxmlformats.org/officeDocument/2006/relationships/image" Target="../media/image90.png"/><Relationship Id="rId52" Type="http://schemas.openxmlformats.org/officeDocument/2006/relationships/image" Target="../media/image98.png"/><Relationship Id="rId60" Type="http://schemas.openxmlformats.org/officeDocument/2006/relationships/image" Target="../media/image106.png"/><Relationship Id="rId65" Type="http://schemas.openxmlformats.org/officeDocument/2006/relationships/image" Target="../media/image111.png"/><Relationship Id="rId73" Type="http://schemas.openxmlformats.org/officeDocument/2006/relationships/image" Target="../media/image119.png"/><Relationship Id="rId78" Type="http://schemas.openxmlformats.org/officeDocument/2006/relationships/image" Target="../media/image124.png"/><Relationship Id="rId81" Type="http://schemas.openxmlformats.org/officeDocument/2006/relationships/image" Target="../media/image127.jpg"/><Relationship Id="rId4" Type="http://schemas.openxmlformats.org/officeDocument/2006/relationships/image" Target="../media/image55.png"/><Relationship Id="rId9" Type="http://schemas.openxmlformats.org/officeDocument/2006/relationships/image" Target="../media/image50.png"/><Relationship Id="rId13" Type="http://schemas.openxmlformats.org/officeDocument/2006/relationships/image" Target="../media/image61.jpg"/><Relationship Id="rId18" Type="http://schemas.openxmlformats.org/officeDocument/2006/relationships/image" Target="../media/image66.png"/><Relationship Id="rId39" Type="http://schemas.openxmlformats.org/officeDocument/2006/relationships/image" Target="../media/image85.png"/><Relationship Id="rId34" Type="http://schemas.openxmlformats.org/officeDocument/2006/relationships/image" Target="../media/image80.png"/><Relationship Id="rId50" Type="http://schemas.openxmlformats.org/officeDocument/2006/relationships/image" Target="../media/image96.png"/><Relationship Id="rId55" Type="http://schemas.openxmlformats.org/officeDocument/2006/relationships/image" Target="../media/image101.png"/><Relationship Id="rId76" Type="http://schemas.openxmlformats.org/officeDocument/2006/relationships/image" Target="../media/image122.png"/><Relationship Id="rId7" Type="http://schemas.openxmlformats.org/officeDocument/2006/relationships/image" Target="../media/image48.png"/><Relationship Id="rId71" Type="http://schemas.openxmlformats.org/officeDocument/2006/relationships/image" Target="../media/image117.png"/><Relationship Id="rId2" Type="http://schemas.openxmlformats.org/officeDocument/2006/relationships/image" Target="../media/image53.png"/><Relationship Id="rId29" Type="http://schemas.openxmlformats.org/officeDocument/2006/relationships/image" Target="../media/image75.png"/><Relationship Id="rId24" Type="http://schemas.openxmlformats.org/officeDocument/2006/relationships/image" Target="../media/image70.png"/><Relationship Id="rId40" Type="http://schemas.openxmlformats.org/officeDocument/2006/relationships/image" Target="../media/image86.png"/><Relationship Id="rId45" Type="http://schemas.openxmlformats.org/officeDocument/2006/relationships/image" Target="../media/image91.png"/><Relationship Id="rId66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4.jpg"/><Relationship Id="rId26" Type="http://schemas.openxmlformats.org/officeDocument/2006/relationships/image" Target="../media/image152.png"/><Relationship Id="rId3" Type="http://schemas.openxmlformats.org/officeDocument/2006/relationships/image" Target="../media/image130.png"/><Relationship Id="rId21" Type="http://schemas.openxmlformats.org/officeDocument/2006/relationships/image" Target="../media/image147.jp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3.jpg"/><Relationship Id="rId25" Type="http://schemas.openxmlformats.org/officeDocument/2006/relationships/image" Target="../media/image151.jpg"/><Relationship Id="rId2" Type="http://schemas.openxmlformats.org/officeDocument/2006/relationships/image" Target="../media/image129.png"/><Relationship Id="rId16" Type="http://schemas.openxmlformats.org/officeDocument/2006/relationships/image" Target="../media/image32.png"/><Relationship Id="rId20" Type="http://schemas.openxmlformats.org/officeDocument/2006/relationships/image" Target="../media/image146.jp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0.jp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49.jpg"/><Relationship Id="rId28" Type="http://schemas.openxmlformats.org/officeDocument/2006/relationships/image" Target="../media/image154.jpg"/><Relationship Id="rId10" Type="http://schemas.openxmlformats.org/officeDocument/2006/relationships/image" Target="../media/image137.png"/><Relationship Id="rId19" Type="http://schemas.openxmlformats.org/officeDocument/2006/relationships/image" Target="../media/image145.jp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8.jpg"/><Relationship Id="rId27" Type="http://schemas.openxmlformats.org/officeDocument/2006/relationships/image" Target="../media/image153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26" Type="http://schemas.openxmlformats.org/officeDocument/2006/relationships/image" Target="../media/image177.png"/><Relationship Id="rId3" Type="http://schemas.openxmlformats.org/officeDocument/2006/relationships/image" Target="../media/image156.png"/><Relationship Id="rId21" Type="http://schemas.openxmlformats.org/officeDocument/2006/relationships/image" Target="../media/image173.png"/><Relationship Id="rId34" Type="http://schemas.openxmlformats.org/officeDocument/2006/relationships/image" Target="../media/image185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27.png"/><Relationship Id="rId33" Type="http://schemas.openxmlformats.org/officeDocument/2006/relationships/image" Target="../media/image184.jpg"/><Relationship Id="rId2" Type="http://schemas.openxmlformats.org/officeDocument/2006/relationships/image" Target="../media/image155.jpg"/><Relationship Id="rId16" Type="http://schemas.openxmlformats.org/officeDocument/2006/relationships/image" Target="../media/image169.png"/><Relationship Id="rId20" Type="http://schemas.openxmlformats.org/officeDocument/2006/relationships/image" Target="../media/image32.png"/><Relationship Id="rId29" Type="http://schemas.openxmlformats.org/officeDocument/2006/relationships/image" Target="../media/image1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6.png"/><Relationship Id="rId32" Type="http://schemas.openxmlformats.org/officeDocument/2006/relationships/image" Target="../media/image183.jp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5.png"/><Relationship Id="rId28" Type="http://schemas.openxmlformats.org/officeDocument/2006/relationships/image" Target="../media/image179.jp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31" Type="http://schemas.openxmlformats.org/officeDocument/2006/relationships/image" Target="../media/image182.jp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4.png"/><Relationship Id="rId27" Type="http://schemas.openxmlformats.org/officeDocument/2006/relationships/image" Target="../media/image178.png"/><Relationship Id="rId30" Type="http://schemas.openxmlformats.org/officeDocument/2006/relationships/image" Target="../media/image181.jpg"/><Relationship Id="rId8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200.png"/><Relationship Id="rId26" Type="http://schemas.openxmlformats.org/officeDocument/2006/relationships/image" Target="../media/image32.png"/><Relationship Id="rId39" Type="http://schemas.openxmlformats.org/officeDocument/2006/relationships/image" Target="../media/image220.png"/><Relationship Id="rId21" Type="http://schemas.openxmlformats.org/officeDocument/2006/relationships/image" Target="../media/image203.png"/><Relationship Id="rId34" Type="http://schemas.openxmlformats.org/officeDocument/2006/relationships/image" Target="../media/image215.png"/><Relationship Id="rId42" Type="http://schemas.openxmlformats.org/officeDocument/2006/relationships/image" Target="../media/image223.png"/><Relationship Id="rId47" Type="http://schemas.openxmlformats.org/officeDocument/2006/relationships/image" Target="../media/image228.png"/><Relationship Id="rId50" Type="http://schemas.openxmlformats.org/officeDocument/2006/relationships/image" Target="../media/image231.png"/><Relationship Id="rId55" Type="http://schemas.openxmlformats.org/officeDocument/2006/relationships/image" Target="../media/image23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8.png"/><Relationship Id="rId29" Type="http://schemas.openxmlformats.org/officeDocument/2006/relationships/image" Target="../media/image210.png"/><Relationship Id="rId11" Type="http://schemas.openxmlformats.org/officeDocument/2006/relationships/image" Target="../media/image194.png"/><Relationship Id="rId24" Type="http://schemas.openxmlformats.org/officeDocument/2006/relationships/image" Target="../media/image206.png"/><Relationship Id="rId32" Type="http://schemas.openxmlformats.org/officeDocument/2006/relationships/image" Target="../media/image213.png"/><Relationship Id="rId37" Type="http://schemas.openxmlformats.org/officeDocument/2006/relationships/image" Target="../media/image218.png"/><Relationship Id="rId40" Type="http://schemas.openxmlformats.org/officeDocument/2006/relationships/image" Target="../media/image221.png"/><Relationship Id="rId45" Type="http://schemas.openxmlformats.org/officeDocument/2006/relationships/image" Target="../media/image226.png"/><Relationship Id="rId53" Type="http://schemas.openxmlformats.org/officeDocument/2006/relationships/image" Target="../media/image234.jpg"/><Relationship Id="rId58" Type="http://schemas.openxmlformats.org/officeDocument/2006/relationships/image" Target="../media/image239.png"/><Relationship Id="rId5" Type="http://schemas.openxmlformats.org/officeDocument/2006/relationships/image" Target="../media/image188.png"/><Relationship Id="rId61" Type="http://schemas.openxmlformats.org/officeDocument/2006/relationships/image" Target="../media/image242.png"/><Relationship Id="rId19" Type="http://schemas.openxmlformats.org/officeDocument/2006/relationships/image" Target="../media/image201.png"/><Relationship Id="rId14" Type="http://schemas.openxmlformats.org/officeDocument/2006/relationships/image" Target="../media/image196.png"/><Relationship Id="rId22" Type="http://schemas.openxmlformats.org/officeDocument/2006/relationships/image" Target="../media/image204.png"/><Relationship Id="rId27" Type="http://schemas.openxmlformats.org/officeDocument/2006/relationships/image" Target="../media/image208.png"/><Relationship Id="rId30" Type="http://schemas.openxmlformats.org/officeDocument/2006/relationships/image" Target="../media/image211.png"/><Relationship Id="rId35" Type="http://schemas.openxmlformats.org/officeDocument/2006/relationships/image" Target="../media/image216.png"/><Relationship Id="rId43" Type="http://schemas.openxmlformats.org/officeDocument/2006/relationships/image" Target="../media/image224.png"/><Relationship Id="rId48" Type="http://schemas.openxmlformats.org/officeDocument/2006/relationships/image" Target="../media/image229.png"/><Relationship Id="rId56" Type="http://schemas.openxmlformats.org/officeDocument/2006/relationships/image" Target="../media/image237.png"/><Relationship Id="rId8" Type="http://schemas.openxmlformats.org/officeDocument/2006/relationships/image" Target="../media/image191.png"/><Relationship Id="rId51" Type="http://schemas.openxmlformats.org/officeDocument/2006/relationships/image" Target="../media/image232.png"/><Relationship Id="rId3" Type="http://schemas.openxmlformats.org/officeDocument/2006/relationships/image" Target="../media/image186.png"/><Relationship Id="rId12" Type="http://schemas.openxmlformats.org/officeDocument/2006/relationships/image" Target="../media/image195.png"/><Relationship Id="rId17" Type="http://schemas.openxmlformats.org/officeDocument/2006/relationships/image" Target="../media/image199.png"/><Relationship Id="rId25" Type="http://schemas.openxmlformats.org/officeDocument/2006/relationships/image" Target="../media/image207.png"/><Relationship Id="rId33" Type="http://schemas.openxmlformats.org/officeDocument/2006/relationships/image" Target="../media/image214.png"/><Relationship Id="rId38" Type="http://schemas.openxmlformats.org/officeDocument/2006/relationships/image" Target="../media/image219.png"/><Relationship Id="rId46" Type="http://schemas.openxmlformats.org/officeDocument/2006/relationships/image" Target="../media/image227.png"/><Relationship Id="rId59" Type="http://schemas.openxmlformats.org/officeDocument/2006/relationships/image" Target="../media/image240.png"/><Relationship Id="rId20" Type="http://schemas.openxmlformats.org/officeDocument/2006/relationships/image" Target="../media/image202.png"/><Relationship Id="rId41" Type="http://schemas.openxmlformats.org/officeDocument/2006/relationships/image" Target="../media/image222.png"/><Relationship Id="rId54" Type="http://schemas.openxmlformats.org/officeDocument/2006/relationships/image" Target="../media/image2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5" Type="http://schemas.openxmlformats.org/officeDocument/2006/relationships/image" Target="../media/image197.png"/><Relationship Id="rId23" Type="http://schemas.openxmlformats.org/officeDocument/2006/relationships/image" Target="../media/image205.png"/><Relationship Id="rId28" Type="http://schemas.openxmlformats.org/officeDocument/2006/relationships/image" Target="../media/image209.png"/><Relationship Id="rId36" Type="http://schemas.openxmlformats.org/officeDocument/2006/relationships/image" Target="../media/image217.png"/><Relationship Id="rId49" Type="http://schemas.openxmlformats.org/officeDocument/2006/relationships/image" Target="../media/image230.png"/><Relationship Id="rId57" Type="http://schemas.openxmlformats.org/officeDocument/2006/relationships/image" Target="../media/image238.png"/><Relationship Id="rId10" Type="http://schemas.openxmlformats.org/officeDocument/2006/relationships/image" Target="../media/image193.png"/><Relationship Id="rId31" Type="http://schemas.openxmlformats.org/officeDocument/2006/relationships/image" Target="../media/image212.png"/><Relationship Id="rId44" Type="http://schemas.openxmlformats.org/officeDocument/2006/relationships/image" Target="../media/image225.png"/><Relationship Id="rId52" Type="http://schemas.openxmlformats.org/officeDocument/2006/relationships/image" Target="../media/image233.png"/><Relationship Id="rId60" Type="http://schemas.openxmlformats.org/officeDocument/2006/relationships/image" Target="../media/image241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1.jpg"/><Relationship Id="rId18" Type="http://schemas.openxmlformats.org/officeDocument/2006/relationships/image" Target="../media/image200.png"/><Relationship Id="rId26" Type="http://schemas.openxmlformats.org/officeDocument/2006/relationships/image" Target="../media/image260.png"/><Relationship Id="rId39" Type="http://schemas.openxmlformats.org/officeDocument/2006/relationships/image" Target="../media/image269.png"/><Relationship Id="rId21" Type="http://schemas.openxmlformats.org/officeDocument/2006/relationships/image" Target="../media/image256.png"/><Relationship Id="rId34" Type="http://schemas.openxmlformats.org/officeDocument/2006/relationships/image" Target="../media/image265.png"/><Relationship Id="rId42" Type="http://schemas.openxmlformats.org/officeDocument/2006/relationships/image" Target="../media/image272.png"/><Relationship Id="rId47" Type="http://schemas.openxmlformats.org/officeDocument/2006/relationships/image" Target="../media/image276.png"/><Relationship Id="rId50" Type="http://schemas.openxmlformats.org/officeDocument/2006/relationships/image" Target="../media/image277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9.png"/><Relationship Id="rId29" Type="http://schemas.openxmlformats.org/officeDocument/2006/relationships/image" Target="../media/image262.png"/><Relationship Id="rId11" Type="http://schemas.openxmlformats.org/officeDocument/2006/relationships/image" Target="../media/image195.png"/><Relationship Id="rId24" Type="http://schemas.openxmlformats.org/officeDocument/2006/relationships/image" Target="../media/image220.png"/><Relationship Id="rId32" Type="http://schemas.openxmlformats.org/officeDocument/2006/relationships/image" Target="../media/image263.png"/><Relationship Id="rId37" Type="http://schemas.openxmlformats.org/officeDocument/2006/relationships/image" Target="../media/image268.png"/><Relationship Id="rId40" Type="http://schemas.openxmlformats.org/officeDocument/2006/relationships/image" Target="../media/image270.png"/><Relationship Id="rId45" Type="http://schemas.openxmlformats.org/officeDocument/2006/relationships/image" Target="../media/image230.png"/><Relationship Id="rId53" Type="http://schemas.openxmlformats.org/officeDocument/2006/relationships/image" Target="../media/image280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19" Type="http://schemas.openxmlformats.org/officeDocument/2006/relationships/image" Target="../media/image202.png"/><Relationship Id="rId31" Type="http://schemas.openxmlformats.org/officeDocument/2006/relationships/image" Target="../media/image203.png"/><Relationship Id="rId44" Type="http://schemas.openxmlformats.org/officeDocument/2006/relationships/image" Target="../media/image274.png"/><Relationship Id="rId52" Type="http://schemas.openxmlformats.org/officeDocument/2006/relationships/image" Target="../media/image279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2.jpg"/><Relationship Id="rId22" Type="http://schemas.openxmlformats.org/officeDocument/2006/relationships/image" Target="../media/image257.png"/><Relationship Id="rId27" Type="http://schemas.openxmlformats.org/officeDocument/2006/relationships/image" Target="../media/image261.png"/><Relationship Id="rId30" Type="http://schemas.openxmlformats.org/officeDocument/2006/relationships/image" Target="../media/image199.png"/><Relationship Id="rId35" Type="http://schemas.openxmlformats.org/officeDocument/2006/relationships/image" Target="../media/image266.png"/><Relationship Id="rId43" Type="http://schemas.openxmlformats.org/officeDocument/2006/relationships/image" Target="../media/image273.png"/><Relationship Id="rId48" Type="http://schemas.openxmlformats.org/officeDocument/2006/relationships/image" Target="../media/image233.png"/><Relationship Id="rId8" Type="http://schemas.openxmlformats.org/officeDocument/2006/relationships/image" Target="../media/image248.png"/><Relationship Id="rId51" Type="http://schemas.openxmlformats.org/officeDocument/2006/relationships/image" Target="../media/image278.jpg"/><Relationship Id="rId3" Type="http://schemas.openxmlformats.org/officeDocument/2006/relationships/image" Target="../media/image243.png"/><Relationship Id="rId12" Type="http://schemas.openxmlformats.org/officeDocument/2006/relationships/image" Target="../media/image27.png"/><Relationship Id="rId17" Type="http://schemas.openxmlformats.org/officeDocument/2006/relationships/image" Target="../media/image254.png"/><Relationship Id="rId25" Type="http://schemas.openxmlformats.org/officeDocument/2006/relationships/image" Target="../media/image259.png"/><Relationship Id="rId33" Type="http://schemas.openxmlformats.org/officeDocument/2006/relationships/image" Target="../media/image264.png"/><Relationship Id="rId38" Type="http://schemas.openxmlformats.org/officeDocument/2006/relationships/image" Target="../media/image207.png"/><Relationship Id="rId46" Type="http://schemas.openxmlformats.org/officeDocument/2006/relationships/image" Target="../media/image275.png"/><Relationship Id="rId20" Type="http://schemas.openxmlformats.org/officeDocument/2006/relationships/image" Target="../media/image255.png"/><Relationship Id="rId41" Type="http://schemas.openxmlformats.org/officeDocument/2006/relationships/image" Target="../media/image271.png"/><Relationship Id="rId54" Type="http://schemas.openxmlformats.org/officeDocument/2006/relationships/image" Target="../media/image2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png"/><Relationship Id="rId15" Type="http://schemas.openxmlformats.org/officeDocument/2006/relationships/image" Target="../media/image253.png"/><Relationship Id="rId23" Type="http://schemas.openxmlformats.org/officeDocument/2006/relationships/image" Target="../media/image258.png"/><Relationship Id="rId28" Type="http://schemas.openxmlformats.org/officeDocument/2006/relationships/image" Target="../media/image226.png"/><Relationship Id="rId36" Type="http://schemas.openxmlformats.org/officeDocument/2006/relationships/image" Target="../media/image267.png"/><Relationship Id="rId4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1.png"/><Relationship Id="rId18" Type="http://schemas.openxmlformats.org/officeDocument/2006/relationships/image" Target="../media/image32.png"/><Relationship Id="rId26" Type="http://schemas.openxmlformats.org/officeDocument/2006/relationships/image" Target="../media/image302.png"/><Relationship Id="rId3" Type="http://schemas.openxmlformats.org/officeDocument/2006/relationships/image" Target="../media/image158.png"/><Relationship Id="rId21" Type="http://schemas.openxmlformats.org/officeDocument/2006/relationships/image" Target="../media/image298.png"/><Relationship Id="rId7" Type="http://schemas.openxmlformats.org/officeDocument/2006/relationships/image" Target="../media/image286.png"/><Relationship Id="rId12" Type="http://schemas.openxmlformats.org/officeDocument/2006/relationships/image" Target="../media/image67.png"/><Relationship Id="rId17" Type="http://schemas.openxmlformats.org/officeDocument/2006/relationships/image" Target="../media/image295.png"/><Relationship Id="rId25" Type="http://schemas.openxmlformats.org/officeDocument/2006/relationships/image" Target="../media/image301.png"/><Relationship Id="rId33" Type="http://schemas.openxmlformats.org/officeDocument/2006/relationships/image" Target="../media/image309.png"/><Relationship Id="rId2" Type="http://schemas.openxmlformats.org/officeDocument/2006/relationships/image" Target="../media/image282.png"/><Relationship Id="rId16" Type="http://schemas.openxmlformats.org/officeDocument/2006/relationships/image" Target="../media/image294.png"/><Relationship Id="rId20" Type="http://schemas.openxmlformats.org/officeDocument/2006/relationships/image" Target="../media/image297.png"/><Relationship Id="rId29" Type="http://schemas.openxmlformats.org/officeDocument/2006/relationships/image" Target="../media/image3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24" Type="http://schemas.openxmlformats.org/officeDocument/2006/relationships/image" Target="../media/image27.png"/><Relationship Id="rId32" Type="http://schemas.openxmlformats.org/officeDocument/2006/relationships/image" Target="../media/image308.png"/><Relationship Id="rId5" Type="http://schemas.openxmlformats.org/officeDocument/2006/relationships/image" Target="../media/image284.png"/><Relationship Id="rId15" Type="http://schemas.openxmlformats.org/officeDocument/2006/relationships/image" Target="../media/image293.png"/><Relationship Id="rId23" Type="http://schemas.openxmlformats.org/officeDocument/2006/relationships/image" Target="../media/image300.png"/><Relationship Id="rId28" Type="http://schemas.openxmlformats.org/officeDocument/2006/relationships/image" Target="../media/image304.jpg"/><Relationship Id="rId10" Type="http://schemas.openxmlformats.org/officeDocument/2006/relationships/image" Target="../media/image289.png"/><Relationship Id="rId19" Type="http://schemas.openxmlformats.org/officeDocument/2006/relationships/image" Target="../media/image296.png"/><Relationship Id="rId31" Type="http://schemas.openxmlformats.org/officeDocument/2006/relationships/image" Target="../media/image307.jpg"/><Relationship Id="rId4" Type="http://schemas.openxmlformats.org/officeDocument/2006/relationships/image" Target="../media/image283.png"/><Relationship Id="rId9" Type="http://schemas.openxmlformats.org/officeDocument/2006/relationships/image" Target="../media/image288.png"/><Relationship Id="rId14" Type="http://schemas.openxmlformats.org/officeDocument/2006/relationships/image" Target="../media/image292.png"/><Relationship Id="rId22" Type="http://schemas.openxmlformats.org/officeDocument/2006/relationships/image" Target="../media/image299.png"/><Relationship Id="rId27" Type="http://schemas.openxmlformats.org/officeDocument/2006/relationships/image" Target="../media/image303.png"/><Relationship Id="rId30" Type="http://schemas.openxmlformats.org/officeDocument/2006/relationships/image" Target="../media/image306.jpg"/><Relationship Id="rId8" Type="http://schemas.openxmlformats.org/officeDocument/2006/relationships/image" Target="../media/image2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18" Type="http://schemas.openxmlformats.org/officeDocument/2006/relationships/image" Target="../media/image326.png"/><Relationship Id="rId26" Type="http://schemas.openxmlformats.org/officeDocument/2006/relationships/image" Target="../media/image331.png"/><Relationship Id="rId3" Type="http://schemas.openxmlformats.org/officeDocument/2006/relationships/image" Target="../media/image311.png"/><Relationship Id="rId21" Type="http://schemas.openxmlformats.org/officeDocument/2006/relationships/image" Target="../media/image329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17" Type="http://schemas.openxmlformats.org/officeDocument/2006/relationships/image" Target="../media/image325.png"/><Relationship Id="rId25" Type="http://schemas.openxmlformats.org/officeDocument/2006/relationships/image" Target="../media/image27.png"/><Relationship Id="rId2" Type="http://schemas.openxmlformats.org/officeDocument/2006/relationships/image" Target="../media/image310.png"/><Relationship Id="rId16" Type="http://schemas.openxmlformats.org/officeDocument/2006/relationships/image" Target="../media/image324.png"/><Relationship Id="rId20" Type="http://schemas.openxmlformats.org/officeDocument/2006/relationships/image" Target="../media/image328.png"/><Relationship Id="rId29" Type="http://schemas.openxmlformats.org/officeDocument/2006/relationships/image" Target="../media/image3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24" Type="http://schemas.openxmlformats.org/officeDocument/2006/relationships/image" Target="../media/image67.png"/><Relationship Id="rId5" Type="http://schemas.openxmlformats.org/officeDocument/2006/relationships/image" Target="../media/image313.png"/><Relationship Id="rId15" Type="http://schemas.openxmlformats.org/officeDocument/2006/relationships/image" Target="../media/image323.png"/><Relationship Id="rId23" Type="http://schemas.openxmlformats.org/officeDocument/2006/relationships/image" Target="../media/image32.png"/><Relationship Id="rId28" Type="http://schemas.openxmlformats.org/officeDocument/2006/relationships/image" Target="../media/image333.png"/><Relationship Id="rId10" Type="http://schemas.openxmlformats.org/officeDocument/2006/relationships/image" Target="../media/image318.png"/><Relationship Id="rId19" Type="http://schemas.openxmlformats.org/officeDocument/2006/relationships/image" Target="../media/image327.png"/><Relationship Id="rId31" Type="http://schemas.openxmlformats.org/officeDocument/2006/relationships/image" Target="../media/image336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Relationship Id="rId22" Type="http://schemas.openxmlformats.org/officeDocument/2006/relationships/image" Target="../media/image330.png"/><Relationship Id="rId27" Type="http://schemas.openxmlformats.org/officeDocument/2006/relationships/image" Target="../media/image332.png"/><Relationship Id="rId30" Type="http://schemas.openxmlformats.org/officeDocument/2006/relationships/image" Target="../media/image3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53008" y="10261816"/>
            <a:ext cx="982980" cy="114300"/>
          </a:xfrm>
          <a:custGeom>
            <a:avLst/>
            <a:gdLst/>
            <a:ahLst/>
            <a:cxnLst/>
            <a:rect l="l" t="t" r="r" b="b"/>
            <a:pathLst>
              <a:path w="982980" h="114300">
                <a:moveTo>
                  <a:pt x="65786" y="73406"/>
                </a:moveTo>
                <a:lnTo>
                  <a:pt x="61722" y="73406"/>
                </a:lnTo>
                <a:lnTo>
                  <a:pt x="63374" y="80950"/>
                </a:lnTo>
                <a:lnTo>
                  <a:pt x="68087" y="86899"/>
                </a:lnTo>
                <a:lnTo>
                  <a:pt x="75205" y="90801"/>
                </a:lnTo>
                <a:lnTo>
                  <a:pt x="84074" y="92202"/>
                </a:lnTo>
                <a:lnTo>
                  <a:pt x="92710" y="90769"/>
                </a:lnTo>
                <a:lnTo>
                  <a:pt x="96663" y="88265"/>
                </a:lnTo>
                <a:lnTo>
                  <a:pt x="73787" y="88265"/>
                </a:lnTo>
                <a:lnTo>
                  <a:pt x="65786" y="82042"/>
                </a:lnTo>
                <a:lnTo>
                  <a:pt x="65786" y="73406"/>
                </a:lnTo>
                <a:close/>
              </a:path>
              <a:path w="982980" h="114300">
                <a:moveTo>
                  <a:pt x="33020" y="5080"/>
                </a:moveTo>
                <a:lnTo>
                  <a:pt x="28956" y="5080"/>
                </a:lnTo>
                <a:lnTo>
                  <a:pt x="28956" y="90932"/>
                </a:lnTo>
                <a:lnTo>
                  <a:pt x="33020" y="90932"/>
                </a:lnTo>
                <a:lnTo>
                  <a:pt x="33020" y="5080"/>
                </a:lnTo>
                <a:close/>
              </a:path>
              <a:path w="982980" h="114300">
                <a:moveTo>
                  <a:pt x="106426" y="1016"/>
                </a:moveTo>
                <a:lnTo>
                  <a:pt x="102362" y="1016"/>
                </a:lnTo>
                <a:lnTo>
                  <a:pt x="102362" y="66802"/>
                </a:lnTo>
                <a:lnTo>
                  <a:pt x="100826" y="76797"/>
                </a:lnTo>
                <a:lnTo>
                  <a:pt x="96837" y="83423"/>
                </a:lnTo>
                <a:lnTo>
                  <a:pt x="91039" y="87072"/>
                </a:lnTo>
                <a:lnTo>
                  <a:pt x="84074" y="88138"/>
                </a:lnTo>
                <a:lnTo>
                  <a:pt x="73787" y="88265"/>
                </a:lnTo>
                <a:lnTo>
                  <a:pt x="96663" y="88265"/>
                </a:lnTo>
                <a:lnTo>
                  <a:pt x="99822" y="86264"/>
                </a:lnTo>
                <a:lnTo>
                  <a:pt x="104648" y="78378"/>
                </a:lnTo>
                <a:lnTo>
                  <a:pt x="106426" y="66802"/>
                </a:lnTo>
                <a:lnTo>
                  <a:pt x="106426" y="1016"/>
                </a:lnTo>
                <a:close/>
              </a:path>
              <a:path w="982980" h="114300">
                <a:moveTo>
                  <a:pt x="61976" y="1016"/>
                </a:moveTo>
                <a:lnTo>
                  <a:pt x="0" y="1016"/>
                </a:lnTo>
                <a:lnTo>
                  <a:pt x="0" y="5080"/>
                </a:lnTo>
                <a:lnTo>
                  <a:pt x="61976" y="5080"/>
                </a:lnTo>
                <a:lnTo>
                  <a:pt x="61976" y="1016"/>
                </a:lnTo>
                <a:close/>
              </a:path>
              <a:path w="982980" h="114300">
                <a:moveTo>
                  <a:pt x="192024" y="0"/>
                </a:moveTo>
                <a:lnTo>
                  <a:pt x="176666" y="3236"/>
                </a:lnTo>
                <a:lnTo>
                  <a:pt x="164798" y="12557"/>
                </a:lnTo>
                <a:lnTo>
                  <a:pt x="157144" y="27092"/>
                </a:lnTo>
                <a:lnTo>
                  <a:pt x="154432" y="45974"/>
                </a:lnTo>
                <a:lnTo>
                  <a:pt x="157130" y="64877"/>
                </a:lnTo>
                <a:lnTo>
                  <a:pt x="164782" y="79470"/>
                </a:lnTo>
                <a:lnTo>
                  <a:pt x="176720" y="88872"/>
                </a:lnTo>
                <a:lnTo>
                  <a:pt x="192278" y="92202"/>
                </a:lnTo>
                <a:lnTo>
                  <a:pt x="206398" y="89540"/>
                </a:lnTo>
                <a:lnTo>
                  <a:pt x="208431" y="88138"/>
                </a:lnTo>
                <a:lnTo>
                  <a:pt x="192278" y="88138"/>
                </a:lnTo>
                <a:lnTo>
                  <a:pt x="178373" y="85103"/>
                </a:lnTo>
                <a:lnTo>
                  <a:pt x="167719" y="76533"/>
                </a:lnTo>
                <a:lnTo>
                  <a:pt x="160899" y="63224"/>
                </a:lnTo>
                <a:lnTo>
                  <a:pt x="158496" y="45974"/>
                </a:lnTo>
                <a:lnTo>
                  <a:pt x="160930" y="28634"/>
                </a:lnTo>
                <a:lnTo>
                  <a:pt x="167782" y="15367"/>
                </a:lnTo>
                <a:lnTo>
                  <a:pt x="178373" y="6861"/>
                </a:lnTo>
                <a:lnTo>
                  <a:pt x="192024" y="3810"/>
                </a:lnTo>
                <a:lnTo>
                  <a:pt x="207641" y="3810"/>
                </a:lnTo>
                <a:lnTo>
                  <a:pt x="205801" y="2599"/>
                </a:lnTo>
                <a:lnTo>
                  <a:pt x="192024" y="0"/>
                </a:lnTo>
                <a:close/>
              </a:path>
              <a:path w="982980" h="114300">
                <a:moveTo>
                  <a:pt x="227329" y="49530"/>
                </a:moveTo>
                <a:lnTo>
                  <a:pt x="193548" y="49530"/>
                </a:lnTo>
                <a:lnTo>
                  <a:pt x="193548" y="53340"/>
                </a:lnTo>
                <a:lnTo>
                  <a:pt x="223265" y="53340"/>
                </a:lnTo>
                <a:lnTo>
                  <a:pt x="221013" y="67939"/>
                </a:lnTo>
                <a:lnTo>
                  <a:pt x="214582" y="78882"/>
                </a:lnTo>
                <a:lnTo>
                  <a:pt x="204745" y="85754"/>
                </a:lnTo>
                <a:lnTo>
                  <a:pt x="192278" y="88138"/>
                </a:lnTo>
                <a:lnTo>
                  <a:pt x="208431" y="88138"/>
                </a:lnTo>
                <a:lnTo>
                  <a:pt x="217519" y="81867"/>
                </a:lnTo>
                <a:lnTo>
                  <a:pt x="224782" y="69645"/>
                </a:lnTo>
                <a:lnTo>
                  <a:pt x="227329" y="53340"/>
                </a:lnTo>
                <a:lnTo>
                  <a:pt x="227329" y="49530"/>
                </a:lnTo>
                <a:close/>
              </a:path>
              <a:path w="982980" h="114300">
                <a:moveTo>
                  <a:pt x="207641" y="3810"/>
                </a:moveTo>
                <a:lnTo>
                  <a:pt x="192024" y="3810"/>
                </a:lnTo>
                <a:lnTo>
                  <a:pt x="203858" y="6117"/>
                </a:lnTo>
                <a:lnTo>
                  <a:pt x="212979" y="11985"/>
                </a:lnTo>
                <a:lnTo>
                  <a:pt x="219241" y="20115"/>
                </a:lnTo>
                <a:lnTo>
                  <a:pt x="222504" y="29210"/>
                </a:lnTo>
                <a:lnTo>
                  <a:pt x="226822" y="29210"/>
                </a:lnTo>
                <a:lnTo>
                  <a:pt x="223260" y="18895"/>
                </a:lnTo>
                <a:lnTo>
                  <a:pt x="216233" y="9461"/>
                </a:lnTo>
                <a:lnTo>
                  <a:pt x="207641" y="3810"/>
                </a:lnTo>
                <a:close/>
              </a:path>
              <a:path w="982980" h="114300">
                <a:moveTo>
                  <a:pt x="249936" y="1016"/>
                </a:moveTo>
                <a:lnTo>
                  <a:pt x="245872" y="1016"/>
                </a:lnTo>
                <a:lnTo>
                  <a:pt x="245872" y="90932"/>
                </a:lnTo>
                <a:lnTo>
                  <a:pt x="249936" y="90932"/>
                </a:lnTo>
                <a:lnTo>
                  <a:pt x="249936" y="1016"/>
                </a:lnTo>
                <a:close/>
              </a:path>
              <a:path w="982980" h="114300">
                <a:moveTo>
                  <a:pt x="294640" y="22606"/>
                </a:moveTo>
                <a:lnTo>
                  <a:pt x="283430" y="25239"/>
                </a:lnTo>
                <a:lnTo>
                  <a:pt x="274494" y="32527"/>
                </a:lnTo>
                <a:lnTo>
                  <a:pt x="268583" y="43555"/>
                </a:lnTo>
                <a:lnTo>
                  <a:pt x="266446" y="57404"/>
                </a:lnTo>
                <a:lnTo>
                  <a:pt x="268583" y="71328"/>
                </a:lnTo>
                <a:lnTo>
                  <a:pt x="274494" y="82407"/>
                </a:lnTo>
                <a:lnTo>
                  <a:pt x="283430" y="89747"/>
                </a:lnTo>
                <a:lnTo>
                  <a:pt x="294640" y="92456"/>
                </a:lnTo>
                <a:lnTo>
                  <a:pt x="305996" y="89747"/>
                </a:lnTo>
                <a:lnTo>
                  <a:pt x="307660" y="88392"/>
                </a:lnTo>
                <a:lnTo>
                  <a:pt x="294640" y="88392"/>
                </a:lnTo>
                <a:lnTo>
                  <a:pt x="284904" y="86068"/>
                </a:lnTo>
                <a:lnTo>
                  <a:pt x="277241" y="79517"/>
                </a:lnTo>
                <a:lnTo>
                  <a:pt x="272244" y="69657"/>
                </a:lnTo>
                <a:lnTo>
                  <a:pt x="270510" y="57404"/>
                </a:lnTo>
                <a:lnTo>
                  <a:pt x="272262" y="45221"/>
                </a:lnTo>
                <a:lnTo>
                  <a:pt x="277288" y="35385"/>
                </a:lnTo>
                <a:lnTo>
                  <a:pt x="284958" y="28811"/>
                </a:lnTo>
                <a:lnTo>
                  <a:pt x="294640" y="26416"/>
                </a:lnTo>
                <a:lnTo>
                  <a:pt x="307398" y="26416"/>
                </a:lnTo>
                <a:lnTo>
                  <a:pt x="305943" y="25239"/>
                </a:lnTo>
                <a:lnTo>
                  <a:pt x="294640" y="22606"/>
                </a:lnTo>
                <a:close/>
              </a:path>
              <a:path w="982980" h="114300">
                <a:moveTo>
                  <a:pt x="307398" y="26416"/>
                </a:moveTo>
                <a:lnTo>
                  <a:pt x="294640" y="26416"/>
                </a:lnTo>
                <a:lnTo>
                  <a:pt x="304450" y="28811"/>
                </a:lnTo>
                <a:lnTo>
                  <a:pt x="312166" y="35385"/>
                </a:lnTo>
                <a:lnTo>
                  <a:pt x="317214" y="45221"/>
                </a:lnTo>
                <a:lnTo>
                  <a:pt x="319024" y="57404"/>
                </a:lnTo>
                <a:lnTo>
                  <a:pt x="317214" y="69657"/>
                </a:lnTo>
                <a:lnTo>
                  <a:pt x="312166" y="79517"/>
                </a:lnTo>
                <a:lnTo>
                  <a:pt x="304450" y="86068"/>
                </a:lnTo>
                <a:lnTo>
                  <a:pt x="294640" y="88392"/>
                </a:lnTo>
                <a:lnTo>
                  <a:pt x="307660" y="88392"/>
                </a:lnTo>
                <a:lnTo>
                  <a:pt x="315007" y="82407"/>
                </a:lnTo>
                <a:lnTo>
                  <a:pt x="320946" y="71328"/>
                </a:lnTo>
                <a:lnTo>
                  <a:pt x="323088" y="57404"/>
                </a:lnTo>
                <a:lnTo>
                  <a:pt x="320929" y="43555"/>
                </a:lnTo>
                <a:lnTo>
                  <a:pt x="314960" y="32527"/>
                </a:lnTo>
                <a:lnTo>
                  <a:pt x="307398" y="26416"/>
                </a:lnTo>
                <a:close/>
              </a:path>
              <a:path w="982980" h="114300">
                <a:moveTo>
                  <a:pt x="349682" y="75184"/>
                </a:moveTo>
                <a:lnTo>
                  <a:pt x="346202" y="75184"/>
                </a:lnTo>
                <a:lnTo>
                  <a:pt x="349494" y="82043"/>
                </a:lnTo>
                <a:lnTo>
                  <a:pt x="354345" y="87487"/>
                </a:lnTo>
                <a:lnTo>
                  <a:pt x="360650" y="91096"/>
                </a:lnTo>
                <a:lnTo>
                  <a:pt x="368300" y="92456"/>
                </a:lnTo>
                <a:lnTo>
                  <a:pt x="379231" y="89765"/>
                </a:lnTo>
                <a:lnTo>
                  <a:pt x="380795" y="88392"/>
                </a:lnTo>
                <a:lnTo>
                  <a:pt x="368046" y="88392"/>
                </a:lnTo>
                <a:lnTo>
                  <a:pt x="358713" y="86104"/>
                </a:lnTo>
                <a:lnTo>
                  <a:pt x="351678" y="79613"/>
                </a:lnTo>
                <a:lnTo>
                  <a:pt x="349682" y="75184"/>
                </a:lnTo>
                <a:close/>
              </a:path>
              <a:path w="982980" h="114300">
                <a:moveTo>
                  <a:pt x="345694" y="1016"/>
                </a:moveTo>
                <a:lnTo>
                  <a:pt x="341630" y="1016"/>
                </a:lnTo>
                <a:lnTo>
                  <a:pt x="341630" y="90932"/>
                </a:lnTo>
                <a:lnTo>
                  <a:pt x="345694" y="90932"/>
                </a:lnTo>
                <a:lnTo>
                  <a:pt x="345694" y="75184"/>
                </a:lnTo>
                <a:lnTo>
                  <a:pt x="349682" y="75184"/>
                </a:lnTo>
                <a:lnTo>
                  <a:pt x="347239" y="69764"/>
                </a:lnTo>
                <a:lnTo>
                  <a:pt x="345694" y="57404"/>
                </a:lnTo>
                <a:lnTo>
                  <a:pt x="347239" y="45061"/>
                </a:lnTo>
                <a:lnTo>
                  <a:pt x="349583" y="39878"/>
                </a:lnTo>
                <a:lnTo>
                  <a:pt x="345694" y="39878"/>
                </a:lnTo>
                <a:lnTo>
                  <a:pt x="345694" y="1016"/>
                </a:lnTo>
                <a:close/>
              </a:path>
              <a:path w="982980" h="114300">
                <a:moveTo>
                  <a:pt x="380549" y="26416"/>
                </a:moveTo>
                <a:lnTo>
                  <a:pt x="368046" y="26416"/>
                </a:lnTo>
                <a:lnTo>
                  <a:pt x="377543" y="28775"/>
                </a:lnTo>
                <a:lnTo>
                  <a:pt x="384683" y="35290"/>
                </a:lnTo>
                <a:lnTo>
                  <a:pt x="389155" y="45114"/>
                </a:lnTo>
                <a:lnTo>
                  <a:pt x="390652" y="57404"/>
                </a:lnTo>
                <a:lnTo>
                  <a:pt x="389173" y="69711"/>
                </a:lnTo>
                <a:lnTo>
                  <a:pt x="384730" y="79565"/>
                </a:lnTo>
                <a:lnTo>
                  <a:pt x="377596" y="86086"/>
                </a:lnTo>
                <a:lnTo>
                  <a:pt x="368046" y="88392"/>
                </a:lnTo>
                <a:lnTo>
                  <a:pt x="380795" y="88392"/>
                </a:lnTo>
                <a:lnTo>
                  <a:pt x="387556" y="82454"/>
                </a:lnTo>
                <a:lnTo>
                  <a:pt x="392856" y="71381"/>
                </a:lnTo>
                <a:lnTo>
                  <a:pt x="394716" y="57404"/>
                </a:lnTo>
                <a:lnTo>
                  <a:pt x="392838" y="43501"/>
                </a:lnTo>
                <a:lnTo>
                  <a:pt x="387508" y="32480"/>
                </a:lnTo>
                <a:lnTo>
                  <a:pt x="380549" y="26416"/>
                </a:lnTo>
                <a:close/>
              </a:path>
              <a:path w="982980" h="114300">
                <a:moveTo>
                  <a:pt x="368300" y="22606"/>
                </a:moveTo>
                <a:lnTo>
                  <a:pt x="360685" y="23876"/>
                </a:lnTo>
                <a:lnTo>
                  <a:pt x="354345" y="27432"/>
                </a:lnTo>
                <a:lnTo>
                  <a:pt x="349458" y="32893"/>
                </a:lnTo>
                <a:lnTo>
                  <a:pt x="346202" y="39878"/>
                </a:lnTo>
                <a:lnTo>
                  <a:pt x="349583" y="39878"/>
                </a:lnTo>
                <a:lnTo>
                  <a:pt x="351678" y="35242"/>
                </a:lnTo>
                <a:lnTo>
                  <a:pt x="358713" y="28757"/>
                </a:lnTo>
                <a:lnTo>
                  <a:pt x="368046" y="26416"/>
                </a:lnTo>
                <a:lnTo>
                  <a:pt x="380549" y="26416"/>
                </a:lnTo>
                <a:lnTo>
                  <a:pt x="379178" y="25221"/>
                </a:lnTo>
                <a:lnTo>
                  <a:pt x="368300" y="22606"/>
                </a:lnTo>
                <a:close/>
              </a:path>
              <a:path w="982980" h="114300">
                <a:moveTo>
                  <a:pt x="445906" y="26416"/>
                </a:moveTo>
                <a:lnTo>
                  <a:pt x="443979" y="26416"/>
                </a:lnTo>
                <a:lnTo>
                  <a:pt x="451231" y="32893"/>
                </a:lnTo>
                <a:lnTo>
                  <a:pt x="451104" y="51054"/>
                </a:lnTo>
                <a:lnTo>
                  <a:pt x="447675" y="51181"/>
                </a:lnTo>
                <a:lnTo>
                  <a:pt x="436498" y="52197"/>
                </a:lnTo>
                <a:lnTo>
                  <a:pt x="431533" y="52578"/>
                </a:lnTo>
                <a:lnTo>
                  <a:pt x="420307" y="54873"/>
                </a:lnTo>
                <a:lnTo>
                  <a:pt x="412932" y="59324"/>
                </a:lnTo>
                <a:lnTo>
                  <a:pt x="408889" y="65418"/>
                </a:lnTo>
                <a:lnTo>
                  <a:pt x="407657" y="72644"/>
                </a:lnTo>
                <a:lnTo>
                  <a:pt x="409322" y="81026"/>
                </a:lnTo>
                <a:lnTo>
                  <a:pt x="413834" y="87217"/>
                </a:lnTo>
                <a:lnTo>
                  <a:pt x="420467" y="91074"/>
                </a:lnTo>
                <a:lnTo>
                  <a:pt x="428498" y="92456"/>
                </a:lnTo>
                <a:lnTo>
                  <a:pt x="435883" y="91318"/>
                </a:lnTo>
                <a:lnTo>
                  <a:pt x="441455" y="88646"/>
                </a:lnTo>
                <a:lnTo>
                  <a:pt x="428752" y="88646"/>
                </a:lnTo>
                <a:lnTo>
                  <a:pt x="419100" y="88519"/>
                </a:lnTo>
                <a:lnTo>
                  <a:pt x="411734" y="82296"/>
                </a:lnTo>
                <a:lnTo>
                  <a:pt x="411734" y="72644"/>
                </a:lnTo>
                <a:lnTo>
                  <a:pt x="447675" y="54864"/>
                </a:lnTo>
                <a:lnTo>
                  <a:pt x="451104" y="54737"/>
                </a:lnTo>
                <a:lnTo>
                  <a:pt x="455155" y="54737"/>
                </a:lnTo>
                <a:lnTo>
                  <a:pt x="455105" y="42926"/>
                </a:lnTo>
                <a:lnTo>
                  <a:pt x="453450" y="34500"/>
                </a:lnTo>
                <a:lnTo>
                  <a:pt x="448748" y="28035"/>
                </a:lnTo>
                <a:lnTo>
                  <a:pt x="445906" y="26416"/>
                </a:lnTo>
                <a:close/>
              </a:path>
              <a:path w="982980" h="114300">
                <a:moveTo>
                  <a:pt x="455155" y="77978"/>
                </a:moveTo>
                <a:lnTo>
                  <a:pt x="451104" y="77978"/>
                </a:lnTo>
                <a:lnTo>
                  <a:pt x="451104" y="90932"/>
                </a:lnTo>
                <a:lnTo>
                  <a:pt x="455155" y="90932"/>
                </a:lnTo>
                <a:lnTo>
                  <a:pt x="455155" y="77978"/>
                </a:lnTo>
                <a:close/>
              </a:path>
              <a:path w="982980" h="114300">
                <a:moveTo>
                  <a:pt x="455155" y="54737"/>
                </a:moveTo>
                <a:lnTo>
                  <a:pt x="451104" y="54737"/>
                </a:lnTo>
                <a:lnTo>
                  <a:pt x="451104" y="62738"/>
                </a:lnTo>
                <a:lnTo>
                  <a:pt x="449468" y="73197"/>
                </a:lnTo>
                <a:lnTo>
                  <a:pt x="444785" y="81359"/>
                </a:lnTo>
                <a:lnTo>
                  <a:pt x="437673" y="86687"/>
                </a:lnTo>
                <a:lnTo>
                  <a:pt x="428752" y="88646"/>
                </a:lnTo>
                <a:lnTo>
                  <a:pt x="441455" y="88646"/>
                </a:lnTo>
                <a:lnTo>
                  <a:pt x="442150" y="88312"/>
                </a:lnTo>
                <a:lnTo>
                  <a:pt x="447178" y="83758"/>
                </a:lnTo>
                <a:lnTo>
                  <a:pt x="450850" y="77978"/>
                </a:lnTo>
                <a:lnTo>
                  <a:pt x="455155" y="77978"/>
                </a:lnTo>
                <a:lnTo>
                  <a:pt x="455155" y="54737"/>
                </a:lnTo>
                <a:close/>
              </a:path>
              <a:path w="982980" h="114300">
                <a:moveTo>
                  <a:pt x="432816" y="22606"/>
                </a:moveTo>
                <a:lnTo>
                  <a:pt x="424287" y="23695"/>
                </a:lnTo>
                <a:lnTo>
                  <a:pt x="417174" y="26844"/>
                </a:lnTo>
                <a:lnTo>
                  <a:pt x="412040" y="31875"/>
                </a:lnTo>
                <a:lnTo>
                  <a:pt x="409448" y="38608"/>
                </a:lnTo>
                <a:lnTo>
                  <a:pt x="413512" y="38608"/>
                </a:lnTo>
                <a:lnTo>
                  <a:pt x="415404" y="30734"/>
                </a:lnTo>
                <a:lnTo>
                  <a:pt x="423164" y="26416"/>
                </a:lnTo>
                <a:lnTo>
                  <a:pt x="445906" y="26416"/>
                </a:lnTo>
                <a:lnTo>
                  <a:pt x="441664" y="23999"/>
                </a:lnTo>
                <a:lnTo>
                  <a:pt x="432816" y="22606"/>
                </a:lnTo>
                <a:close/>
              </a:path>
              <a:path w="982980" h="114300">
                <a:moveTo>
                  <a:pt x="479806" y="1016"/>
                </a:moveTo>
                <a:lnTo>
                  <a:pt x="475742" y="1016"/>
                </a:lnTo>
                <a:lnTo>
                  <a:pt x="475742" y="90932"/>
                </a:lnTo>
                <a:lnTo>
                  <a:pt x="479806" y="90932"/>
                </a:lnTo>
                <a:lnTo>
                  <a:pt x="479806" y="1016"/>
                </a:lnTo>
                <a:close/>
              </a:path>
              <a:path w="982980" h="114300">
                <a:moveTo>
                  <a:pt x="563359" y="0"/>
                </a:moveTo>
                <a:lnTo>
                  <a:pt x="548109" y="3236"/>
                </a:lnTo>
                <a:lnTo>
                  <a:pt x="536228" y="12557"/>
                </a:lnTo>
                <a:lnTo>
                  <a:pt x="528515" y="27092"/>
                </a:lnTo>
                <a:lnTo>
                  <a:pt x="525767" y="45974"/>
                </a:lnTo>
                <a:lnTo>
                  <a:pt x="528515" y="64877"/>
                </a:lnTo>
                <a:lnTo>
                  <a:pt x="536228" y="79470"/>
                </a:lnTo>
                <a:lnTo>
                  <a:pt x="548109" y="88872"/>
                </a:lnTo>
                <a:lnTo>
                  <a:pt x="563359" y="92202"/>
                </a:lnTo>
                <a:lnTo>
                  <a:pt x="577168" y="89509"/>
                </a:lnTo>
                <a:lnTo>
                  <a:pt x="579216" y="88138"/>
                </a:lnTo>
                <a:lnTo>
                  <a:pt x="563359" y="88138"/>
                </a:lnTo>
                <a:lnTo>
                  <a:pt x="550512" y="85425"/>
                </a:lnTo>
                <a:lnTo>
                  <a:pt x="539832" y="77390"/>
                </a:lnTo>
                <a:lnTo>
                  <a:pt x="532534" y="64188"/>
                </a:lnTo>
                <a:lnTo>
                  <a:pt x="529831" y="45974"/>
                </a:lnTo>
                <a:lnTo>
                  <a:pt x="532534" y="27991"/>
                </a:lnTo>
                <a:lnTo>
                  <a:pt x="539832" y="14795"/>
                </a:lnTo>
                <a:lnTo>
                  <a:pt x="550512" y="6647"/>
                </a:lnTo>
                <a:lnTo>
                  <a:pt x="563359" y="3810"/>
                </a:lnTo>
                <a:lnTo>
                  <a:pt x="579032" y="3810"/>
                </a:lnTo>
                <a:lnTo>
                  <a:pt x="577168" y="2581"/>
                </a:lnTo>
                <a:lnTo>
                  <a:pt x="563359" y="0"/>
                </a:lnTo>
                <a:close/>
              </a:path>
              <a:path w="982980" h="114300">
                <a:moveTo>
                  <a:pt x="597903" y="62738"/>
                </a:moveTo>
                <a:lnTo>
                  <a:pt x="593839" y="62738"/>
                </a:lnTo>
                <a:lnTo>
                  <a:pt x="590541" y="71850"/>
                </a:lnTo>
                <a:lnTo>
                  <a:pt x="584219" y="80010"/>
                </a:lnTo>
                <a:lnTo>
                  <a:pt x="575086" y="85883"/>
                </a:lnTo>
                <a:lnTo>
                  <a:pt x="563359" y="88138"/>
                </a:lnTo>
                <a:lnTo>
                  <a:pt x="579216" y="88138"/>
                </a:lnTo>
                <a:lnTo>
                  <a:pt x="587536" y="82565"/>
                </a:lnTo>
                <a:lnTo>
                  <a:pt x="594452" y="73074"/>
                </a:lnTo>
                <a:lnTo>
                  <a:pt x="597903" y="62738"/>
                </a:lnTo>
                <a:close/>
              </a:path>
              <a:path w="982980" h="114300">
                <a:moveTo>
                  <a:pt x="579032" y="3810"/>
                </a:moveTo>
                <a:lnTo>
                  <a:pt x="563359" y="3810"/>
                </a:lnTo>
                <a:lnTo>
                  <a:pt x="575086" y="6153"/>
                </a:lnTo>
                <a:lnTo>
                  <a:pt x="584219" y="12080"/>
                </a:lnTo>
                <a:lnTo>
                  <a:pt x="590541" y="20222"/>
                </a:lnTo>
                <a:lnTo>
                  <a:pt x="593839" y="29210"/>
                </a:lnTo>
                <a:lnTo>
                  <a:pt x="597903" y="29210"/>
                </a:lnTo>
                <a:lnTo>
                  <a:pt x="594452" y="18841"/>
                </a:lnTo>
                <a:lnTo>
                  <a:pt x="587536" y="9413"/>
                </a:lnTo>
                <a:lnTo>
                  <a:pt x="579032" y="3810"/>
                </a:lnTo>
                <a:close/>
              </a:path>
              <a:path w="982980" h="114300">
                <a:moveTo>
                  <a:pt x="649973" y="0"/>
                </a:moveTo>
                <a:lnTo>
                  <a:pt x="634669" y="3254"/>
                </a:lnTo>
                <a:lnTo>
                  <a:pt x="622795" y="12604"/>
                </a:lnTo>
                <a:lnTo>
                  <a:pt x="615111" y="27146"/>
                </a:lnTo>
                <a:lnTo>
                  <a:pt x="612381" y="45974"/>
                </a:lnTo>
                <a:lnTo>
                  <a:pt x="615111" y="64823"/>
                </a:lnTo>
                <a:lnTo>
                  <a:pt x="622795" y="79422"/>
                </a:lnTo>
                <a:lnTo>
                  <a:pt x="634669" y="88854"/>
                </a:lnTo>
                <a:lnTo>
                  <a:pt x="649973" y="92202"/>
                </a:lnTo>
                <a:lnTo>
                  <a:pt x="665245" y="88854"/>
                </a:lnTo>
                <a:lnTo>
                  <a:pt x="666150" y="88138"/>
                </a:lnTo>
                <a:lnTo>
                  <a:pt x="649973" y="88138"/>
                </a:lnTo>
                <a:lnTo>
                  <a:pt x="636322" y="85103"/>
                </a:lnTo>
                <a:lnTo>
                  <a:pt x="625732" y="76533"/>
                </a:lnTo>
                <a:lnTo>
                  <a:pt x="618880" y="63224"/>
                </a:lnTo>
                <a:lnTo>
                  <a:pt x="616445" y="45974"/>
                </a:lnTo>
                <a:lnTo>
                  <a:pt x="618915" y="28634"/>
                </a:lnTo>
                <a:lnTo>
                  <a:pt x="625827" y="15367"/>
                </a:lnTo>
                <a:lnTo>
                  <a:pt x="636429" y="6861"/>
                </a:lnTo>
                <a:lnTo>
                  <a:pt x="649973" y="3810"/>
                </a:lnTo>
                <a:lnTo>
                  <a:pt x="665929" y="3810"/>
                </a:lnTo>
                <a:lnTo>
                  <a:pt x="665223" y="3254"/>
                </a:lnTo>
                <a:lnTo>
                  <a:pt x="649973" y="0"/>
                </a:lnTo>
                <a:close/>
              </a:path>
              <a:path w="982980" h="114300">
                <a:moveTo>
                  <a:pt x="665929" y="3810"/>
                </a:moveTo>
                <a:lnTo>
                  <a:pt x="649973" y="3810"/>
                </a:lnTo>
                <a:lnTo>
                  <a:pt x="663570" y="6897"/>
                </a:lnTo>
                <a:lnTo>
                  <a:pt x="674166" y="15462"/>
                </a:lnTo>
                <a:lnTo>
                  <a:pt x="681048" y="28741"/>
                </a:lnTo>
                <a:lnTo>
                  <a:pt x="683501" y="45974"/>
                </a:lnTo>
                <a:lnTo>
                  <a:pt x="681048" y="63277"/>
                </a:lnTo>
                <a:lnTo>
                  <a:pt x="674166" y="76581"/>
                </a:lnTo>
                <a:lnTo>
                  <a:pt x="663570" y="85121"/>
                </a:lnTo>
                <a:lnTo>
                  <a:pt x="649973" y="88138"/>
                </a:lnTo>
                <a:lnTo>
                  <a:pt x="666150" y="88138"/>
                </a:lnTo>
                <a:lnTo>
                  <a:pt x="677103" y="79470"/>
                </a:lnTo>
                <a:lnTo>
                  <a:pt x="684816" y="64877"/>
                </a:lnTo>
                <a:lnTo>
                  <a:pt x="687565" y="45974"/>
                </a:lnTo>
                <a:lnTo>
                  <a:pt x="684816" y="27146"/>
                </a:lnTo>
                <a:lnTo>
                  <a:pt x="677103" y="12604"/>
                </a:lnTo>
                <a:lnTo>
                  <a:pt x="665929" y="3810"/>
                </a:lnTo>
                <a:close/>
              </a:path>
              <a:path w="982980" h="114300">
                <a:moveTo>
                  <a:pt x="703821" y="83566"/>
                </a:moveTo>
                <a:lnTo>
                  <a:pt x="701662" y="83693"/>
                </a:lnTo>
                <a:lnTo>
                  <a:pt x="699884" y="85471"/>
                </a:lnTo>
                <a:lnTo>
                  <a:pt x="699884" y="89789"/>
                </a:lnTo>
                <a:lnTo>
                  <a:pt x="701662" y="91440"/>
                </a:lnTo>
                <a:lnTo>
                  <a:pt x="705980" y="91440"/>
                </a:lnTo>
                <a:lnTo>
                  <a:pt x="707758" y="89789"/>
                </a:lnTo>
                <a:lnTo>
                  <a:pt x="707758" y="85471"/>
                </a:lnTo>
                <a:lnTo>
                  <a:pt x="705980" y="83693"/>
                </a:lnTo>
                <a:lnTo>
                  <a:pt x="703821" y="83566"/>
                </a:lnTo>
                <a:close/>
              </a:path>
              <a:path w="982980" h="114300">
                <a:moveTo>
                  <a:pt x="735571" y="85090"/>
                </a:moveTo>
                <a:lnTo>
                  <a:pt x="731253" y="85090"/>
                </a:lnTo>
                <a:lnTo>
                  <a:pt x="724141" y="114046"/>
                </a:lnTo>
                <a:lnTo>
                  <a:pt x="727443" y="114046"/>
                </a:lnTo>
                <a:lnTo>
                  <a:pt x="735571" y="85090"/>
                </a:lnTo>
                <a:close/>
              </a:path>
              <a:path w="982980" h="114300">
                <a:moveTo>
                  <a:pt x="792467" y="1016"/>
                </a:moveTo>
                <a:lnTo>
                  <a:pt x="788403" y="1016"/>
                </a:lnTo>
                <a:lnTo>
                  <a:pt x="788403" y="90932"/>
                </a:lnTo>
                <a:lnTo>
                  <a:pt x="836917" y="90932"/>
                </a:lnTo>
                <a:lnTo>
                  <a:pt x="836917" y="87122"/>
                </a:lnTo>
                <a:lnTo>
                  <a:pt x="792467" y="87122"/>
                </a:lnTo>
                <a:lnTo>
                  <a:pt x="792467" y="1016"/>
                </a:lnTo>
                <a:close/>
              </a:path>
              <a:path w="982980" h="114300">
                <a:moveTo>
                  <a:pt x="869937" y="5080"/>
                </a:moveTo>
                <a:lnTo>
                  <a:pt x="865873" y="5080"/>
                </a:lnTo>
                <a:lnTo>
                  <a:pt x="865873" y="90932"/>
                </a:lnTo>
                <a:lnTo>
                  <a:pt x="869937" y="90932"/>
                </a:lnTo>
                <a:lnTo>
                  <a:pt x="869937" y="5080"/>
                </a:lnTo>
                <a:close/>
              </a:path>
              <a:path w="982980" h="114300">
                <a:moveTo>
                  <a:pt x="898893" y="1016"/>
                </a:moveTo>
                <a:lnTo>
                  <a:pt x="836917" y="1016"/>
                </a:lnTo>
                <a:lnTo>
                  <a:pt x="836917" y="5080"/>
                </a:lnTo>
                <a:lnTo>
                  <a:pt x="898893" y="5080"/>
                </a:lnTo>
                <a:lnTo>
                  <a:pt x="898893" y="1016"/>
                </a:lnTo>
                <a:close/>
              </a:path>
              <a:path w="982980" h="114300">
                <a:moveTo>
                  <a:pt x="943343" y="1016"/>
                </a:moveTo>
                <a:lnTo>
                  <a:pt x="916927" y="1016"/>
                </a:lnTo>
                <a:lnTo>
                  <a:pt x="916927" y="90932"/>
                </a:lnTo>
                <a:lnTo>
                  <a:pt x="941057" y="90932"/>
                </a:lnTo>
                <a:lnTo>
                  <a:pt x="958803" y="87885"/>
                </a:lnTo>
                <a:lnTo>
                  <a:pt x="959940" y="87122"/>
                </a:lnTo>
                <a:lnTo>
                  <a:pt x="920991" y="87122"/>
                </a:lnTo>
                <a:lnTo>
                  <a:pt x="920991" y="5080"/>
                </a:lnTo>
                <a:lnTo>
                  <a:pt x="961405" y="5080"/>
                </a:lnTo>
                <a:lnTo>
                  <a:pt x="960053" y="4125"/>
                </a:lnTo>
                <a:lnTo>
                  <a:pt x="943343" y="1016"/>
                </a:lnTo>
                <a:close/>
              </a:path>
              <a:path w="982980" h="114300">
                <a:moveTo>
                  <a:pt x="961405" y="5080"/>
                </a:moveTo>
                <a:lnTo>
                  <a:pt x="943089" y="5080"/>
                </a:lnTo>
                <a:lnTo>
                  <a:pt x="958382" y="7840"/>
                </a:lnTo>
                <a:lnTo>
                  <a:pt x="969616" y="15827"/>
                </a:lnTo>
                <a:lnTo>
                  <a:pt x="976539" y="28600"/>
                </a:lnTo>
                <a:lnTo>
                  <a:pt x="978903" y="45720"/>
                </a:lnTo>
                <a:lnTo>
                  <a:pt x="976472" y="63101"/>
                </a:lnTo>
                <a:lnTo>
                  <a:pt x="969171" y="76088"/>
                </a:lnTo>
                <a:lnTo>
                  <a:pt x="957275" y="84242"/>
                </a:lnTo>
                <a:lnTo>
                  <a:pt x="941057" y="87122"/>
                </a:lnTo>
                <a:lnTo>
                  <a:pt x="959940" y="87122"/>
                </a:lnTo>
                <a:lnTo>
                  <a:pt x="971965" y="79041"/>
                </a:lnTo>
                <a:lnTo>
                  <a:pt x="980151" y="64839"/>
                </a:lnTo>
                <a:lnTo>
                  <a:pt x="982967" y="45720"/>
                </a:lnTo>
                <a:lnTo>
                  <a:pt x="980330" y="26965"/>
                </a:lnTo>
                <a:lnTo>
                  <a:pt x="972537" y="12938"/>
                </a:lnTo>
                <a:lnTo>
                  <a:pt x="961405" y="508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5941" y="10261816"/>
            <a:ext cx="982980" cy="114300"/>
          </a:xfrm>
          <a:custGeom>
            <a:avLst/>
            <a:gdLst/>
            <a:ahLst/>
            <a:cxnLst/>
            <a:rect l="l" t="t" r="r" b="b"/>
            <a:pathLst>
              <a:path w="982980" h="114300">
                <a:moveTo>
                  <a:pt x="65786" y="73406"/>
                </a:moveTo>
                <a:lnTo>
                  <a:pt x="61722" y="73406"/>
                </a:lnTo>
                <a:lnTo>
                  <a:pt x="63374" y="80950"/>
                </a:lnTo>
                <a:lnTo>
                  <a:pt x="68087" y="86899"/>
                </a:lnTo>
                <a:lnTo>
                  <a:pt x="75205" y="90801"/>
                </a:lnTo>
                <a:lnTo>
                  <a:pt x="84074" y="92202"/>
                </a:lnTo>
                <a:lnTo>
                  <a:pt x="92710" y="90769"/>
                </a:lnTo>
                <a:lnTo>
                  <a:pt x="96663" y="88265"/>
                </a:lnTo>
                <a:lnTo>
                  <a:pt x="73787" y="88265"/>
                </a:lnTo>
                <a:lnTo>
                  <a:pt x="65786" y="82042"/>
                </a:lnTo>
                <a:lnTo>
                  <a:pt x="65786" y="73406"/>
                </a:lnTo>
                <a:close/>
              </a:path>
              <a:path w="982980" h="114300">
                <a:moveTo>
                  <a:pt x="33020" y="5080"/>
                </a:moveTo>
                <a:lnTo>
                  <a:pt x="28956" y="5080"/>
                </a:lnTo>
                <a:lnTo>
                  <a:pt x="28956" y="90932"/>
                </a:lnTo>
                <a:lnTo>
                  <a:pt x="33020" y="90932"/>
                </a:lnTo>
                <a:lnTo>
                  <a:pt x="33020" y="5080"/>
                </a:lnTo>
                <a:close/>
              </a:path>
              <a:path w="982980" h="114300">
                <a:moveTo>
                  <a:pt x="106426" y="1016"/>
                </a:moveTo>
                <a:lnTo>
                  <a:pt x="102362" y="1016"/>
                </a:lnTo>
                <a:lnTo>
                  <a:pt x="102362" y="66802"/>
                </a:lnTo>
                <a:lnTo>
                  <a:pt x="100826" y="76797"/>
                </a:lnTo>
                <a:lnTo>
                  <a:pt x="96837" y="83423"/>
                </a:lnTo>
                <a:lnTo>
                  <a:pt x="91039" y="87072"/>
                </a:lnTo>
                <a:lnTo>
                  <a:pt x="84074" y="88138"/>
                </a:lnTo>
                <a:lnTo>
                  <a:pt x="73787" y="88265"/>
                </a:lnTo>
                <a:lnTo>
                  <a:pt x="96663" y="88265"/>
                </a:lnTo>
                <a:lnTo>
                  <a:pt x="99822" y="86264"/>
                </a:lnTo>
                <a:lnTo>
                  <a:pt x="104648" y="78378"/>
                </a:lnTo>
                <a:lnTo>
                  <a:pt x="106426" y="66802"/>
                </a:lnTo>
                <a:lnTo>
                  <a:pt x="106426" y="1016"/>
                </a:lnTo>
                <a:close/>
              </a:path>
              <a:path w="982980" h="114300">
                <a:moveTo>
                  <a:pt x="61976" y="1016"/>
                </a:moveTo>
                <a:lnTo>
                  <a:pt x="0" y="1016"/>
                </a:lnTo>
                <a:lnTo>
                  <a:pt x="0" y="5080"/>
                </a:lnTo>
                <a:lnTo>
                  <a:pt x="61976" y="5080"/>
                </a:lnTo>
                <a:lnTo>
                  <a:pt x="61976" y="1016"/>
                </a:lnTo>
                <a:close/>
              </a:path>
              <a:path w="982980" h="114300">
                <a:moveTo>
                  <a:pt x="192024" y="0"/>
                </a:moveTo>
                <a:lnTo>
                  <a:pt x="176666" y="3236"/>
                </a:lnTo>
                <a:lnTo>
                  <a:pt x="164798" y="12557"/>
                </a:lnTo>
                <a:lnTo>
                  <a:pt x="157144" y="27092"/>
                </a:lnTo>
                <a:lnTo>
                  <a:pt x="154432" y="45974"/>
                </a:lnTo>
                <a:lnTo>
                  <a:pt x="157130" y="64877"/>
                </a:lnTo>
                <a:lnTo>
                  <a:pt x="164782" y="79470"/>
                </a:lnTo>
                <a:lnTo>
                  <a:pt x="176720" y="88872"/>
                </a:lnTo>
                <a:lnTo>
                  <a:pt x="192278" y="92202"/>
                </a:lnTo>
                <a:lnTo>
                  <a:pt x="206398" y="89540"/>
                </a:lnTo>
                <a:lnTo>
                  <a:pt x="208431" y="88138"/>
                </a:lnTo>
                <a:lnTo>
                  <a:pt x="192278" y="88138"/>
                </a:lnTo>
                <a:lnTo>
                  <a:pt x="178373" y="85103"/>
                </a:lnTo>
                <a:lnTo>
                  <a:pt x="167719" y="76533"/>
                </a:lnTo>
                <a:lnTo>
                  <a:pt x="160899" y="63224"/>
                </a:lnTo>
                <a:lnTo>
                  <a:pt x="158496" y="45974"/>
                </a:lnTo>
                <a:lnTo>
                  <a:pt x="160930" y="28634"/>
                </a:lnTo>
                <a:lnTo>
                  <a:pt x="167782" y="15367"/>
                </a:lnTo>
                <a:lnTo>
                  <a:pt x="178373" y="6861"/>
                </a:lnTo>
                <a:lnTo>
                  <a:pt x="192024" y="3810"/>
                </a:lnTo>
                <a:lnTo>
                  <a:pt x="207641" y="3810"/>
                </a:lnTo>
                <a:lnTo>
                  <a:pt x="205801" y="2599"/>
                </a:lnTo>
                <a:lnTo>
                  <a:pt x="192024" y="0"/>
                </a:lnTo>
                <a:close/>
              </a:path>
              <a:path w="982980" h="114300">
                <a:moveTo>
                  <a:pt x="227329" y="49530"/>
                </a:moveTo>
                <a:lnTo>
                  <a:pt x="193548" y="49530"/>
                </a:lnTo>
                <a:lnTo>
                  <a:pt x="193548" y="53340"/>
                </a:lnTo>
                <a:lnTo>
                  <a:pt x="223265" y="53340"/>
                </a:lnTo>
                <a:lnTo>
                  <a:pt x="221013" y="67939"/>
                </a:lnTo>
                <a:lnTo>
                  <a:pt x="214582" y="78882"/>
                </a:lnTo>
                <a:lnTo>
                  <a:pt x="204745" y="85754"/>
                </a:lnTo>
                <a:lnTo>
                  <a:pt x="192278" y="88138"/>
                </a:lnTo>
                <a:lnTo>
                  <a:pt x="208431" y="88138"/>
                </a:lnTo>
                <a:lnTo>
                  <a:pt x="217519" y="81867"/>
                </a:lnTo>
                <a:lnTo>
                  <a:pt x="224782" y="69645"/>
                </a:lnTo>
                <a:lnTo>
                  <a:pt x="227329" y="53340"/>
                </a:lnTo>
                <a:lnTo>
                  <a:pt x="227329" y="49530"/>
                </a:lnTo>
                <a:close/>
              </a:path>
              <a:path w="982980" h="114300">
                <a:moveTo>
                  <a:pt x="207641" y="3810"/>
                </a:moveTo>
                <a:lnTo>
                  <a:pt x="192024" y="3810"/>
                </a:lnTo>
                <a:lnTo>
                  <a:pt x="203858" y="6117"/>
                </a:lnTo>
                <a:lnTo>
                  <a:pt x="212979" y="11985"/>
                </a:lnTo>
                <a:lnTo>
                  <a:pt x="219241" y="20115"/>
                </a:lnTo>
                <a:lnTo>
                  <a:pt x="222504" y="29210"/>
                </a:lnTo>
                <a:lnTo>
                  <a:pt x="226822" y="29210"/>
                </a:lnTo>
                <a:lnTo>
                  <a:pt x="223260" y="18895"/>
                </a:lnTo>
                <a:lnTo>
                  <a:pt x="216233" y="9461"/>
                </a:lnTo>
                <a:lnTo>
                  <a:pt x="207641" y="3810"/>
                </a:lnTo>
                <a:close/>
              </a:path>
              <a:path w="982980" h="114300">
                <a:moveTo>
                  <a:pt x="249936" y="1016"/>
                </a:moveTo>
                <a:lnTo>
                  <a:pt x="245872" y="1016"/>
                </a:lnTo>
                <a:lnTo>
                  <a:pt x="245872" y="90932"/>
                </a:lnTo>
                <a:lnTo>
                  <a:pt x="249936" y="90932"/>
                </a:lnTo>
                <a:lnTo>
                  <a:pt x="249936" y="1016"/>
                </a:lnTo>
                <a:close/>
              </a:path>
              <a:path w="982980" h="114300">
                <a:moveTo>
                  <a:pt x="294640" y="22606"/>
                </a:moveTo>
                <a:lnTo>
                  <a:pt x="283430" y="25239"/>
                </a:lnTo>
                <a:lnTo>
                  <a:pt x="274494" y="32527"/>
                </a:lnTo>
                <a:lnTo>
                  <a:pt x="268583" y="43555"/>
                </a:lnTo>
                <a:lnTo>
                  <a:pt x="266446" y="57404"/>
                </a:lnTo>
                <a:lnTo>
                  <a:pt x="268583" y="71328"/>
                </a:lnTo>
                <a:lnTo>
                  <a:pt x="274494" y="82407"/>
                </a:lnTo>
                <a:lnTo>
                  <a:pt x="283430" y="89747"/>
                </a:lnTo>
                <a:lnTo>
                  <a:pt x="294640" y="92456"/>
                </a:lnTo>
                <a:lnTo>
                  <a:pt x="305996" y="89747"/>
                </a:lnTo>
                <a:lnTo>
                  <a:pt x="307660" y="88392"/>
                </a:lnTo>
                <a:lnTo>
                  <a:pt x="294640" y="88392"/>
                </a:lnTo>
                <a:lnTo>
                  <a:pt x="284904" y="86068"/>
                </a:lnTo>
                <a:lnTo>
                  <a:pt x="277241" y="79517"/>
                </a:lnTo>
                <a:lnTo>
                  <a:pt x="272244" y="69657"/>
                </a:lnTo>
                <a:lnTo>
                  <a:pt x="270510" y="57404"/>
                </a:lnTo>
                <a:lnTo>
                  <a:pt x="272262" y="45221"/>
                </a:lnTo>
                <a:lnTo>
                  <a:pt x="277288" y="35385"/>
                </a:lnTo>
                <a:lnTo>
                  <a:pt x="284958" y="28811"/>
                </a:lnTo>
                <a:lnTo>
                  <a:pt x="294640" y="26416"/>
                </a:lnTo>
                <a:lnTo>
                  <a:pt x="307398" y="26416"/>
                </a:lnTo>
                <a:lnTo>
                  <a:pt x="305943" y="25239"/>
                </a:lnTo>
                <a:lnTo>
                  <a:pt x="294640" y="22606"/>
                </a:lnTo>
                <a:close/>
              </a:path>
              <a:path w="982980" h="114300">
                <a:moveTo>
                  <a:pt x="307398" y="26416"/>
                </a:moveTo>
                <a:lnTo>
                  <a:pt x="294640" y="26416"/>
                </a:lnTo>
                <a:lnTo>
                  <a:pt x="304450" y="28811"/>
                </a:lnTo>
                <a:lnTo>
                  <a:pt x="312166" y="35385"/>
                </a:lnTo>
                <a:lnTo>
                  <a:pt x="317214" y="45221"/>
                </a:lnTo>
                <a:lnTo>
                  <a:pt x="319024" y="57404"/>
                </a:lnTo>
                <a:lnTo>
                  <a:pt x="317214" y="69657"/>
                </a:lnTo>
                <a:lnTo>
                  <a:pt x="312166" y="79517"/>
                </a:lnTo>
                <a:lnTo>
                  <a:pt x="304450" y="86068"/>
                </a:lnTo>
                <a:lnTo>
                  <a:pt x="294640" y="88392"/>
                </a:lnTo>
                <a:lnTo>
                  <a:pt x="307660" y="88392"/>
                </a:lnTo>
                <a:lnTo>
                  <a:pt x="315007" y="82407"/>
                </a:lnTo>
                <a:lnTo>
                  <a:pt x="320946" y="71328"/>
                </a:lnTo>
                <a:lnTo>
                  <a:pt x="323088" y="57404"/>
                </a:lnTo>
                <a:lnTo>
                  <a:pt x="320929" y="43555"/>
                </a:lnTo>
                <a:lnTo>
                  <a:pt x="314960" y="32527"/>
                </a:lnTo>
                <a:lnTo>
                  <a:pt x="307398" y="26416"/>
                </a:lnTo>
                <a:close/>
              </a:path>
              <a:path w="982980" h="114300">
                <a:moveTo>
                  <a:pt x="349682" y="75184"/>
                </a:moveTo>
                <a:lnTo>
                  <a:pt x="346202" y="75184"/>
                </a:lnTo>
                <a:lnTo>
                  <a:pt x="349494" y="82043"/>
                </a:lnTo>
                <a:lnTo>
                  <a:pt x="354345" y="87487"/>
                </a:lnTo>
                <a:lnTo>
                  <a:pt x="360650" y="91096"/>
                </a:lnTo>
                <a:lnTo>
                  <a:pt x="368300" y="92456"/>
                </a:lnTo>
                <a:lnTo>
                  <a:pt x="379231" y="89765"/>
                </a:lnTo>
                <a:lnTo>
                  <a:pt x="380795" y="88392"/>
                </a:lnTo>
                <a:lnTo>
                  <a:pt x="368046" y="88392"/>
                </a:lnTo>
                <a:lnTo>
                  <a:pt x="358713" y="86104"/>
                </a:lnTo>
                <a:lnTo>
                  <a:pt x="351678" y="79613"/>
                </a:lnTo>
                <a:lnTo>
                  <a:pt x="349682" y="75184"/>
                </a:lnTo>
                <a:close/>
              </a:path>
              <a:path w="982980" h="114300">
                <a:moveTo>
                  <a:pt x="345694" y="1016"/>
                </a:moveTo>
                <a:lnTo>
                  <a:pt x="341630" y="1016"/>
                </a:lnTo>
                <a:lnTo>
                  <a:pt x="341630" y="90932"/>
                </a:lnTo>
                <a:lnTo>
                  <a:pt x="345694" y="90932"/>
                </a:lnTo>
                <a:lnTo>
                  <a:pt x="345694" y="75184"/>
                </a:lnTo>
                <a:lnTo>
                  <a:pt x="349682" y="75184"/>
                </a:lnTo>
                <a:lnTo>
                  <a:pt x="347239" y="69764"/>
                </a:lnTo>
                <a:lnTo>
                  <a:pt x="345694" y="57404"/>
                </a:lnTo>
                <a:lnTo>
                  <a:pt x="347239" y="45061"/>
                </a:lnTo>
                <a:lnTo>
                  <a:pt x="349583" y="39878"/>
                </a:lnTo>
                <a:lnTo>
                  <a:pt x="345694" y="39878"/>
                </a:lnTo>
                <a:lnTo>
                  <a:pt x="345694" y="1016"/>
                </a:lnTo>
                <a:close/>
              </a:path>
              <a:path w="982980" h="114300">
                <a:moveTo>
                  <a:pt x="380549" y="26416"/>
                </a:moveTo>
                <a:lnTo>
                  <a:pt x="368046" y="26416"/>
                </a:lnTo>
                <a:lnTo>
                  <a:pt x="377543" y="28775"/>
                </a:lnTo>
                <a:lnTo>
                  <a:pt x="384683" y="35290"/>
                </a:lnTo>
                <a:lnTo>
                  <a:pt x="389155" y="45114"/>
                </a:lnTo>
                <a:lnTo>
                  <a:pt x="390652" y="57404"/>
                </a:lnTo>
                <a:lnTo>
                  <a:pt x="389173" y="69711"/>
                </a:lnTo>
                <a:lnTo>
                  <a:pt x="384730" y="79565"/>
                </a:lnTo>
                <a:lnTo>
                  <a:pt x="377596" y="86086"/>
                </a:lnTo>
                <a:lnTo>
                  <a:pt x="368046" y="88392"/>
                </a:lnTo>
                <a:lnTo>
                  <a:pt x="380795" y="88392"/>
                </a:lnTo>
                <a:lnTo>
                  <a:pt x="387556" y="82454"/>
                </a:lnTo>
                <a:lnTo>
                  <a:pt x="392856" y="71381"/>
                </a:lnTo>
                <a:lnTo>
                  <a:pt x="394716" y="57404"/>
                </a:lnTo>
                <a:lnTo>
                  <a:pt x="392838" y="43501"/>
                </a:lnTo>
                <a:lnTo>
                  <a:pt x="387508" y="32480"/>
                </a:lnTo>
                <a:lnTo>
                  <a:pt x="380549" y="26416"/>
                </a:lnTo>
                <a:close/>
              </a:path>
              <a:path w="982980" h="114300">
                <a:moveTo>
                  <a:pt x="368300" y="22606"/>
                </a:moveTo>
                <a:lnTo>
                  <a:pt x="360685" y="23876"/>
                </a:lnTo>
                <a:lnTo>
                  <a:pt x="354345" y="27432"/>
                </a:lnTo>
                <a:lnTo>
                  <a:pt x="349458" y="32893"/>
                </a:lnTo>
                <a:lnTo>
                  <a:pt x="346202" y="39878"/>
                </a:lnTo>
                <a:lnTo>
                  <a:pt x="349583" y="39878"/>
                </a:lnTo>
                <a:lnTo>
                  <a:pt x="351678" y="35242"/>
                </a:lnTo>
                <a:lnTo>
                  <a:pt x="358713" y="28757"/>
                </a:lnTo>
                <a:lnTo>
                  <a:pt x="368046" y="26416"/>
                </a:lnTo>
                <a:lnTo>
                  <a:pt x="380549" y="26416"/>
                </a:lnTo>
                <a:lnTo>
                  <a:pt x="379178" y="25221"/>
                </a:lnTo>
                <a:lnTo>
                  <a:pt x="368300" y="22606"/>
                </a:lnTo>
                <a:close/>
              </a:path>
              <a:path w="982980" h="114300">
                <a:moveTo>
                  <a:pt x="445898" y="26416"/>
                </a:moveTo>
                <a:lnTo>
                  <a:pt x="443979" y="26416"/>
                </a:lnTo>
                <a:lnTo>
                  <a:pt x="451218" y="32893"/>
                </a:lnTo>
                <a:lnTo>
                  <a:pt x="451091" y="51054"/>
                </a:lnTo>
                <a:lnTo>
                  <a:pt x="447662" y="51181"/>
                </a:lnTo>
                <a:lnTo>
                  <a:pt x="436486" y="52197"/>
                </a:lnTo>
                <a:lnTo>
                  <a:pt x="431533" y="52578"/>
                </a:lnTo>
                <a:lnTo>
                  <a:pt x="420301" y="54873"/>
                </a:lnTo>
                <a:lnTo>
                  <a:pt x="412927" y="59324"/>
                </a:lnTo>
                <a:lnTo>
                  <a:pt x="408887" y="65418"/>
                </a:lnTo>
                <a:lnTo>
                  <a:pt x="407657" y="72644"/>
                </a:lnTo>
                <a:lnTo>
                  <a:pt x="409322" y="81026"/>
                </a:lnTo>
                <a:lnTo>
                  <a:pt x="413832" y="87217"/>
                </a:lnTo>
                <a:lnTo>
                  <a:pt x="420462" y="91074"/>
                </a:lnTo>
                <a:lnTo>
                  <a:pt x="428485" y="92456"/>
                </a:lnTo>
                <a:lnTo>
                  <a:pt x="435871" y="91318"/>
                </a:lnTo>
                <a:lnTo>
                  <a:pt x="441442" y="88646"/>
                </a:lnTo>
                <a:lnTo>
                  <a:pt x="428739" y="88646"/>
                </a:lnTo>
                <a:lnTo>
                  <a:pt x="419087" y="88519"/>
                </a:lnTo>
                <a:lnTo>
                  <a:pt x="411721" y="82296"/>
                </a:lnTo>
                <a:lnTo>
                  <a:pt x="411721" y="72644"/>
                </a:lnTo>
                <a:lnTo>
                  <a:pt x="447662" y="54864"/>
                </a:lnTo>
                <a:lnTo>
                  <a:pt x="451091" y="54737"/>
                </a:lnTo>
                <a:lnTo>
                  <a:pt x="455155" y="54737"/>
                </a:lnTo>
                <a:lnTo>
                  <a:pt x="455105" y="42926"/>
                </a:lnTo>
                <a:lnTo>
                  <a:pt x="453448" y="34500"/>
                </a:lnTo>
                <a:lnTo>
                  <a:pt x="448741" y="28035"/>
                </a:lnTo>
                <a:lnTo>
                  <a:pt x="445898" y="26416"/>
                </a:lnTo>
                <a:close/>
              </a:path>
              <a:path w="982980" h="114300">
                <a:moveTo>
                  <a:pt x="455155" y="77978"/>
                </a:moveTo>
                <a:lnTo>
                  <a:pt x="451091" y="77978"/>
                </a:lnTo>
                <a:lnTo>
                  <a:pt x="451091" y="90932"/>
                </a:lnTo>
                <a:lnTo>
                  <a:pt x="455155" y="90932"/>
                </a:lnTo>
                <a:lnTo>
                  <a:pt x="455155" y="77978"/>
                </a:lnTo>
                <a:close/>
              </a:path>
              <a:path w="982980" h="114300">
                <a:moveTo>
                  <a:pt x="455155" y="54737"/>
                </a:moveTo>
                <a:lnTo>
                  <a:pt x="451091" y="54737"/>
                </a:lnTo>
                <a:lnTo>
                  <a:pt x="451091" y="62738"/>
                </a:lnTo>
                <a:lnTo>
                  <a:pt x="449456" y="73197"/>
                </a:lnTo>
                <a:lnTo>
                  <a:pt x="444773" y="81359"/>
                </a:lnTo>
                <a:lnTo>
                  <a:pt x="437661" y="86687"/>
                </a:lnTo>
                <a:lnTo>
                  <a:pt x="428739" y="88646"/>
                </a:lnTo>
                <a:lnTo>
                  <a:pt x="441442" y="88646"/>
                </a:lnTo>
                <a:lnTo>
                  <a:pt x="442137" y="88312"/>
                </a:lnTo>
                <a:lnTo>
                  <a:pt x="447166" y="83758"/>
                </a:lnTo>
                <a:lnTo>
                  <a:pt x="450837" y="77978"/>
                </a:lnTo>
                <a:lnTo>
                  <a:pt x="455155" y="77978"/>
                </a:lnTo>
                <a:lnTo>
                  <a:pt x="455155" y="54737"/>
                </a:lnTo>
                <a:close/>
              </a:path>
              <a:path w="982980" h="114300">
                <a:moveTo>
                  <a:pt x="432803" y="22606"/>
                </a:moveTo>
                <a:lnTo>
                  <a:pt x="424276" y="23695"/>
                </a:lnTo>
                <a:lnTo>
                  <a:pt x="417166" y="26844"/>
                </a:lnTo>
                <a:lnTo>
                  <a:pt x="412032" y="31875"/>
                </a:lnTo>
                <a:lnTo>
                  <a:pt x="409435" y="38608"/>
                </a:lnTo>
                <a:lnTo>
                  <a:pt x="413499" y="38608"/>
                </a:lnTo>
                <a:lnTo>
                  <a:pt x="415404" y="30734"/>
                </a:lnTo>
                <a:lnTo>
                  <a:pt x="423151" y="26416"/>
                </a:lnTo>
                <a:lnTo>
                  <a:pt x="445898" y="26416"/>
                </a:lnTo>
                <a:lnTo>
                  <a:pt x="441653" y="23999"/>
                </a:lnTo>
                <a:lnTo>
                  <a:pt x="432803" y="22606"/>
                </a:lnTo>
                <a:close/>
              </a:path>
              <a:path w="982980" h="114300">
                <a:moveTo>
                  <a:pt x="479793" y="1016"/>
                </a:moveTo>
                <a:lnTo>
                  <a:pt x="475729" y="1016"/>
                </a:lnTo>
                <a:lnTo>
                  <a:pt x="475729" y="90932"/>
                </a:lnTo>
                <a:lnTo>
                  <a:pt x="479793" y="90932"/>
                </a:lnTo>
                <a:lnTo>
                  <a:pt x="479793" y="1016"/>
                </a:lnTo>
                <a:close/>
              </a:path>
              <a:path w="982980" h="114300">
                <a:moveTo>
                  <a:pt x="563359" y="0"/>
                </a:moveTo>
                <a:lnTo>
                  <a:pt x="548109" y="3236"/>
                </a:lnTo>
                <a:lnTo>
                  <a:pt x="536228" y="12557"/>
                </a:lnTo>
                <a:lnTo>
                  <a:pt x="528515" y="27092"/>
                </a:lnTo>
                <a:lnTo>
                  <a:pt x="525767" y="45974"/>
                </a:lnTo>
                <a:lnTo>
                  <a:pt x="528515" y="64877"/>
                </a:lnTo>
                <a:lnTo>
                  <a:pt x="536228" y="79470"/>
                </a:lnTo>
                <a:lnTo>
                  <a:pt x="548109" y="88872"/>
                </a:lnTo>
                <a:lnTo>
                  <a:pt x="563359" y="92202"/>
                </a:lnTo>
                <a:lnTo>
                  <a:pt x="577168" y="89509"/>
                </a:lnTo>
                <a:lnTo>
                  <a:pt x="579216" y="88138"/>
                </a:lnTo>
                <a:lnTo>
                  <a:pt x="563359" y="88138"/>
                </a:lnTo>
                <a:lnTo>
                  <a:pt x="550512" y="85425"/>
                </a:lnTo>
                <a:lnTo>
                  <a:pt x="539832" y="77390"/>
                </a:lnTo>
                <a:lnTo>
                  <a:pt x="532534" y="64188"/>
                </a:lnTo>
                <a:lnTo>
                  <a:pt x="529831" y="45974"/>
                </a:lnTo>
                <a:lnTo>
                  <a:pt x="532534" y="27991"/>
                </a:lnTo>
                <a:lnTo>
                  <a:pt x="539832" y="14795"/>
                </a:lnTo>
                <a:lnTo>
                  <a:pt x="550512" y="6647"/>
                </a:lnTo>
                <a:lnTo>
                  <a:pt x="563359" y="3810"/>
                </a:lnTo>
                <a:lnTo>
                  <a:pt x="579032" y="3810"/>
                </a:lnTo>
                <a:lnTo>
                  <a:pt x="577168" y="2581"/>
                </a:lnTo>
                <a:lnTo>
                  <a:pt x="563359" y="0"/>
                </a:lnTo>
                <a:close/>
              </a:path>
              <a:path w="982980" h="114300">
                <a:moveTo>
                  <a:pt x="597903" y="62738"/>
                </a:moveTo>
                <a:lnTo>
                  <a:pt x="593839" y="62738"/>
                </a:lnTo>
                <a:lnTo>
                  <a:pt x="590541" y="71850"/>
                </a:lnTo>
                <a:lnTo>
                  <a:pt x="584219" y="80010"/>
                </a:lnTo>
                <a:lnTo>
                  <a:pt x="575086" y="85883"/>
                </a:lnTo>
                <a:lnTo>
                  <a:pt x="563359" y="88138"/>
                </a:lnTo>
                <a:lnTo>
                  <a:pt x="579216" y="88138"/>
                </a:lnTo>
                <a:lnTo>
                  <a:pt x="587536" y="82565"/>
                </a:lnTo>
                <a:lnTo>
                  <a:pt x="594452" y="73074"/>
                </a:lnTo>
                <a:lnTo>
                  <a:pt x="597903" y="62738"/>
                </a:lnTo>
                <a:close/>
              </a:path>
              <a:path w="982980" h="114300">
                <a:moveTo>
                  <a:pt x="579032" y="3810"/>
                </a:moveTo>
                <a:lnTo>
                  <a:pt x="563359" y="3810"/>
                </a:lnTo>
                <a:lnTo>
                  <a:pt x="575086" y="6153"/>
                </a:lnTo>
                <a:lnTo>
                  <a:pt x="584219" y="12080"/>
                </a:lnTo>
                <a:lnTo>
                  <a:pt x="590541" y="20222"/>
                </a:lnTo>
                <a:lnTo>
                  <a:pt x="593839" y="29210"/>
                </a:lnTo>
                <a:lnTo>
                  <a:pt x="597903" y="29210"/>
                </a:lnTo>
                <a:lnTo>
                  <a:pt x="594452" y="18841"/>
                </a:lnTo>
                <a:lnTo>
                  <a:pt x="587536" y="9413"/>
                </a:lnTo>
                <a:lnTo>
                  <a:pt x="579032" y="3810"/>
                </a:lnTo>
                <a:close/>
              </a:path>
              <a:path w="982980" h="114300">
                <a:moveTo>
                  <a:pt x="649973" y="0"/>
                </a:moveTo>
                <a:lnTo>
                  <a:pt x="634669" y="3254"/>
                </a:lnTo>
                <a:lnTo>
                  <a:pt x="622795" y="12604"/>
                </a:lnTo>
                <a:lnTo>
                  <a:pt x="615111" y="27146"/>
                </a:lnTo>
                <a:lnTo>
                  <a:pt x="612381" y="45974"/>
                </a:lnTo>
                <a:lnTo>
                  <a:pt x="615111" y="64823"/>
                </a:lnTo>
                <a:lnTo>
                  <a:pt x="622795" y="79422"/>
                </a:lnTo>
                <a:lnTo>
                  <a:pt x="634669" y="88854"/>
                </a:lnTo>
                <a:lnTo>
                  <a:pt x="649973" y="92202"/>
                </a:lnTo>
                <a:lnTo>
                  <a:pt x="665245" y="88854"/>
                </a:lnTo>
                <a:lnTo>
                  <a:pt x="666150" y="88138"/>
                </a:lnTo>
                <a:lnTo>
                  <a:pt x="649973" y="88138"/>
                </a:lnTo>
                <a:lnTo>
                  <a:pt x="636322" y="85103"/>
                </a:lnTo>
                <a:lnTo>
                  <a:pt x="625732" y="76533"/>
                </a:lnTo>
                <a:lnTo>
                  <a:pt x="618880" y="63224"/>
                </a:lnTo>
                <a:lnTo>
                  <a:pt x="616445" y="45974"/>
                </a:lnTo>
                <a:lnTo>
                  <a:pt x="618915" y="28634"/>
                </a:lnTo>
                <a:lnTo>
                  <a:pt x="625827" y="15367"/>
                </a:lnTo>
                <a:lnTo>
                  <a:pt x="636429" y="6861"/>
                </a:lnTo>
                <a:lnTo>
                  <a:pt x="649973" y="3810"/>
                </a:lnTo>
                <a:lnTo>
                  <a:pt x="665929" y="3810"/>
                </a:lnTo>
                <a:lnTo>
                  <a:pt x="665223" y="3254"/>
                </a:lnTo>
                <a:lnTo>
                  <a:pt x="649973" y="0"/>
                </a:lnTo>
                <a:close/>
              </a:path>
              <a:path w="982980" h="114300">
                <a:moveTo>
                  <a:pt x="665929" y="3810"/>
                </a:moveTo>
                <a:lnTo>
                  <a:pt x="649973" y="3810"/>
                </a:lnTo>
                <a:lnTo>
                  <a:pt x="663570" y="6897"/>
                </a:lnTo>
                <a:lnTo>
                  <a:pt x="674166" y="15462"/>
                </a:lnTo>
                <a:lnTo>
                  <a:pt x="681048" y="28741"/>
                </a:lnTo>
                <a:lnTo>
                  <a:pt x="683501" y="45974"/>
                </a:lnTo>
                <a:lnTo>
                  <a:pt x="681048" y="63277"/>
                </a:lnTo>
                <a:lnTo>
                  <a:pt x="674166" y="76581"/>
                </a:lnTo>
                <a:lnTo>
                  <a:pt x="663570" y="85121"/>
                </a:lnTo>
                <a:lnTo>
                  <a:pt x="649973" y="88138"/>
                </a:lnTo>
                <a:lnTo>
                  <a:pt x="666150" y="88138"/>
                </a:lnTo>
                <a:lnTo>
                  <a:pt x="677103" y="79470"/>
                </a:lnTo>
                <a:lnTo>
                  <a:pt x="684816" y="64877"/>
                </a:lnTo>
                <a:lnTo>
                  <a:pt x="687565" y="45974"/>
                </a:lnTo>
                <a:lnTo>
                  <a:pt x="684816" y="27146"/>
                </a:lnTo>
                <a:lnTo>
                  <a:pt x="677103" y="12604"/>
                </a:lnTo>
                <a:lnTo>
                  <a:pt x="665929" y="3810"/>
                </a:lnTo>
                <a:close/>
              </a:path>
              <a:path w="982980" h="114300">
                <a:moveTo>
                  <a:pt x="703821" y="83566"/>
                </a:moveTo>
                <a:lnTo>
                  <a:pt x="701662" y="83693"/>
                </a:lnTo>
                <a:lnTo>
                  <a:pt x="699884" y="85471"/>
                </a:lnTo>
                <a:lnTo>
                  <a:pt x="699884" y="89789"/>
                </a:lnTo>
                <a:lnTo>
                  <a:pt x="701662" y="91440"/>
                </a:lnTo>
                <a:lnTo>
                  <a:pt x="705980" y="91440"/>
                </a:lnTo>
                <a:lnTo>
                  <a:pt x="707758" y="89789"/>
                </a:lnTo>
                <a:lnTo>
                  <a:pt x="707758" y="85471"/>
                </a:lnTo>
                <a:lnTo>
                  <a:pt x="705980" y="83693"/>
                </a:lnTo>
                <a:lnTo>
                  <a:pt x="703821" y="83566"/>
                </a:lnTo>
                <a:close/>
              </a:path>
              <a:path w="982980" h="114300">
                <a:moveTo>
                  <a:pt x="735571" y="85090"/>
                </a:moveTo>
                <a:lnTo>
                  <a:pt x="731253" y="85090"/>
                </a:lnTo>
                <a:lnTo>
                  <a:pt x="724141" y="114046"/>
                </a:lnTo>
                <a:lnTo>
                  <a:pt x="727443" y="114046"/>
                </a:lnTo>
                <a:lnTo>
                  <a:pt x="735571" y="85090"/>
                </a:lnTo>
                <a:close/>
              </a:path>
              <a:path w="982980" h="114300">
                <a:moveTo>
                  <a:pt x="792467" y="1016"/>
                </a:moveTo>
                <a:lnTo>
                  <a:pt x="788403" y="1016"/>
                </a:lnTo>
                <a:lnTo>
                  <a:pt x="788403" y="90932"/>
                </a:lnTo>
                <a:lnTo>
                  <a:pt x="836917" y="90932"/>
                </a:lnTo>
                <a:lnTo>
                  <a:pt x="836917" y="87122"/>
                </a:lnTo>
                <a:lnTo>
                  <a:pt x="792467" y="87122"/>
                </a:lnTo>
                <a:lnTo>
                  <a:pt x="792467" y="1016"/>
                </a:lnTo>
                <a:close/>
              </a:path>
              <a:path w="982980" h="114300">
                <a:moveTo>
                  <a:pt x="869937" y="5080"/>
                </a:moveTo>
                <a:lnTo>
                  <a:pt x="865873" y="5080"/>
                </a:lnTo>
                <a:lnTo>
                  <a:pt x="865873" y="90932"/>
                </a:lnTo>
                <a:lnTo>
                  <a:pt x="869937" y="90932"/>
                </a:lnTo>
                <a:lnTo>
                  <a:pt x="869937" y="5080"/>
                </a:lnTo>
                <a:close/>
              </a:path>
              <a:path w="982980" h="114300">
                <a:moveTo>
                  <a:pt x="898893" y="1016"/>
                </a:moveTo>
                <a:lnTo>
                  <a:pt x="836917" y="1016"/>
                </a:lnTo>
                <a:lnTo>
                  <a:pt x="836917" y="5080"/>
                </a:lnTo>
                <a:lnTo>
                  <a:pt x="898893" y="5080"/>
                </a:lnTo>
                <a:lnTo>
                  <a:pt x="898893" y="1016"/>
                </a:lnTo>
                <a:close/>
              </a:path>
              <a:path w="982980" h="114300">
                <a:moveTo>
                  <a:pt x="943343" y="1016"/>
                </a:moveTo>
                <a:lnTo>
                  <a:pt x="916927" y="1016"/>
                </a:lnTo>
                <a:lnTo>
                  <a:pt x="916927" y="90932"/>
                </a:lnTo>
                <a:lnTo>
                  <a:pt x="941057" y="90932"/>
                </a:lnTo>
                <a:lnTo>
                  <a:pt x="958803" y="87885"/>
                </a:lnTo>
                <a:lnTo>
                  <a:pt x="959940" y="87122"/>
                </a:lnTo>
                <a:lnTo>
                  <a:pt x="920991" y="87122"/>
                </a:lnTo>
                <a:lnTo>
                  <a:pt x="920991" y="5080"/>
                </a:lnTo>
                <a:lnTo>
                  <a:pt x="961405" y="5080"/>
                </a:lnTo>
                <a:lnTo>
                  <a:pt x="960053" y="4125"/>
                </a:lnTo>
                <a:lnTo>
                  <a:pt x="943343" y="1016"/>
                </a:lnTo>
                <a:close/>
              </a:path>
              <a:path w="982980" h="114300">
                <a:moveTo>
                  <a:pt x="961405" y="5080"/>
                </a:moveTo>
                <a:lnTo>
                  <a:pt x="943089" y="5080"/>
                </a:lnTo>
                <a:lnTo>
                  <a:pt x="958382" y="7840"/>
                </a:lnTo>
                <a:lnTo>
                  <a:pt x="969616" y="15827"/>
                </a:lnTo>
                <a:lnTo>
                  <a:pt x="976539" y="28600"/>
                </a:lnTo>
                <a:lnTo>
                  <a:pt x="978903" y="45720"/>
                </a:lnTo>
                <a:lnTo>
                  <a:pt x="976472" y="63101"/>
                </a:lnTo>
                <a:lnTo>
                  <a:pt x="969171" y="76088"/>
                </a:lnTo>
                <a:lnTo>
                  <a:pt x="957275" y="84242"/>
                </a:lnTo>
                <a:lnTo>
                  <a:pt x="941057" y="87122"/>
                </a:lnTo>
                <a:lnTo>
                  <a:pt x="959940" y="87122"/>
                </a:lnTo>
                <a:lnTo>
                  <a:pt x="971965" y="79041"/>
                </a:lnTo>
                <a:lnTo>
                  <a:pt x="980151" y="64839"/>
                </a:lnTo>
                <a:lnTo>
                  <a:pt x="982967" y="45720"/>
                </a:lnTo>
                <a:lnTo>
                  <a:pt x="980330" y="26965"/>
                </a:lnTo>
                <a:lnTo>
                  <a:pt x="972537" y="12938"/>
                </a:lnTo>
                <a:lnTo>
                  <a:pt x="961405" y="508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3695" y="158699"/>
            <a:ext cx="5600700" cy="3467735"/>
          </a:xfrm>
          <a:custGeom>
            <a:avLst/>
            <a:gdLst/>
            <a:ahLst/>
            <a:cxnLst/>
            <a:rect l="l" t="t" r="r" b="b"/>
            <a:pathLst>
              <a:path w="5600700" h="3467735">
                <a:moveTo>
                  <a:pt x="5520610" y="0"/>
                </a:moveTo>
                <a:lnTo>
                  <a:pt x="80089" y="0"/>
                </a:lnTo>
                <a:lnTo>
                  <a:pt x="77012" y="12388"/>
                </a:lnTo>
                <a:lnTo>
                  <a:pt x="66586" y="57552"/>
                </a:lnTo>
                <a:lnTo>
                  <a:pt x="56893" y="102990"/>
                </a:lnTo>
                <a:lnTo>
                  <a:pt x="47937" y="148698"/>
                </a:lnTo>
                <a:lnTo>
                  <a:pt x="39726" y="194667"/>
                </a:lnTo>
                <a:lnTo>
                  <a:pt x="32266" y="240893"/>
                </a:lnTo>
                <a:lnTo>
                  <a:pt x="25563" y="287368"/>
                </a:lnTo>
                <a:lnTo>
                  <a:pt x="19625" y="334085"/>
                </a:lnTo>
                <a:lnTo>
                  <a:pt x="14457" y="381039"/>
                </a:lnTo>
                <a:lnTo>
                  <a:pt x="10067" y="428223"/>
                </a:lnTo>
                <a:lnTo>
                  <a:pt x="6460" y="475630"/>
                </a:lnTo>
                <a:lnTo>
                  <a:pt x="3643" y="523253"/>
                </a:lnTo>
                <a:lnTo>
                  <a:pt x="1623" y="571087"/>
                </a:lnTo>
                <a:lnTo>
                  <a:pt x="407" y="619124"/>
                </a:lnTo>
                <a:lnTo>
                  <a:pt x="0" y="667359"/>
                </a:lnTo>
                <a:lnTo>
                  <a:pt x="407" y="715594"/>
                </a:lnTo>
                <a:lnTo>
                  <a:pt x="1623" y="763631"/>
                </a:lnTo>
                <a:lnTo>
                  <a:pt x="3643" y="811465"/>
                </a:lnTo>
                <a:lnTo>
                  <a:pt x="6460" y="859089"/>
                </a:lnTo>
                <a:lnTo>
                  <a:pt x="10067" y="906495"/>
                </a:lnTo>
                <a:lnTo>
                  <a:pt x="14457" y="953679"/>
                </a:lnTo>
                <a:lnTo>
                  <a:pt x="19625" y="1000633"/>
                </a:lnTo>
                <a:lnTo>
                  <a:pt x="25563" y="1047351"/>
                </a:lnTo>
                <a:lnTo>
                  <a:pt x="32266" y="1093825"/>
                </a:lnTo>
                <a:lnTo>
                  <a:pt x="39726" y="1140051"/>
                </a:lnTo>
                <a:lnTo>
                  <a:pt x="47937" y="1186021"/>
                </a:lnTo>
                <a:lnTo>
                  <a:pt x="56893" y="1231728"/>
                </a:lnTo>
                <a:lnTo>
                  <a:pt x="66586" y="1277167"/>
                </a:lnTo>
                <a:lnTo>
                  <a:pt x="77012" y="1322330"/>
                </a:lnTo>
                <a:lnTo>
                  <a:pt x="88162" y="1367211"/>
                </a:lnTo>
                <a:lnTo>
                  <a:pt x="100031" y="1411804"/>
                </a:lnTo>
                <a:lnTo>
                  <a:pt x="112611" y="1456102"/>
                </a:lnTo>
                <a:lnTo>
                  <a:pt x="125897" y="1500099"/>
                </a:lnTo>
                <a:lnTo>
                  <a:pt x="139883" y="1543787"/>
                </a:lnTo>
                <a:lnTo>
                  <a:pt x="154560" y="1587161"/>
                </a:lnTo>
                <a:lnTo>
                  <a:pt x="169924" y="1630214"/>
                </a:lnTo>
                <a:lnTo>
                  <a:pt x="185967" y="1672940"/>
                </a:lnTo>
                <a:lnTo>
                  <a:pt x="202682" y="1715332"/>
                </a:lnTo>
                <a:lnTo>
                  <a:pt x="220065" y="1757383"/>
                </a:lnTo>
                <a:lnTo>
                  <a:pt x="238106" y="1799087"/>
                </a:lnTo>
                <a:lnTo>
                  <a:pt x="256802" y="1840437"/>
                </a:lnTo>
                <a:lnTo>
                  <a:pt x="276144" y="1881428"/>
                </a:lnTo>
                <a:lnTo>
                  <a:pt x="296126" y="1922052"/>
                </a:lnTo>
                <a:lnTo>
                  <a:pt x="316743" y="1962302"/>
                </a:lnTo>
                <a:lnTo>
                  <a:pt x="337986" y="2002173"/>
                </a:lnTo>
                <a:lnTo>
                  <a:pt x="359850" y="2041658"/>
                </a:lnTo>
                <a:lnTo>
                  <a:pt x="382329" y="2080751"/>
                </a:lnTo>
                <a:lnTo>
                  <a:pt x="405415" y="2119444"/>
                </a:lnTo>
                <a:lnTo>
                  <a:pt x="429102" y="2157731"/>
                </a:lnTo>
                <a:lnTo>
                  <a:pt x="453384" y="2195606"/>
                </a:lnTo>
                <a:lnTo>
                  <a:pt x="478255" y="2233063"/>
                </a:lnTo>
                <a:lnTo>
                  <a:pt x="503706" y="2270094"/>
                </a:lnTo>
                <a:lnTo>
                  <a:pt x="529733" y="2306693"/>
                </a:lnTo>
                <a:lnTo>
                  <a:pt x="556329" y="2342854"/>
                </a:lnTo>
                <a:lnTo>
                  <a:pt x="583487" y="2378571"/>
                </a:lnTo>
                <a:lnTo>
                  <a:pt x="611200" y="2413836"/>
                </a:lnTo>
                <a:lnTo>
                  <a:pt x="639462" y="2448643"/>
                </a:lnTo>
                <a:lnTo>
                  <a:pt x="668267" y="2482986"/>
                </a:lnTo>
                <a:lnTo>
                  <a:pt x="697608" y="2516858"/>
                </a:lnTo>
                <a:lnTo>
                  <a:pt x="727479" y="2550252"/>
                </a:lnTo>
                <a:lnTo>
                  <a:pt x="757872" y="2583163"/>
                </a:lnTo>
                <a:lnTo>
                  <a:pt x="788782" y="2615583"/>
                </a:lnTo>
                <a:lnTo>
                  <a:pt x="820202" y="2647507"/>
                </a:lnTo>
                <a:lnTo>
                  <a:pt x="852125" y="2678926"/>
                </a:lnTo>
                <a:lnTo>
                  <a:pt x="884546" y="2709836"/>
                </a:lnTo>
                <a:lnTo>
                  <a:pt x="917456" y="2740230"/>
                </a:lnTo>
                <a:lnTo>
                  <a:pt x="950851" y="2770100"/>
                </a:lnTo>
                <a:lnTo>
                  <a:pt x="984723" y="2799441"/>
                </a:lnTo>
                <a:lnTo>
                  <a:pt x="1019066" y="2828246"/>
                </a:lnTo>
                <a:lnTo>
                  <a:pt x="1053873" y="2856509"/>
                </a:lnTo>
                <a:lnTo>
                  <a:pt x="1089138" y="2884222"/>
                </a:lnTo>
                <a:lnTo>
                  <a:pt x="1124854" y="2911380"/>
                </a:lnTo>
                <a:lnTo>
                  <a:pt x="1161015" y="2937975"/>
                </a:lnTo>
                <a:lnTo>
                  <a:pt x="1197615" y="2964002"/>
                </a:lnTo>
                <a:lnTo>
                  <a:pt x="1234646" y="2989454"/>
                </a:lnTo>
                <a:lnTo>
                  <a:pt x="1272102" y="3014324"/>
                </a:lnTo>
                <a:lnTo>
                  <a:pt x="1309978" y="3038606"/>
                </a:lnTo>
                <a:lnTo>
                  <a:pt x="1348265" y="3062294"/>
                </a:lnTo>
                <a:lnTo>
                  <a:pt x="1386958" y="3085380"/>
                </a:lnTo>
                <a:lnTo>
                  <a:pt x="1426050" y="3107858"/>
                </a:lnTo>
                <a:lnTo>
                  <a:pt x="1465535" y="3129723"/>
                </a:lnTo>
                <a:lnTo>
                  <a:pt x="1505406" y="3150966"/>
                </a:lnTo>
                <a:lnTo>
                  <a:pt x="1545657" y="3171582"/>
                </a:lnTo>
                <a:lnTo>
                  <a:pt x="1586281" y="3191565"/>
                </a:lnTo>
                <a:lnTo>
                  <a:pt x="1627271" y="3210907"/>
                </a:lnTo>
                <a:lnTo>
                  <a:pt x="1668622" y="3229602"/>
                </a:lnTo>
                <a:lnTo>
                  <a:pt x="1710326" y="3247644"/>
                </a:lnTo>
                <a:lnTo>
                  <a:pt x="1752377" y="3265026"/>
                </a:lnTo>
                <a:lnTo>
                  <a:pt x="1794769" y="3281742"/>
                </a:lnTo>
                <a:lnTo>
                  <a:pt x="1837494" y="3297785"/>
                </a:lnTo>
                <a:lnTo>
                  <a:pt x="1880547" y="3313148"/>
                </a:lnTo>
                <a:lnTo>
                  <a:pt x="1923921" y="3327826"/>
                </a:lnTo>
                <a:lnTo>
                  <a:pt x="1967610" y="3341811"/>
                </a:lnTo>
                <a:lnTo>
                  <a:pt x="2011607" y="3355097"/>
                </a:lnTo>
                <a:lnTo>
                  <a:pt x="2055905" y="3367678"/>
                </a:lnTo>
                <a:lnTo>
                  <a:pt x="2100498" y="3379547"/>
                </a:lnTo>
                <a:lnTo>
                  <a:pt x="2145379" y="3390697"/>
                </a:lnTo>
                <a:lnTo>
                  <a:pt x="2190542" y="3401122"/>
                </a:lnTo>
                <a:lnTo>
                  <a:pt x="2235981" y="3410816"/>
                </a:lnTo>
                <a:lnTo>
                  <a:pt x="2281688" y="3419772"/>
                </a:lnTo>
                <a:lnTo>
                  <a:pt x="2327658" y="3427983"/>
                </a:lnTo>
                <a:lnTo>
                  <a:pt x="2373883" y="3435443"/>
                </a:lnTo>
                <a:lnTo>
                  <a:pt x="2420358" y="3442145"/>
                </a:lnTo>
                <a:lnTo>
                  <a:pt x="2467076" y="3448084"/>
                </a:lnTo>
                <a:lnTo>
                  <a:pt x="2514030" y="3453251"/>
                </a:lnTo>
                <a:lnTo>
                  <a:pt x="2561213" y="3457642"/>
                </a:lnTo>
                <a:lnTo>
                  <a:pt x="2608620" y="3461249"/>
                </a:lnTo>
                <a:lnTo>
                  <a:pt x="2656244" y="3464065"/>
                </a:lnTo>
                <a:lnTo>
                  <a:pt x="2704077" y="3466085"/>
                </a:lnTo>
                <a:lnTo>
                  <a:pt x="2752115" y="3467302"/>
                </a:lnTo>
                <a:lnTo>
                  <a:pt x="2800350" y="3467709"/>
                </a:lnTo>
                <a:lnTo>
                  <a:pt x="2848584" y="3467302"/>
                </a:lnTo>
                <a:lnTo>
                  <a:pt x="2896622" y="3466085"/>
                </a:lnTo>
                <a:lnTo>
                  <a:pt x="2944455" y="3464065"/>
                </a:lnTo>
                <a:lnTo>
                  <a:pt x="2992079" y="3461249"/>
                </a:lnTo>
                <a:lnTo>
                  <a:pt x="3039486" y="3457642"/>
                </a:lnTo>
                <a:lnTo>
                  <a:pt x="3086669" y="3453251"/>
                </a:lnTo>
                <a:lnTo>
                  <a:pt x="3133623" y="3448084"/>
                </a:lnTo>
                <a:lnTo>
                  <a:pt x="3180341" y="3442145"/>
                </a:lnTo>
                <a:lnTo>
                  <a:pt x="3226816" y="3435443"/>
                </a:lnTo>
                <a:lnTo>
                  <a:pt x="3273041" y="3427983"/>
                </a:lnTo>
                <a:lnTo>
                  <a:pt x="3319011" y="3419772"/>
                </a:lnTo>
                <a:lnTo>
                  <a:pt x="3364718" y="3410816"/>
                </a:lnTo>
                <a:lnTo>
                  <a:pt x="3410157" y="3401122"/>
                </a:lnTo>
                <a:lnTo>
                  <a:pt x="3455320" y="3390697"/>
                </a:lnTo>
                <a:lnTo>
                  <a:pt x="3500201" y="3379547"/>
                </a:lnTo>
                <a:lnTo>
                  <a:pt x="3544794" y="3367678"/>
                </a:lnTo>
                <a:lnTo>
                  <a:pt x="3589092" y="3355097"/>
                </a:lnTo>
                <a:lnTo>
                  <a:pt x="3633089" y="3341811"/>
                </a:lnTo>
                <a:lnTo>
                  <a:pt x="3676778" y="3327826"/>
                </a:lnTo>
                <a:lnTo>
                  <a:pt x="3720152" y="3313148"/>
                </a:lnTo>
                <a:lnTo>
                  <a:pt x="3763205" y="3297785"/>
                </a:lnTo>
                <a:lnTo>
                  <a:pt x="3805930" y="3281742"/>
                </a:lnTo>
                <a:lnTo>
                  <a:pt x="3848322" y="3265026"/>
                </a:lnTo>
                <a:lnTo>
                  <a:pt x="3890373" y="3247644"/>
                </a:lnTo>
                <a:lnTo>
                  <a:pt x="3932077" y="3229602"/>
                </a:lnTo>
                <a:lnTo>
                  <a:pt x="3973428" y="3210907"/>
                </a:lnTo>
                <a:lnTo>
                  <a:pt x="4014418" y="3191565"/>
                </a:lnTo>
                <a:lnTo>
                  <a:pt x="4055042" y="3171582"/>
                </a:lnTo>
                <a:lnTo>
                  <a:pt x="4095293" y="3150966"/>
                </a:lnTo>
                <a:lnTo>
                  <a:pt x="4135164" y="3129723"/>
                </a:lnTo>
                <a:lnTo>
                  <a:pt x="4174649" y="3107858"/>
                </a:lnTo>
                <a:lnTo>
                  <a:pt x="4213741" y="3085380"/>
                </a:lnTo>
                <a:lnTo>
                  <a:pt x="4252434" y="3062294"/>
                </a:lnTo>
                <a:lnTo>
                  <a:pt x="4290721" y="3038606"/>
                </a:lnTo>
                <a:lnTo>
                  <a:pt x="4328597" y="3014324"/>
                </a:lnTo>
                <a:lnTo>
                  <a:pt x="4366053" y="2989454"/>
                </a:lnTo>
                <a:lnTo>
                  <a:pt x="4403084" y="2964002"/>
                </a:lnTo>
                <a:lnTo>
                  <a:pt x="4439684" y="2937975"/>
                </a:lnTo>
                <a:lnTo>
                  <a:pt x="4475845" y="2911380"/>
                </a:lnTo>
                <a:lnTo>
                  <a:pt x="4511561" y="2884222"/>
                </a:lnTo>
                <a:lnTo>
                  <a:pt x="4546826" y="2856509"/>
                </a:lnTo>
                <a:lnTo>
                  <a:pt x="4581633" y="2828246"/>
                </a:lnTo>
                <a:lnTo>
                  <a:pt x="4615976" y="2799441"/>
                </a:lnTo>
                <a:lnTo>
                  <a:pt x="4649848" y="2770100"/>
                </a:lnTo>
                <a:lnTo>
                  <a:pt x="4683243" y="2740230"/>
                </a:lnTo>
                <a:lnTo>
                  <a:pt x="4716153" y="2709836"/>
                </a:lnTo>
                <a:lnTo>
                  <a:pt x="4748574" y="2678926"/>
                </a:lnTo>
                <a:lnTo>
                  <a:pt x="4780497" y="2647507"/>
                </a:lnTo>
                <a:lnTo>
                  <a:pt x="4811917" y="2615583"/>
                </a:lnTo>
                <a:lnTo>
                  <a:pt x="4842827" y="2583163"/>
                </a:lnTo>
                <a:lnTo>
                  <a:pt x="4873220" y="2550252"/>
                </a:lnTo>
                <a:lnTo>
                  <a:pt x="4903091" y="2516858"/>
                </a:lnTo>
                <a:lnTo>
                  <a:pt x="4932432" y="2482986"/>
                </a:lnTo>
                <a:lnTo>
                  <a:pt x="4961237" y="2448643"/>
                </a:lnTo>
                <a:lnTo>
                  <a:pt x="4989499" y="2413836"/>
                </a:lnTo>
                <a:lnTo>
                  <a:pt x="5017212" y="2378571"/>
                </a:lnTo>
                <a:lnTo>
                  <a:pt x="5044370" y="2342854"/>
                </a:lnTo>
                <a:lnTo>
                  <a:pt x="5070966" y="2306693"/>
                </a:lnTo>
                <a:lnTo>
                  <a:pt x="5096993" y="2270094"/>
                </a:lnTo>
                <a:lnTo>
                  <a:pt x="5122444" y="2233063"/>
                </a:lnTo>
                <a:lnTo>
                  <a:pt x="5147315" y="2195606"/>
                </a:lnTo>
                <a:lnTo>
                  <a:pt x="5171597" y="2157731"/>
                </a:lnTo>
                <a:lnTo>
                  <a:pt x="5195284" y="2119444"/>
                </a:lnTo>
                <a:lnTo>
                  <a:pt x="5218370" y="2080751"/>
                </a:lnTo>
                <a:lnTo>
                  <a:pt x="5240849" y="2041658"/>
                </a:lnTo>
                <a:lnTo>
                  <a:pt x="5262713" y="2002173"/>
                </a:lnTo>
                <a:lnTo>
                  <a:pt x="5283956" y="1962302"/>
                </a:lnTo>
                <a:lnTo>
                  <a:pt x="5304573" y="1922052"/>
                </a:lnTo>
                <a:lnTo>
                  <a:pt x="5324555" y="1881428"/>
                </a:lnTo>
                <a:lnTo>
                  <a:pt x="5343897" y="1840437"/>
                </a:lnTo>
                <a:lnTo>
                  <a:pt x="5362593" y="1799087"/>
                </a:lnTo>
                <a:lnTo>
                  <a:pt x="5380634" y="1757383"/>
                </a:lnTo>
                <a:lnTo>
                  <a:pt x="5398017" y="1715332"/>
                </a:lnTo>
                <a:lnTo>
                  <a:pt x="5414732" y="1672940"/>
                </a:lnTo>
                <a:lnTo>
                  <a:pt x="5430775" y="1630214"/>
                </a:lnTo>
                <a:lnTo>
                  <a:pt x="5446139" y="1587161"/>
                </a:lnTo>
                <a:lnTo>
                  <a:pt x="5460816" y="1543787"/>
                </a:lnTo>
                <a:lnTo>
                  <a:pt x="5474802" y="1500099"/>
                </a:lnTo>
                <a:lnTo>
                  <a:pt x="5488088" y="1456102"/>
                </a:lnTo>
                <a:lnTo>
                  <a:pt x="5500668" y="1411804"/>
                </a:lnTo>
                <a:lnTo>
                  <a:pt x="5512537" y="1367211"/>
                </a:lnTo>
                <a:lnTo>
                  <a:pt x="5523687" y="1322330"/>
                </a:lnTo>
                <a:lnTo>
                  <a:pt x="5534113" y="1277167"/>
                </a:lnTo>
                <a:lnTo>
                  <a:pt x="5543806" y="1231728"/>
                </a:lnTo>
                <a:lnTo>
                  <a:pt x="5552762" y="1186021"/>
                </a:lnTo>
                <a:lnTo>
                  <a:pt x="5560973" y="1140051"/>
                </a:lnTo>
                <a:lnTo>
                  <a:pt x="5568433" y="1093825"/>
                </a:lnTo>
                <a:lnTo>
                  <a:pt x="5575136" y="1047351"/>
                </a:lnTo>
                <a:lnTo>
                  <a:pt x="5581074" y="1000633"/>
                </a:lnTo>
                <a:lnTo>
                  <a:pt x="5586242" y="953679"/>
                </a:lnTo>
                <a:lnTo>
                  <a:pt x="5590632" y="906495"/>
                </a:lnTo>
                <a:lnTo>
                  <a:pt x="5594239" y="859089"/>
                </a:lnTo>
                <a:lnTo>
                  <a:pt x="5597056" y="811465"/>
                </a:lnTo>
                <a:lnTo>
                  <a:pt x="5599076" y="763631"/>
                </a:lnTo>
                <a:lnTo>
                  <a:pt x="5600292" y="715594"/>
                </a:lnTo>
                <a:lnTo>
                  <a:pt x="5600700" y="667359"/>
                </a:lnTo>
                <a:lnTo>
                  <a:pt x="5600292" y="619124"/>
                </a:lnTo>
                <a:lnTo>
                  <a:pt x="5599076" y="571087"/>
                </a:lnTo>
                <a:lnTo>
                  <a:pt x="5597056" y="523253"/>
                </a:lnTo>
                <a:lnTo>
                  <a:pt x="5594239" y="475630"/>
                </a:lnTo>
                <a:lnTo>
                  <a:pt x="5590632" y="428223"/>
                </a:lnTo>
                <a:lnTo>
                  <a:pt x="5586242" y="381039"/>
                </a:lnTo>
                <a:lnTo>
                  <a:pt x="5581074" y="334085"/>
                </a:lnTo>
                <a:lnTo>
                  <a:pt x="5575136" y="287368"/>
                </a:lnTo>
                <a:lnTo>
                  <a:pt x="5568433" y="240893"/>
                </a:lnTo>
                <a:lnTo>
                  <a:pt x="5560973" y="194667"/>
                </a:lnTo>
                <a:lnTo>
                  <a:pt x="5552762" y="148698"/>
                </a:lnTo>
                <a:lnTo>
                  <a:pt x="5543806" y="102990"/>
                </a:lnTo>
                <a:lnTo>
                  <a:pt x="5534113" y="57552"/>
                </a:lnTo>
                <a:lnTo>
                  <a:pt x="5523687" y="12388"/>
                </a:lnTo>
                <a:lnTo>
                  <a:pt x="5520610" y="0"/>
                </a:lnTo>
                <a:close/>
              </a:path>
            </a:pathLst>
          </a:custGeom>
          <a:solidFill>
            <a:srgbClr val="D5E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8699" y="5558701"/>
            <a:ext cx="6120130" cy="5508625"/>
            <a:chOff x="158699" y="5558701"/>
            <a:chExt cx="6120130" cy="5508625"/>
          </a:xfrm>
        </p:grpSpPr>
        <p:sp>
          <p:nvSpPr>
            <p:cNvPr id="6" name="object 6"/>
            <p:cNvSpPr/>
            <p:nvPr/>
          </p:nvSpPr>
          <p:spPr>
            <a:xfrm>
              <a:off x="158699" y="5558701"/>
              <a:ext cx="5396230" cy="5508625"/>
            </a:xfrm>
            <a:custGeom>
              <a:avLst/>
              <a:gdLst/>
              <a:ahLst/>
              <a:cxnLst/>
              <a:rect l="l" t="t" r="r" b="b"/>
              <a:pathLst>
                <a:path w="5396230" h="5508625">
                  <a:moveTo>
                    <a:pt x="1723618" y="0"/>
                  </a:moveTo>
                  <a:lnTo>
                    <a:pt x="1675406" y="310"/>
                  </a:lnTo>
                  <a:lnTo>
                    <a:pt x="1627343" y="1237"/>
                  </a:lnTo>
                  <a:lnTo>
                    <a:pt x="1579432" y="2778"/>
                  </a:lnTo>
                  <a:lnTo>
                    <a:pt x="1531678" y="4930"/>
                  </a:lnTo>
                  <a:lnTo>
                    <a:pt x="1484084" y="7687"/>
                  </a:lnTo>
                  <a:lnTo>
                    <a:pt x="1436654" y="11047"/>
                  </a:lnTo>
                  <a:lnTo>
                    <a:pt x="1389392" y="15006"/>
                  </a:lnTo>
                  <a:lnTo>
                    <a:pt x="1342301" y="19559"/>
                  </a:lnTo>
                  <a:lnTo>
                    <a:pt x="1295386" y="24704"/>
                  </a:lnTo>
                  <a:lnTo>
                    <a:pt x="1248650" y="30436"/>
                  </a:lnTo>
                  <a:lnTo>
                    <a:pt x="1202097" y="36751"/>
                  </a:lnTo>
                  <a:lnTo>
                    <a:pt x="1155730" y="43646"/>
                  </a:lnTo>
                  <a:lnTo>
                    <a:pt x="1109554" y="51117"/>
                  </a:lnTo>
                  <a:lnTo>
                    <a:pt x="1063572" y="59160"/>
                  </a:lnTo>
                  <a:lnTo>
                    <a:pt x="1017788" y="67772"/>
                  </a:lnTo>
                  <a:lnTo>
                    <a:pt x="972206" y="76948"/>
                  </a:lnTo>
                  <a:lnTo>
                    <a:pt x="926830" y="86686"/>
                  </a:lnTo>
                  <a:lnTo>
                    <a:pt x="881663" y="96980"/>
                  </a:lnTo>
                  <a:lnTo>
                    <a:pt x="836709" y="107827"/>
                  </a:lnTo>
                  <a:lnTo>
                    <a:pt x="791972" y="119224"/>
                  </a:lnTo>
                  <a:lnTo>
                    <a:pt x="747456" y="131167"/>
                  </a:lnTo>
                  <a:lnTo>
                    <a:pt x="703164" y="143652"/>
                  </a:lnTo>
                  <a:lnTo>
                    <a:pt x="659101" y="156675"/>
                  </a:lnTo>
                  <a:lnTo>
                    <a:pt x="615269" y="170232"/>
                  </a:lnTo>
                  <a:lnTo>
                    <a:pt x="571673" y="184320"/>
                  </a:lnTo>
                  <a:lnTo>
                    <a:pt x="528317" y="198935"/>
                  </a:lnTo>
                  <a:lnTo>
                    <a:pt x="485205" y="214073"/>
                  </a:lnTo>
                  <a:lnTo>
                    <a:pt x="442339" y="229730"/>
                  </a:lnTo>
                  <a:lnTo>
                    <a:pt x="399725" y="245902"/>
                  </a:lnTo>
                  <a:lnTo>
                    <a:pt x="357365" y="262587"/>
                  </a:lnTo>
                  <a:lnTo>
                    <a:pt x="315263" y="279779"/>
                  </a:lnTo>
                  <a:lnTo>
                    <a:pt x="273424" y="297475"/>
                  </a:lnTo>
                  <a:lnTo>
                    <a:pt x="231851" y="315672"/>
                  </a:lnTo>
                  <a:lnTo>
                    <a:pt x="190548" y="334365"/>
                  </a:lnTo>
                  <a:lnTo>
                    <a:pt x="149519" y="353551"/>
                  </a:lnTo>
                  <a:lnTo>
                    <a:pt x="108766" y="373227"/>
                  </a:lnTo>
                  <a:lnTo>
                    <a:pt x="68295" y="393387"/>
                  </a:lnTo>
                  <a:lnTo>
                    <a:pt x="28109" y="414029"/>
                  </a:lnTo>
                  <a:lnTo>
                    <a:pt x="0" y="428909"/>
                  </a:lnTo>
                  <a:lnTo>
                    <a:pt x="0" y="5508002"/>
                  </a:lnTo>
                  <a:lnTo>
                    <a:pt x="4904291" y="5508002"/>
                  </a:lnTo>
                  <a:lnTo>
                    <a:pt x="4916813" y="5486321"/>
                  </a:lnTo>
                  <a:lnTo>
                    <a:pt x="4938877" y="5447012"/>
                  </a:lnTo>
                  <a:lnTo>
                    <a:pt x="4960471" y="5407407"/>
                  </a:lnTo>
                  <a:lnTo>
                    <a:pt x="4981590" y="5367510"/>
                  </a:lnTo>
                  <a:lnTo>
                    <a:pt x="5002232" y="5327324"/>
                  </a:lnTo>
                  <a:lnTo>
                    <a:pt x="5022393" y="5286853"/>
                  </a:lnTo>
                  <a:lnTo>
                    <a:pt x="5042068" y="5246101"/>
                  </a:lnTo>
                  <a:lnTo>
                    <a:pt x="5061254" y="5205071"/>
                  </a:lnTo>
                  <a:lnTo>
                    <a:pt x="5079948" y="5163768"/>
                  </a:lnTo>
                  <a:lnTo>
                    <a:pt x="5098144" y="5122195"/>
                  </a:lnTo>
                  <a:lnTo>
                    <a:pt x="5115841" y="5080356"/>
                  </a:lnTo>
                  <a:lnTo>
                    <a:pt x="5133033" y="5038255"/>
                  </a:lnTo>
                  <a:lnTo>
                    <a:pt x="5149717" y="4995895"/>
                  </a:lnTo>
                  <a:lnTo>
                    <a:pt x="5165890" y="4953280"/>
                  </a:lnTo>
                  <a:lnTo>
                    <a:pt x="5181547" y="4910415"/>
                  </a:lnTo>
                  <a:lnTo>
                    <a:pt x="5196685" y="4867302"/>
                  </a:lnTo>
                  <a:lnTo>
                    <a:pt x="5211299" y="4823946"/>
                  </a:lnTo>
                  <a:lnTo>
                    <a:pt x="5225387" y="4780350"/>
                  </a:lnTo>
                  <a:lnTo>
                    <a:pt x="5238945" y="4736519"/>
                  </a:lnTo>
                  <a:lnTo>
                    <a:pt x="5251967" y="4692455"/>
                  </a:lnTo>
                  <a:lnTo>
                    <a:pt x="5264452" y="4648164"/>
                  </a:lnTo>
                  <a:lnTo>
                    <a:pt x="5276395" y="4603647"/>
                  </a:lnTo>
                  <a:lnTo>
                    <a:pt x="5287792" y="4558910"/>
                  </a:lnTo>
                  <a:lnTo>
                    <a:pt x="5298640" y="4513956"/>
                  </a:lnTo>
                  <a:lnTo>
                    <a:pt x="5308934" y="4468789"/>
                  </a:lnTo>
                  <a:lnTo>
                    <a:pt x="5318671" y="4423413"/>
                  </a:lnTo>
                  <a:lnTo>
                    <a:pt x="5327847" y="4377831"/>
                  </a:lnTo>
                  <a:lnTo>
                    <a:pt x="5336459" y="4332047"/>
                  </a:lnTo>
                  <a:lnTo>
                    <a:pt x="5344502" y="4286065"/>
                  </a:lnTo>
                  <a:lnTo>
                    <a:pt x="5351973" y="4239889"/>
                  </a:lnTo>
                  <a:lnTo>
                    <a:pt x="5358868" y="4193523"/>
                  </a:lnTo>
                  <a:lnTo>
                    <a:pt x="5365184" y="4146970"/>
                  </a:lnTo>
                  <a:lnTo>
                    <a:pt x="5370916" y="4100234"/>
                  </a:lnTo>
                  <a:lnTo>
                    <a:pt x="5376060" y="4053318"/>
                  </a:lnTo>
                  <a:lnTo>
                    <a:pt x="5380614" y="4006228"/>
                  </a:lnTo>
                  <a:lnTo>
                    <a:pt x="5384572" y="3958966"/>
                  </a:lnTo>
                  <a:lnTo>
                    <a:pt x="5387932" y="3911536"/>
                  </a:lnTo>
                  <a:lnTo>
                    <a:pt x="5390690" y="3863942"/>
                  </a:lnTo>
                  <a:lnTo>
                    <a:pt x="5392841" y="3816187"/>
                  </a:lnTo>
                  <a:lnTo>
                    <a:pt x="5394382" y="3768277"/>
                  </a:lnTo>
                  <a:lnTo>
                    <a:pt x="5395310" y="3720214"/>
                  </a:lnTo>
                  <a:lnTo>
                    <a:pt x="5395620" y="3672001"/>
                  </a:lnTo>
                  <a:lnTo>
                    <a:pt x="5395310" y="3623789"/>
                  </a:lnTo>
                  <a:lnTo>
                    <a:pt x="5394382" y="3575726"/>
                  </a:lnTo>
                  <a:lnTo>
                    <a:pt x="5392841" y="3527815"/>
                  </a:lnTo>
                  <a:lnTo>
                    <a:pt x="5390690" y="3480061"/>
                  </a:lnTo>
                  <a:lnTo>
                    <a:pt x="5387932" y="3432467"/>
                  </a:lnTo>
                  <a:lnTo>
                    <a:pt x="5384572" y="3385037"/>
                  </a:lnTo>
                  <a:lnTo>
                    <a:pt x="5380614" y="3337775"/>
                  </a:lnTo>
                  <a:lnTo>
                    <a:pt x="5376060" y="3290684"/>
                  </a:lnTo>
                  <a:lnTo>
                    <a:pt x="5370916" y="3243769"/>
                  </a:lnTo>
                  <a:lnTo>
                    <a:pt x="5365184" y="3197033"/>
                  </a:lnTo>
                  <a:lnTo>
                    <a:pt x="5358868" y="3150480"/>
                  </a:lnTo>
                  <a:lnTo>
                    <a:pt x="5351973" y="3104113"/>
                  </a:lnTo>
                  <a:lnTo>
                    <a:pt x="5344502" y="3057937"/>
                  </a:lnTo>
                  <a:lnTo>
                    <a:pt x="5336459" y="3011955"/>
                  </a:lnTo>
                  <a:lnTo>
                    <a:pt x="5327847" y="2966172"/>
                  </a:lnTo>
                  <a:lnTo>
                    <a:pt x="5318671" y="2920590"/>
                  </a:lnTo>
                  <a:lnTo>
                    <a:pt x="5308934" y="2875213"/>
                  </a:lnTo>
                  <a:lnTo>
                    <a:pt x="5298640" y="2830046"/>
                  </a:lnTo>
                  <a:lnTo>
                    <a:pt x="5287792" y="2785092"/>
                  </a:lnTo>
                  <a:lnTo>
                    <a:pt x="5276395" y="2740355"/>
                  </a:lnTo>
                  <a:lnTo>
                    <a:pt x="5264452" y="2695839"/>
                  </a:lnTo>
                  <a:lnTo>
                    <a:pt x="5251967" y="2651547"/>
                  </a:lnTo>
                  <a:lnTo>
                    <a:pt x="5238945" y="2607484"/>
                  </a:lnTo>
                  <a:lnTo>
                    <a:pt x="5225387" y="2563652"/>
                  </a:lnTo>
                  <a:lnTo>
                    <a:pt x="5211299" y="2520057"/>
                  </a:lnTo>
                  <a:lnTo>
                    <a:pt x="5196685" y="2476701"/>
                  </a:lnTo>
                  <a:lnTo>
                    <a:pt x="5181547" y="2433588"/>
                  </a:lnTo>
                  <a:lnTo>
                    <a:pt x="5165890" y="2390722"/>
                  </a:lnTo>
                  <a:lnTo>
                    <a:pt x="5149717" y="2348108"/>
                  </a:lnTo>
                  <a:lnTo>
                    <a:pt x="5133033" y="2305748"/>
                  </a:lnTo>
                  <a:lnTo>
                    <a:pt x="5115841" y="2263647"/>
                  </a:lnTo>
                  <a:lnTo>
                    <a:pt x="5098144" y="2221808"/>
                  </a:lnTo>
                  <a:lnTo>
                    <a:pt x="5079948" y="2180235"/>
                  </a:lnTo>
                  <a:lnTo>
                    <a:pt x="5061254" y="2138931"/>
                  </a:lnTo>
                  <a:lnTo>
                    <a:pt x="5042068" y="2097902"/>
                  </a:lnTo>
                  <a:lnTo>
                    <a:pt x="5022393" y="2057150"/>
                  </a:lnTo>
                  <a:lnTo>
                    <a:pt x="5002232" y="2016679"/>
                  </a:lnTo>
                  <a:lnTo>
                    <a:pt x="4981590" y="1976492"/>
                  </a:lnTo>
                  <a:lnTo>
                    <a:pt x="4960471" y="1936595"/>
                  </a:lnTo>
                  <a:lnTo>
                    <a:pt x="4938877" y="1896990"/>
                  </a:lnTo>
                  <a:lnTo>
                    <a:pt x="4916813" y="1857682"/>
                  </a:lnTo>
                  <a:lnTo>
                    <a:pt x="4894283" y="1818673"/>
                  </a:lnTo>
                  <a:lnTo>
                    <a:pt x="4871290" y="1779969"/>
                  </a:lnTo>
                  <a:lnTo>
                    <a:pt x="4847839" y="1741572"/>
                  </a:lnTo>
                  <a:lnTo>
                    <a:pt x="4823932" y="1703486"/>
                  </a:lnTo>
                  <a:lnTo>
                    <a:pt x="4799575" y="1665716"/>
                  </a:lnTo>
                  <a:lnTo>
                    <a:pt x="4774769" y="1628264"/>
                  </a:lnTo>
                  <a:lnTo>
                    <a:pt x="4749521" y="1591136"/>
                  </a:lnTo>
                  <a:lnTo>
                    <a:pt x="4723832" y="1554334"/>
                  </a:lnTo>
                  <a:lnTo>
                    <a:pt x="4697707" y="1517862"/>
                  </a:lnTo>
                  <a:lnTo>
                    <a:pt x="4671149" y="1481724"/>
                  </a:lnTo>
                  <a:lnTo>
                    <a:pt x="4644164" y="1445924"/>
                  </a:lnTo>
                  <a:lnTo>
                    <a:pt x="4616753" y="1410466"/>
                  </a:lnTo>
                  <a:lnTo>
                    <a:pt x="4588921" y="1375353"/>
                  </a:lnTo>
                  <a:lnTo>
                    <a:pt x="4560672" y="1340589"/>
                  </a:lnTo>
                  <a:lnTo>
                    <a:pt x="4532010" y="1306179"/>
                  </a:lnTo>
                  <a:lnTo>
                    <a:pt x="4502938" y="1272125"/>
                  </a:lnTo>
                  <a:lnTo>
                    <a:pt x="4473460" y="1238432"/>
                  </a:lnTo>
                  <a:lnTo>
                    <a:pt x="4443580" y="1205103"/>
                  </a:lnTo>
                  <a:lnTo>
                    <a:pt x="4413301" y="1172142"/>
                  </a:lnTo>
                  <a:lnTo>
                    <a:pt x="4382628" y="1139553"/>
                  </a:lnTo>
                  <a:lnTo>
                    <a:pt x="4351565" y="1107339"/>
                  </a:lnTo>
                  <a:lnTo>
                    <a:pt x="4320114" y="1075505"/>
                  </a:lnTo>
                  <a:lnTo>
                    <a:pt x="4288280" y="1044055"/>
                  </a:lnTo>
                  <a:lnTo>
                    <a:pt x="4256067" y="1012991"/>
                  </a:lnTo>
                  <a:lnTo>
                    <a:pt x="4223478" y="982318"/>
                  </a:lnTo>
                  <a:lnTo>
                    <a:pt x="4190517" y="952040"/>
                  </a:lnTo>
                  <a:lnTo>
                    <a:pt x="4157188" y="922160"/>
                  </a:lnTo>
                  <a:lnTo>
                    <a:pt x="4123494" y="892682"/>
                  </a:lnTo>
                  <a:lnTo>
                    <a:pt x="4089441" y="863610"/>
                  </a:lnTo>
                  <a:lnTo>
                    <a:pt x="4055030" y="834947"/>
                  </a:lnTo>
                  <a:lnTo>
                    <a:pt x="4020266" y="806698"/>
                  </a:lnTo>
                  <a:lnTo>
                    <a:pt x="3985154" y="778867"/>
                  </a:lnTo>
                  <a:lnTo>
                    <a:pt x="3949695" y="751456"/>
                  </a:lnTo>
                  <a:lnTo>
                    <a:pt x="3913895" y="724470"/>
                  </a:lnTo>
                  <a:lnTo>
                    <a:pt x="3877758" y="697913"/>
                  </a:lnTo>
                  <a:lnTo>
                    <a:pt x="3841286" y="671788"/>
                  </a:lnTo>
                  <a:lnTo>
                    <a:pt x="3804484" y="646099"/>
                  </a:lnTo>
                  <a:lnTo>
                    <a:pt x="3767355" y="620850"/>
                  </a:lnTo>
                  <a:lnTo>
                    <a:pt x="3729904" y="596045"/>
                  </a:lnTo>
                  <a:lnTo>
                    <a:pt x="3692133" y="571687"/>
                  </a:lnTo>
                  <a:lnTo>
                    <a:pt x="3654048" y="547780"/>
                  </a:lnTo>
                  <a:lnTo>
                    <a:pt x="3615651" y="524329"/>
                  </a:lnTo>
                  <a:lnTo>
                    <a:pt x="3576946" y="501336"/>
                  </a:lnTo>
                  <a:lnTo>
                    <a:pt x="3537938" y="478806"/>
                  </a:lnTo>
                  <a:lnTo>
                    <a:pt x="3498629" y="456742"/>
                  </a:lnTo>
                  <a:lnTo>
                    <a:pt x="3459024" y="435149"/>
                  </a:lnTo>
                  <a:lnTo>
                    <a:pt x="3419127" y="414029"/>
                  </a:lnTo>
                  <a:lnTo>
                    <a:pt x="3378941" y="393387"/>
                  </a:lnTo>
                  <a:lnTo>
                    <a:pt x="3338470" y="373227"/>
                  </a:lnTo>
                  <a:lnTo>
                    <a:pt x="3297718" y="353551"/>
                  </a:lnTo>
                  <a:lnTo>
                    <a:pt x="3256688" y="334365"/>
                  </a:lnTo>
                  <a:lnTo>
                    <a:pt x="3215385" y="315672"/>
                  </a:lnTo>
                  <a:lnTo>
                    <a:pt x="3173812" y="297475"/>
                  </a:lnTo>
                  <a:lnTo>
                    <a:pt x="3131973" y="279779"/>
                  </a:lnTo>
                  <a:lnTo>
                    <a:pt x="3089871" y="262587"/>
                  </a:lnTo>
                  <a:lnTo>
                    <a:pt x="3047512" y="245902"/>
                  </a:lnTo>
                  <a:lnTo>
                    <a:pt x="3004897" y="229730"/>
                  </a:lnTo>
                  <a:lnTo>
                    <a:pt x="2962031" y="214073"/>
                  </a:lnTo>
                  <a:lnTo>
                    <a:pt x="2918919" y="198935"/>
                  </a:lnTo>
                  <a:lnTo>
                    <a:pt x="2875563" y="184320"/>
                  </a:lnTo>
                  <a:lnTo>
                    <a:pt x="2831967" y="170232"/>
                  </a:lnTo>
                  <a:lnTo>
                    <a:pt x="2788136" y="156675"/>
                  </a:lnTo>
                  <a:lnTo>
                    <a:pt x="2744072" y="143652"/>
                  </a:lnTo>
                  <a:lnTo>
                    <a:pt x="2699780" y="131167"/>
                  </a:lnTo>
                  <a:lnTo>
                    <a:pt x="2655264" y="119224"/>
                  </a:lnTo>
                  <a:lnTo>
                    <a:pt x="2610527" y="107827"/>
                  </a:lnTo>
                  <a:lnTo>
                    <a:pt x="2565573" y="96980"/>
                  </a:lnTo>
                  <a:lnTo>
                    <a:pt x="2520406" y="86686"/>
                  </a:lnTo>
                  <a:lnTo>
                    <a:pt x="2475030" y="76948"/>
                  </a:lnTo>
                  <a:lnTo>
                    <a:pt x="2429448" y="67772"/>
                  </a:lnTo>
                  <a:lnTo>
                    <a:pt x="2383664" y="59160"/>
                  </a:lnTo>
                  <a:lnTo>
                    <a:pt x="2337682" y="51117"/>
                  </a:lnTo>
                  <a:lnTo>
                    <a:pt x="2291506" y="43646"/>
                  </a:lnTo>
                  <a:lnTo>
                    <a:pt x="2245140" y="36751"/>
                  </a:lnTo>
                  <a:lnTo>
                    <a:pt x="2198586" y="30436"/>
                  </a:lnTo>
                  <a:lnTo>
                    <a:pt x="2151850" y="24704"/>
                  </a:lnTo>
                  <a:lnTo>
                    <a:pt x="2104935" y="19559"/>
                  </a:lnTo>
                  <a:lnTo>
                    <a:pt x="2057845" y="15006"/>
                  </a:lnTo>
                  <a:lnTo>
                    <a:pt x="2010582" y="11047"/>
                  </a:lnTo>
                  <a:lnTo>
                    <a:pt x="1963152" y="7687"/>
                  </a:lnTo>
                  <a:lnTo>
                    <a:pt x="1915558" y="4930"/>
                  </a:lnTo>
                  <a:lnTo>
                    <a:pt x="1867804" y="2778"/>
                  </a:lnTo>
                  <a:lnTo>
                    <a:pt x="1819894" y="1237"/>
                  </a:lnTo>
                  <a:lnTo>
                    <a:pt x="1771830" y="310"/>
                  </a:lnTo>
                  <a:lnTo>
                    <a:pt x="1723618" y="0"/>
                  </a:lnTo>
                  <a:close/>
                </a:path>
              </a:pathLst>
            </a:custGeom>
            <a:solidFill>
              <a:srgbClr val="D5E4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34318" y="7304697"/>
              <a:ext cx="1144905" cy="1144905"/>
            </a:xfrm>
            <a:custGeom>
              <a:avLst/>
              <a:gdLst/>
              <a:ahLst/>
              <a:cxnLst/>
              <a:rect l="l" t="t" r="r" b="b"/>
              <a:pathLst>
                <a:path w="1144904" h="1144904">
                  <a:moveTo>
                    <a:pt x="572185" y="0"/>
                  </a:moveTo>
                  <a:lnTo>
                    <a:pt x="525258" y="1896"/>
                  </a:lnTo>
                  <a:lnTo>
                    <a:pt x="479376" y="7489"/>
                  </a:lnTo>
                  <a:lnTo>
                    <a:pt x="434685" y="16629"/>
                  </a:lnTo>
                  <a:lnTo>
                    <a:pt x="391333" y="29171"/>
                  </a:lnTo>
                  <a:lnTo>
                    <a:pt x="349468" y="44966"/>
                  </a:lnTo>
                  <a:lnTo>
                    <a:pt x="309237" y="63868"/>
                  </a:lnTo>
                  <a:lnTo>
                    <a:pt x="270786" y="85729"/>
                  </a:lnTo>
                  <a:lnTo>
                    <a:pt x="234263" y="110401"/>
                  </a:lnTo>
                  <a:lnTo>
                    <a:pt x="199816" y="137739"/>
                  </a:lnTo>
                  <a:lnTo>
                    <a:pt x="167592" y="167593"/>
                  </a:lnTo>
                  <a:lnTo>
                    <a:pt x="137738" y="199818"/>
                  </a:lnTo>
                  <a:lnTo>
                    <a:pt x="110400" y="234266"/>
                  </a:lnTo>
                  <a:lnTo>
                    <a:pt x="85728" y="270789"/>
                  </a:lnTo>
                  <a:lnTo>
                    <a:pt x="63867" y="309241"/>
                  </a:lnTo>
                  <a:lnTo>
                    <a:pt x="44966" y="349474"/>
                  </a:lnTo>
                  <a:lnTo>
                    <a:pt x="29171" y="391340"/>
                  </a:lnTo>
                  <a:lnTo>
                    <a:pt x="16629" y="434693"/>
                  </a:lnTo>
                  <a:lnTo>
                    <a:pt x="7489" y="479385"/>
                  </a:lnTo>
                  <a:lnTo>
                    <a:pt x="1896" y="525269"/>
                  </a:lnTo>
                  <a:lnTo>
                    <a:pt x="0" y="572198"/>
                  </a:lnTo>
                  <a:lnTo>
                    <a:pt x="1896" y="619127"/>
                  </a:lnTo>
                  <a:lnTo>
                    <a:pt x="7489" y="665011"/>
                  </a:lnTo>
                  <a:lnTo>
                    <a:pt x="16629" y="709703"/>
                  </a:lnTo>
                  <a:lnTo>
                    <a:pt x="29171" y="753056"/>
                  </a:lnTo>
                  <a:lnTo>
                    <a:pt x="44966" y="794922"/>
                  </a:lnTo>
                  <a:lnTo>
                    <a:pt x="63867" y="835155"/>
                  </a:lnTo>
                  <a:lnTo>
                    <a:pt x="85728" y="873607"/>
                  </a:lnTo>
                  <a:lnTo>
                    <a:pt x="110400" y="910130"/>
                  </a:lnTo>
                  <a:lnTo>
                    <a:pt x="137738" y="944578"/>
                  </a:lnTo>
                  <a:lnTo>
                    <a:pt x="167592" y="976803"/>
                  </a:lnTo>
                  <a:lnTo>
                    <a:pt x="199816" y="1006657"/>
                  </a:lnTo>
                  <a:lnTo>
                    <a:pt x="234263" y="1033995"/>
                  </a:lnTo>
                  <a:lnTo>
                    <a:pt x="270786" y="1058667"/>
                  </a:lnTo>
                  <a:lnTo>
                    <a:pt x="309237" y="1080528"/>
                  </a:lnTo>
                  <a:lnTo>
                    <a:pt x="349468" y="1099430"/>
                  </a:lnTo>
                  <a:lnTo>
                    <a:pt x="391333" y="1115225"/>
                  </a:lnTo>
                  <a:lnTo>
                    <a:pt x="434685" y="1127767"/>
                  </a:lnTo>
                  <a:lnTo>
                    <a:pt x="479376" y="1136907"/>
                  </a:lnTo>
                  <a:lnTo>
                    <a:pt x="525258" y="1142500"/>
                  </a:lnTo>
                  <a:lnTo>
                    <a:pt x="572185" y="1144397"/>
                  </a:lnTo>
                  <a:lnTo>
                    <a:pt x="619114" y="1142500"/>
                  </a:lnTo>
                  <a:lnTo>
                    <a:pt x="664998" y="1136907"/>
                  </a:lnTo>
                  <a:lnTo>
                    <a:pt x="709690" y="1127767"/>
                  </a:lnTo>
                  <a:lnTo>
                    <a:pt x="753043" y="1115225"/>
                  </a:lnTo>
                  <a:lnTo>
                    <a:pt x="794910" y="1099430"/>
                  </a:lnTo>
                  <a:lnTo>
                    <a:pt x="835142" y="1080528"/>
                  </a:lnTo>
                  <a:lnTo>
                    <a:pt x="873594" y="1058667"/>
                  </a:lnTo>
                  <a:lnTo>
                    <a:pt x="910117" y="1033995"/>
                  </a:lnTo>
                  <a:lnTo>
                    <a:pt x="944565" y="1006657"/>
                  </a:lnTo>
                  <a:lnTo>
                    <a:pt x="976790" y="976803"/>
                  </a:lnTo>
                  <a:lnTo>
                    <a:pt x="1006645" y="944578"/>
                  </a:lnTo>
                  <a:lnTo>
                    <a:pt x="1033982" y="910130"/>
                  </a:lnTo>
                  <a:lnTo>
                    <a:pt x="1058655" y="873607"/>
                  </a:lnTo>
                  <a:lnTo>
                    <a:pt x="1080516" y="835155"/>
                  </a:lnTo>
                  <a:lnTo>
                    <a:pt x="1099417" y="794922"/>
                  </a:lnTo>
                  <a:lnTo>
                    <a:pt x="1115213" y="753056"/>
                  </a:lnTo>
                  <a:lnTo>
                    <a:pt x="1127754" y="709703"/>
                  </a:lnTo>
                  <a:lnTo>
                    <a:pt x="1136895" y="665011"/>
                  </a:lnTo>
                  <a:lnTo>
                    <a:pt x="1142487" y="619127"/>
                  </a:lnTo>
                  <a:lnTo>
                    <a:pt x="1144384" y="572198"/>
                  </a:lnTo>
                  <a:lnTo>
                    <a:pt x="1142487" y="525269"/>
                  </a:lnTo>
                  <a:lnTo>
                    <a:pt x="1136895" y="479385"/>
                  </a:lnTo>
                  <a:lnTo>
                    <a:pt x="1127754" y="434693"/>
                  </a:lnTo>
                  <a:lnTo>
                    <a:pt x="1115213" y="391340"/>
                  </a:lnTo>
                  <a:lnTo>
                    <a:pt x="1099417" y="349474"/>
                  </a:lnTo>
                  <a:lnTo>
                    <a:pt x="1080516" y="309241"/>
                  </a:lnTo>
                  <a:lnTo>
                    <a:pt x="1058655" y="270789"/>
                  </a:lnTo>
                  <a:lnTo>
                    <a:pt x="1033982" y="234266"/>
                  </a:lnTo>
                  <a:lnTo>
                    <a:pt x="1006645" y="199818"/>
                  </a:lnTo>
                  <a:lnTo>
                    <a:pt x="976790" y="167593"/>
                  </a:lnTo>
                  <a:lnTo>
                    <a:pt x="944565" y="137739"/>
                  </a:lnTo>
                  <a:lnTo>
                    <a:pt x="910117" y="110401"/>
                  </a:lnTo>
                  <a:lnTo>
                    <a:pt x="873594" y="85729"/>
                  </a:lnTo>
                  <a:lnTo>
                    <a:pt x="835142" y="63868"/>
                  </a:lnTo>
                  <a:lnTo>
                    <a:pt x="794910" y="44966"/>
                  </a:lnTo>
                  <a:lnTo>
                    <a:pt x="753043" y="29171"/>
                  </a:lnTo>
                  <a:lnTo>
                    <a:pt x="709690" y="16629"/>
                  </a:lnTo>
                  <a:lnTo>
                    <a:pt x="664998" y="7489"/>
                  </a:lnTo>
                  <a:lnTo>
                    <a:pt x="619114" y="1896"/>
                  </a:lnTo>
                  <a:lnTo>
                    <a:pt x="572185" y="0"/>
                  </a:lnTo>
                  <a:close/>
                </a:path>
              </a:pathLst>
            </a:custGeom>
            <a:solidFill>
              <a:srgbClr val="6BC8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150265" y="2116074"/>
            <a:ext cx="8344534" cy="8950960"/>
            <a:chOff x="7150265" y="2116074"/>
            <a:chExt cx="8344534" cy="895096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4346" y="2116074"/>
              <a:ext cx="5362181" cy="24972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0265" y="3323108"/>
              <a:ext cx="5956261" cy="47873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5053" y="3362020"/>
              <a:ext cx="3506724" cy="35038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868622" y="8114703"/>
              <a:ext cx="3626485" cy="2952115"/>
            </a:xfrm>
            <a:custGeom>
              <a:avLst/>
              <a:gdLst/>
              <a:ahLst/>
              <a:cxnLst/>
              <a:rect l="l" t="t" r="r" b="b"/>
              <a:pathLst>
                <a:path w="3626484" h="2952115">
                  <a:moveTo>
                    <a:pt x="3046511" y="0"/>
                  </a:moveTo>
                  <a:lnTo>
                    <a:pt x="2998041" y="377"/>
                  </a:lnTo>
                  <a:lnTo>
                    <a:pt x="2949755" y="1506"/>
                  </a:lnTo>
                  <a:lnTo>
                    <a:pt x="2901656" y="3381"/>
                  </a:lnTo>
                  <a:lnTo>
                    <a:pt x="2853751" y="5996"/>
                  </a:lnTo>
                  <a:lnTo>
                    <a:pt x="2806045" y="9346"/>
                  </a:lnTo>
                  <a:lnTo>
                    <a:pt x="2758543" y="13425"/>
                  </a:lnTo>
                  <a:lnTo>
                    <a:pt x="2711252" y="18227"/>
                  </a:lnTo>
                  <a:lnTo>
                    <a:pt x="2664177" y="23748"/>
                  </a:lnTo>
                  <a:lnTo>
                    <a:pt x="2617323" y="29981"/>
                  </a:lnTo>
                  <a:lnTo>
                    <a:pt x="2570696" y="36920"/>
                  </a:lnTo>
                  <a:lnTo>
                    <a:pt x="2524302" y="44561"/>
                  </a:lnTo>
                  <a:lnTo>
                    <a:pt x="2478146" y="52898"/>
                  </a:lnTo>
                  <a:lnTo>
                    <a:pt x="2432234" y="61924"/>
                  </a:lnTo>
                  <a:lnTo>
                    <a:pt x="2386571" y="71635"/>
                  </a:lnTo>
                  <a:lnTo>
                    <a:pt x="2341162" y="82025"/>
                  </a:lnTo>
                  <a:lnTo>
                    <a:pt x="2296015" y="93088"/>
                  </a:lnTo>
                  <a:lnTo>
                    <a:pt x="2251133" y="104820"/>
                  </a:lnTo>
                  <a:lnTo>
                    <a:pt x="2206524" y="117213"/>
                  </a:lnTo>
                  <a:lnTo>
                    <a:pt x="2162191" y="130263"/>
                  </a:lnTo>
                  <a:lnTo>
                    <a:pt x="2118141" y="143963"/>
                  </a:lnTo>
                  <a:lnTo>
                    <a:pt x="2074380" y="158310"/>
                  </a:lnTo>
                  <a:lnTo>
                    <a:pt x="2030912" y="173296"/>
                  </a:lnTo>
                  <a:lnTo>
                    <a:pt x="1987744" y="188916"/>
                  </a:lnTo>
                  <a:lnTo>
                    <a:pt x="1944881" y="205165"/>
                  </a:lnTo>
                  <a:lnTo>
                    <a:pt x="1902329" y="222037"/>
                  </a:lnTo>
                  <a:lnTo>
                    <a:pt x="1860093" y="239527"/>
                  </a:lnTo>
                  <a:lnTo>
                    <a:pt x="1818179" y="257629"/>
                  </a:lnTo>
                  <a:lnTo>
                    <a:pt x="1776593" y="276337"/>
                  </a:lnTo>
                  <a:lnTo>
                    <a:pt x="1735339" y="295646"/>
                  </a:lnTo>
                  <a:lnTo>
                    <a:pt x="1694424" y="315550"/>
                  </a:lnTo>
                  <a:lnTo>
                    <a:pt x="1653853" y="336044"/>
                  </a:lnTo>
                  <a:lnTo>
                    <a:pt x="1613632" y="357121"/>
                  </a:lnTo>
                  <a:lnTo>
                    <a:pt x="1573767" y="378778"/>
                  </a:lnTo>
                  <a:lnTo>
                    <a:pt x="1534262" y="401007"/>
                  </a:lnTo>
                  <a:lnTo>
                    <a:pt x="1495124" y="423803"/>
                  </a:lnTo>
                  <a:lnTo>
                    <a:pt x="1456357" y="447162"/>
                  </a:lnTo>
                  <a:lnTo>
                    <a:pt x="1417969" y="471076"/>
                  </a:lnTo>
                  <a:lnTo>
                    <a:pt x="1379963" y="495541"/>
                  </a:lnTo>
                  <a:lnTo>
                    <a:pt x="1342347" y="520551"/>
                  </a:lnTo>
                  <a:lnTo>
                    <a:pt x="1305125" y="546101"/>
                  </a:lnTo>
                  <a:lnTo>
                    <a:pt x="1268302" y="572184"/>
                  </a:lnTo>
                  <a:lnTo>
                    <a:pt x="1231886" y="598796"/>
                  </a:lnTo>
                  <a:lnTo>
                    <a:pt x="1195880" y="625930"/>
                  </a:lnTo>
                  <a:lnTo>
                    <a:pt x="1160291" y="653581"/>
                  </a:lnTo>
                  <a:lnTo>
                    <a:pt x="1125125" y="681744"/>
                  </a:lnTo>
                  <a:lnTo>
                    <a:pt x="1090386" y="710413"/>
                  </a:lnTo>
                  <a:lnTo>
                    <a:pt x="1056081" y="739583"/>
                  </a:lnTo>
                  <a:lnTo>
                    <a:pt x="1022214" y="769247"/>
                  </a:lnTo>
                  <a:lnTo>
                    <a:pt x="988793" y="799400"/>
                  </a:lnTo>
                  <a:lnTo>
                    <a:pt x="955821" y="830037"/>
                  </a:lnTo>
                  <a:lnTo>
                    <a:pt x="923305" y="861152"/>
                  </a:lnTo>
                  <a:lnTo>
                    <a:pt x="891251" y="892740"/>
                  </a:lnTo>
                  <a:lnTo>
                    <a:pt x="859663" y="924794"/>
                  </a:lnTo>
                  <a:lnTo>
                    <a:pt x="828548" y="957310"/>
                  </a:lnTo>
                  <a:lnTo>
                    <a:pt x="797911" y="990281"/>
                  </a:lnTo>
                  <a:lnTo>
                    <a:pt x="767758" y="1023703"/>
                  </a:lnTo>
                  <a:lnTo>
                    <a:pt x="738094" y="1057569"/>
                  </a:lnTo>
                  <a:lnTo>
                    <a:pt x="708924" y="1091875"/>
                  </a:lnTo>
                  <a:lnTo>
                    <a:pt x="680255" y="1126613"/>
                  </a:lnTo>
                  <a:lnTo>
                    <a:pt x="652092" y="1161780"/>
                  </a:lnTo>
                  <a:lnTo>
                    <a:pt x="624441" y="1197369"/>
                  </a:lnTo>
                  <a:lnTo>
                    <a:pt x="597307" y="1233374"/>
                  </a:lnTo>
                  <a:lnTo>
                    <a:pt x="570695" y="1269791"/>
                  </a:lnTo>
                  <a:lnTo>
                    <a:pt x="544612" y="1306613"/>
                  </a:lnTo>
                  <a:lnTo>
                    <a:pt x="519062" y="1343836"/>
                  </a:lnTo>
                  <a:lnTo>
                    <a:pt x="494052" y="1381452"/>
                  </a:lnTo>
                  <a:lnTo>
                    <a:pt x="469587" y="1419458"/>
                  </a:lnTo>
                  <a:lnTo>
                    <a:pt x="445673" y="1457846"/>
                  </a:lnTo>
                  <a:lnTo>
                    <a:pt x="422314" y="1496612"/>
                  </a:lnTo>
                  <a:lnTo>
                    <a:pt x="399518" y="1535751"/>
                  </a:lnTo>
                  <a:lnTo>
                    <a:pt x="377289" y="1575256"/>
                  </a:lnTo>
                  <a:lnTo>
                    <a:pt x="355632" y="1615121"/>
                  </a:lnTo>
                  <a:lnTo>
                    <a:pt x="334555" y="1655342"/>
                  </a:lnTo>
                  <a:lnTo>
                    <a:pt x="314061" y="1695913"/>
                  </a:lnTo>
                  <a:lnTo>
                    <a:pt x="294157" y="1736828"/>
                  </a:lnTo>
                  <a:lnTo>
                    <a:pt x="274848" y="1778082"/>
                  </a:lnTo>
                  <a:lnTo>
                    <a:pt x="256140" y="1819668"/>
                  </a:lnTo>
                  <a:lnTo>
                    <a:pt x="238038" y="1861582"/>
                  </a:lnTo>
                  <a:lnTo>
                    <a:pt x="220548" y="1903818"/>
                  </a:lnTo>
                  <a:lnTo>
                    <a:pt x="203676" y="1946370"/>
                  </a:lnTo>
                  <a:lnTo>
                    <a:pt x="187427" y="1989233"/>
                  </a:lnTo>
                  <a:lnTo>
                    <a:pt x="171807" y="2032401"/>
                  </a:lnTo>
                  <a:lnTo>
                    <a:pt x="156821" y="2075868"/>
                  </a:lnTo>
                  <a:lnTo>
                    <a:pt x="142474" y="2119630"/>
                  </a:lnTo>
                  <a:lnTo>
                    <a:pt x="128774" y="2163680"/>
                  </a:lnTo>
                  <a:lnTo>
                    <a:pt x="115724" y="2208012"/>
                  </a:lnTo>
                  <a:lnTo>
                    <a:pt x="103331" y="2252622"/>
                  </a:lnTo>
                  <a:lnTo>
                    <a:pt x="91600" y="2297504"/>
                  </a:lnTo>
                  <a:lnTo>
                    <a:pt x="80536" y="2342651"/>
                  </a:lnTo>
                  <a:lnTo>
                    <a:pt x="70146" y="2388059"/>
                  </a:lnTo>
                  <a:lnTo>
                    <a:pt x="60435" y="2433722"/>
                  </a:lnTo>
                  <a:lnTo>
                    <a:pt x="51409" y="2479635"/>
                  </a:lnTo>
                  <a:lnTo>
                    <a:pt x="43072" y="2525791"/>
                  </a:lnTo>
                  <a:lnTo>
                    <a:pt x="35431" y="2572185"/>
                  </a:lnTo>
                  <a:lnTo>
                    <a:pt x="28492" y="2618812"/>
                  </a:lnTo>
                  <a:lnTo>
                    <a:pt x="22259" y="2665666"/>
                  </a:lnTo>
                  <a:lnTo>
                    <a:pt x="16738" y="2712741"/>
                  </a:lnTo>
                  <a:lnTo>
                    <a:pt x="11936" y="2760032"/>
                  </a:lnTo>
                  <a:lnTo>
                    <a:pt x="7857" y="2807534"/>
                  </a:lnTo>
                  <a:lnTo>
                    <a:pt x="4507" y="2855240"/>
                  </a:lnTo>
                  <a:lnTo>
                    <a:pt x="1892" y="2903145"/>
                  </a:lnTo>
                  <a:lnTo>
                    <a:pt x="0" y="2952000"/>
                  </a:lnTo>
                  <a:lnTo>
                    <a:pt x="3626088" y="2952000"/>
                  </a:lnTo>
                  <a:lnTo>
                    <a:pt x="3626088" y="55102"/>
                  </a:lnTo>
                  <a:lnTo>
                    <a:pt x="3614875" y="52898"/>
                  </a:lnTo>
                  <a:lnTo>
                    <a:pt x="3568719" y="44561"/>
                  </a:lnTo>
                  <a:lnTo>
                    <a:pt x="3522325" y="36920"/>
                  </a:lnTo>
                  <a:lnTo>
                    <a:pt x="3475698" y="29981"/>
                  </a:lnTo>
                  <a:lnTo>
                    <a:pt x="3428844" y="23748"/>
                  </a:lnTo>
                  <a:lnTo>
                    <a:pt x="3381769" y="18227"/>
                  </a:lnTo>
                  <a:lnTo>
                    <a:pt x="3334478" y="13425"/>
                  </a:lnTo>
                  <a:lnTo>
                    <a:pt x="3286977" y="9346"/>
                  </a:lnTo>
                  <a:lnTo>
                    <a:pt x="3239270" y="5996"/>
                  </a:lnTo>
                  <a:lnTo>
                    <a:pt x="3191365" y="3381"/>
                  </a:lnTo>
                  <a:lnTo>
                    <a:pt x="3143266" y="1506"/>
                  </a:lnTo>
                  <a:lnTo>
                    <a:pt x="3094980" y="377"/>
                  </a:lnTo>
                  <a:lnTo>
                    <a:pt x="3046511" y="0"/>
                  </a:lnTo>
                  <a:close/>
                </a:path>
              </a:pathLst>
            </a:custGeom>
            <a:solidFill>
              <a:srgbClr val="D5E4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881777" y="4460709"/>
              <a:ext cx="1488440" cy="1291590"/>
            </a:xfrm>
            <a:custGeom>
              <a:avLst/>
              <a:gdLst/>
              <a:ahLst/>
              <a:cxnLst/>
              <a:rect l="l" t="t" r="r" b="b"/>
              <a:pathLst>
                <a:path w="1488440" h="1291589">
                  <a:moveTo>
                    <a:pt x="1487995" y="1151991"/>
                  </a:moveTo>
                  <a:lnTo>
                    <a:pt x="0" y="1151991"/>
                  </a:lnTo>
                  <a:lnTo>
                    <a:pt x="0" y="1290980"/>
                  </a:lnTo>
                  <a:lnTo>
                    <a:pt x="1487995" y="1290980"/>
                  </a:lnTo>
                  <a:lnTo>
                    <a:pt x="1487995" y="1151991"/>
                  </a:lnTo>
                  <a:close/>
                </a:path>
                <a:path w="1488440" h="1291589">
                  <a:moveTo>
                    <a:pt x="1487995" y="0"/>
                  </a:moveTo>
                  <a:lnTo>
                    <a:pt x="0" y="0"/>
                  </a:lnTo>
                  <a:lnTo>
                    <a:pt x="0" y="158394"/>
                  </a:lnTo>
                  <a:lnTo>
                    <a:pt x="1487995" y="158394"/>
                  </a:lnTo>
                  <a:lnTo>
                    <a:pt x="1487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3783563" y="1017790"/>
            <a:ext cx="1063625" cy="138430"/>
          </a:xfrm>
          <a:custGeom>
            <a:avLst/>
            <a:gdLst/>
            <a:ahLst/>
            <a:cxnLst/>
            <a:rect l="l" t="t" r="r" b="b"/>
            <a:pathLst>
              <a:path w="1063625" h="138430">
                <a:moveTo>
                  <a:pt x="10668" y="27127"/>
                </a:moveTo>
                <a:lnTo>
                  <a:pt x="0" y="27127"/>
                </a:lnTo>
                <a:lnTo>
                  <a:pt x="24384" y="107899"/>
                </a:lnTo>
                <a:lnTo>
                  <a:pt x="34747" y="107899"/>
                </a:lnTo>
                <a:lnTo>
                  <a:pt x="39091" y="92659"/>
                </a:lnTo>
                <a:lnTo>
                  <a:pt x="29260" y="92659"/>
                </a:lnTo>
                <a:lnTo>
                  <a:pt x="10668" y="27127"/>
                </a:lnTo>
                <a:close/>
              </a:path>
              <a:path w="1063625" h="138430">
                <a:moveTo>
                  <a:pt x="63846" y="42671"/>
                </a:moveTo>
                <a:lnTo>
                  <a:pt x="54559" y="42671"/>
                </a:lnTo>
                <a:lnTo>
                  <a:pt x="73456" y="107899"/>
                </a:lnTo>
                <a:lnTo>
                  <a:pt x="83820" y="107899"/>
                </a:lnTo>
                <a:lnTo>
                  <a:pt x="88420" y="92659"/>
                </a:lnTo>
                <a:lnTo>
                  <a:pt x="78028" y="92659"/>
                </a:lnTo>
                <a:lnTo>
                  <a:pt x="63846" y="42671"/>
                </a:lnTo>
                <a:close/>
              </a:path>
              <a:path w="1063625" h="138430">
                <a:moveTo>
                  <a:pt x="59436" y="27127"/>
                </a:moveTo>
                <a:lnTo>
                  <a:pt x="48768" y="27127"/>
                </a:lnTo>
                <a:lnTo>
                  <a:pt x="30175" y="92659"/>
                </a:lnTo>
                <a:lnTo>
                  <a:pt x="39091" y="92659"/>
                </a:lnTo>
                <a:lnTo>
                  <a:pt x="53340" y="42671"/>
                </a:lnTo>
                <a:lnTo>
                  <a:pt x="63846" y="42671"/>
                </a:lnTo>
                <a:lnTo>
                  <a:pt x="59436" y="27127"/>
                </a:lnTo>
                <a:close/>
              </a:path>
              <a:path w="1063625" h="138430">
                <a:moveTo>
                  <a:pt x="108204" y="27127"/>
                </a:moveTo>
                <a:lnTo>
                  <a:pt x="97536" y="27127"/>
                </a:lnTo>
                <a:lnTo>
                  <a:pt x="78638" y="92659"/>
                </a:lnTo>
                <a:lnTo>
                  <a:pt x="88420" y="92659"/>
                </a:lnTo>
                <a:lnTo>
                  <a:pt x="108204" y="27127"/>
                </a:lnTo>
                <a:close/>
              </a:path>
              <a:path w="1063625" h="138430">
                <a:moveTo>
                  <a:pt x="127711" y="27127"/>
                </a:moveTo>
                <a:lnTo>
                  <a:pt x="117043" y="27127"/>
                </a:lnTo>
                <a:lnTo>
                  <a:pt x="141427" y="107899"/>
                </a:lnTo>
                <a:lnTo>
                  <a:pt x="151790" y="107899"/>
                </a:lnTo>
                <a:lnTo>
                  <a:pt x="156134" y="92659"/>
                </a:lnTo>
                <a:lnTo>
                  <a:pt x="146304" y="92659"/>
                </a:lnTo>
                <a:lnTo>
                  <a:pt x="127711" y="27127"/>
                </a:lnTo>
                <a:close/>
              </a:path>
              <a:path w="1063625" h="138430">
                <a:moveTo>
                  <a:pt x="180889" y="42671"/>
                </a:moveTo>
                <a:lnTo>
                  <a:pt x="171602" y="42671"/>
                </a:lnTo>
                <a:lnTo>
                  <a:pt x="190500" y="107899"/>
                </a:lnTo>
                <a:lnTo>
                  <a:pt x="200863" y="107899"/>
                </a:lnTo>
                <a:lnTo>
                  <a:pt x="205463" y="92659"/>
                </a:lnTo>
                <a:lnTo>
                  <a:pt x="195072" y="92659"/>
                </a:lnTo>
                <a:lnTo>
                  <a:pt x="180889" y="42671"/>
                </a:lnTo>
                <a:close/>
              </a:path>
              <a:path w="1063625" h="138430">
                <a:moveTo>
                  <a:pt x="176479" y="27127"/>
                </a:moveTo>
                <a:lnTo>
                  <a:pt x="165811" y="27127"/>
                </a:lnTo>
                <a:lnTo>
                  <a:pt x="147218" y="92659"/>
                </a:lnTo>
                <a:lnTo>
                  <a:pt x="156134" y="92659"/>
                </a:lnTo>
                <a:lnTo>
                  <a:pt x="170383" y="42671"/>
                </a:lnTo>
                <a:lnTo>
                  <a:pt x="180889" y="42671"/>
                </a:lnTo>
                <a:lnTo>
                  <a:pt x="176479" y="27127"/>
                </a:lnTo>
                <a:close/>
              </a:path>
              <a:path w="1063625" h="138430">
                <a:moveTo>
                  <a:pt x="225247" y="27127"/>
                </a:moveTo>
                <a:lnTo>
                  <a:pt x="214579" y="27127"/>
                </a:lnTo>
                <a:lnTo>
                  <a:pt x="195681" y="92659"/>
                </a:lnTo>
                <a:lnTo>
                  <a:pt x="205463" y="92659"/>
                </a:lnTo>
                <a:lnTo>
                  <a:pt x="225247" y="27127"/>
                </a:lnTo>
                <a:close/>
              </a:path>
              <a:path w="1063625" h="138430">
                <a:moveTo>
                  <a:pt x="244754" y="27127"/>
                </a:moveTo>
                <a:lnTo>
                  <a:pt x="234086" y="27127"/>
                </a:lnTo>
                <a:lnTo>
                  <a:pt x="258470" y="107899"/>
                </a:lnTo>
                <a:lnTo>
                  <a:pt x="268833" y="107899"/>
                </a:lnTo>
                <a:lnTo>
                  <a:pt x="273177" y="92659"/>
                </a:lnTo>
                <a:lnTo>
                  <a:pt x="263347" y="92659"/>
                </a:lnTo>
                <a:lnTo>
                  <a:pt x="244754" y="27127"/>
                </a:lnTo>
                <a:close/>
              </a:path>
              <a:path w="1063625" h="138430">
                <a:moveTo>
                  <a:pt x="297932" y="42671"/>
                </a:moveTo>
                <a:lnTo>
                  <a:pt x="288645" y="42671"/>
                </a:lnTo>
                <a:lnTo>
                  <a:pt x="307543" y="107899"/>
                </a:lnTo>
                <a:lnTo>
                  <a:pt x="317906" y="107899"/>
                </a:lnTo>
                <a:lnTo>
                  <a:pt x="322507" y="92659"/>
                </a:lnTo>
                <a:lnTo>
                  <a:pt x="312115" y="92659"/>
                </a:lnTo>
                <a:lnTo>
                  <a:pt x="297932" y="42671"/>
                </a:lnTo>
                <a:close/>
              </a:path>
              <a:path w="1063625" h="138430">
                <a:moveTo>
                  <a:pt x="293522" y="27127"/>
                </a:moveTo>
                <a:lnTo>
                  <a:pt x="282854" y="27127"/>
                </a:lnTo>
                <a:lnTo>
                  <a:pt x="264261" y="92659"/>
                </a:lnTo>
                <a:lnTo>
                  <a:pt x="273177" y="92659"/>
                </a:lnTo>
                <a:lnTo>
                  <a:pt x="287426" y="42671"/>
                </a:lnTo>
                <a:lnTo>
                  <a:pt x="297932" y="42671"/>
                </a:lnTo>
                <a:lnTo>
                  <a:pt x="293522" y="27127"/>
                </a:lnTo>
                <a:close/>
              </a:path>
              <a:path w="1063625" h="138430">
                <a:moveTo>
                  <a:pt x="342290" y="27127"/>
                </a:moveTo>
                <a:lnTo>
                  <a:pt x="331622" y="27127"/>
                </a:lnTo>
                <a:lnTo>
                  <a:pt x="312724" y="92659"/>
                </a:lnTo>
                <a:lnTo>
                  <a:pt x="322507" y="92659"/>
                </a:lnTo>
                <a:lnTo>
                  <a:pt x="342290" y="27127"/>
                </a:lnTo>
                <a:close/>
              </a:path>
              <a:path w="1063625" h="138430">
                <a:moveTo>
                  <a:pt x="354177" y="92659"/>
                </a:moveTo>
                <a:lnTo>
                  <a:pt x="349910" y="92811"/>
                </a:lnTo>
                <a:lnTo>
                  <a:pt x="346252" y="96316"/>
                </a:lnTo>
                <a:lnTo>
                  <a:pt x="346252" y="105155"/>
                </a:lnTo>
                <a:lnTo>
                  <a:pt x="349910" y="108661"/>
                </a:lnTo>
                <a:lnTo>
                  <a:pt x="354177" y="108813"/>
                </a:lnTo>
                <a:lnTo>
                  <a:pt x="358597" y="108661"/>
                </a:lnTo>
                <a:lnTo>
                  <a:pt x="362254" y="105155"/>
                </a:lnTo>
                <a:lnTo>
                  <a:pt x="362102" y="100583"/>
                </a:lnTo>
                <a:lnTo>
                  <a:pt x="362254" y="96316"/>
                </a:lnTo>
                <a:lnTo>
                  <a:pt x="358597" y="92811"/>
                </a:lnTo>
                <a:lnTo>
                  <a:pt x="354177" y="92659"/>
                </a:lnTo>
                <a:close/>
              </a:path>
              <a:path w="1063625" h="138430">
                <a:moveTo>
                  <a:pt x="394106" y="0"/>
                </a:moveTo>
                <a:lnTo>
                  <a:pt x="384048" y="0"/>
                </a:lnTo>
                <a:lnTo>
                  <a:pt x="384048" y="107899"/>
                </a:lnTo>
                <a:lnTo>
                  <a:pt x="394106" y="107899"/>
                </a:lnTo>
                <a:lnTo>
                  <a:pt x="394106" y="76809"/>
                </a:lnTo>
                <a:lnTo>
                  <a:pt x="403250" y="68275"/>
                </a:lnTo>
                <a:lnTo>
                  <a:pt x="416164" y="68275"/>
                </a:lnTo>
                <a:lnTo>
                  <a:pt x="413276" y="64617"/>
                </a:lnTo>
                <a:lnTo>
                  <a:pt x="394106" y="64617"/>
                </a:lnTo>
                <a:lnTo>
                  <a:pt x="394106" y="0"/>
                </a:lnTo>
                <a:close/>
              </a:path>
              <a:path w="1063625" h="138430">
                <a:moveTo>
                  <a:pt x="416164" y="68275"/>
                </a:moveTo>
                <a:lnTo>
                  <a:pt x="403250" y="68275"/>
                </a:lnTo>
                <a:lnTo>
                  <a:pt x="434644" y="107899"/>
                </a:lnTo>
                <a:lnTo>
                  <a:pt x="447446" y="107899"/>
                </a:lnTo>
                <a:lnTo>
                  <a:pt x="416164" y="68275"/>
                </a:lnTo>
                <a:close/>
              </a:path>
              <a:path w="1063625" h="138430">
                <a:moveTo>
                  <a:pt x="445312" y="27127"/>
                </a:moveTo>
                <a:lnTo>
                  <a:pt x="432511" y="27127"/>
                </a:lnTo>
                <a:lnTo>
                  <a:pt x="395325" y="64617"/>
                </a:lnTo>
                <a:lnTo>
                  <a:pt x="413276" y="64617"/>
                </a:lnTo>
                <a:lnTo>
                  <a:pt x="410870" y="61569"/>
                </a:lnTo>
                <a:lnTo>
                  <a:pt x="445312" y="27127"/>
                </a:lnTo>
                <a:close/>
              </a:path>
              <a:path w="1063625" h="138430">
                <a:moveTo>
                  <a:pt x="485851" y="25907"/>
                </a:moveTo>
                <a:lnTo>
                  <a:pt x="472275" y="28917"/>
                </a:lnTo>
                <a:lnTo>
                  <a:pt x="461714" y="37414"/>
                </a:lnTo>
                <a:lnTo>
                  <a:pt x="454840" y="50596"/>
                </a:lnTo>
                <a:lnTo>
                  <a:pt x="452323" y="67665"/>
                </a:lnTo>
                <a:lnTo>
                  <a:pt x="454840" y="84824"/>
                </a:lnTo>
                <a:lnTo>
                  <a:pt x="461714" y="98069"/>
                </a:lnTo>
                <a:lnTo>
                  <a:pt x="472275" y="106627"/>
                </a:lnTo>
                <a:lnTo>
                  <a:pt x="485851" y="109727"/>
                </a:lnTo>
                <a:lnTo>
                  <a:pt x="495473" y="108077"/>
                </a:lnTo>
                <a:lnTo>
                  <a:pt x="502481" y="104070"/>
                </a:lnTo>
                <a:lnTo>
                  <a:pt x="505965" y="100279"/>
                </a:lnTo>
                <a:lnTo>
                  <a:pt x="487070" y="100279"/>
                </a:lnTo>
                <a:lnTo>
                  <a:pt x="476638" y="97840"/>
                </a:lnTo>
                <a:lnTo>
                  <a:pt x="468991" y="90944"/>
                </a:lnTo>
                <a:lnTo>
                  <a:pt x="464288" y="80562"/>
                </a:lnTo>
                <a:lnTo>
                  <a:pt x="462686" y="67665"/>
                </a:lnTo>
                <a:lnTo>
                  <a:pt x="464267" y="54811"/>
                </a:lnTo>
                <a:lnTo>
                  <a:pt x="468934" y="44500"/>
                </a:lnTo>
                <a:lnTo>
                  <a:pt x="476573" y="37618"/>
                </a:lnTo>
                <a:lnTo>
                  <a:pt x="487070" y="35051"/>
                </a:lnTo>
                <a:lnTo>
                  <a:pt x="505992" y="35051"/>
                </a:lnTo>
                <a:lnTo>
                  <a:pt x="502653" y="31413"/>
                </a:lnTo>
                <a:lnTo>
                  <a:pt x="495623" y="27467"/>
                </a:lnTo>
                <a:lnTo>
                  <a:pt x="485851" y="25907"/>
                </a:lnTo>
                <a:close/>
              </a:path>
              <a:path w="1063625" h="138430">
                <a:moveTo>
                  <a:pt x="521512" y="93268"/>
                </a:moveTo>
                <a:lnTo>
                  <a:pt x="511454" y="93268"/>
                </a:lnTo>
                <a:lnTo>
                  <a:pt x="511454" y="107899"/>
                </a:lnTo>
                <a:lnTo>
                  <a:pt x="521512" y="107899"/>
                </a:lnTo>
                <a:lnTo>
                  <a:pt x="521512" y="93268"/>
                </a:lnTo>
                <a:close/>
              </a:path>
              <a:path w="1063625" h="138430">
                <a:moveTo>
                  <a:pt x="505992" y="35051"/>
                </a:moveTo>
                <a:lnTo>
                  <a:pt x="487070" y="35051"/>
                </a:lnTo>
                <a:lnTo>
                  <a:pt x="497497" y="37511"/>
                </a:lnTo>
                <a:lnTo>
                  <a:pt x="505144" y="44215"/>
                </a:lnTo>
                <a:lnTo>
                  <a:pt x="509850" y="54490"/>
                </a:lnTo>
                <a:lnTo>
                  <a:pt x="511454" y="67665"/>
                </a:lnTo>
                <a:lnTo>
                  <a:pt x="509830" y="80819"/>
                </a:lnTo>
                <a:lnTo>
                  <a:pt x="505091" y="91173"/>
                </a:lnTo>
                <a:lnTo>
                  <a:pt x="497438" y="97926"/>
                </a:lnTo>
                <a:lnTo>
                  <a:pt x="487070" y="100279"/>
                </a:lnTo>
                <a:lnTo>
                  <a:pt x="505965" y="100279"/>
                </a:lnTo>
                <a:lnTo>
                  <a:pt x="507346" y="98776"/>
                </a:lnTo>
                <a:lnTo>
                  <a:pt x="510540" y="93268"/>
                </a:lnTo>
                <a:lnTo>
                  <a:pt x="521512" y="93268"/>
                </a:lnTo>
                <a:lnTo>
                  <a:pt x="521512" y="42062"/>
                </a:lnTo>
                <a:lnTo>
                  <a:pt x="510540" y="42062"/>
                </a:lnTo>
                <a:lnTo>
                  <a:pt x="507453" y="36645"/>
                </a:lnTo>
                <a:lnTo>
                  <a:pt x="505992" y="35051"/>
                </a:lnTo>
                <a:close/>
              </a:path>
              <a:path w="1063625" h="138430">
                <a:moveTo>
                  <a:pt x="521512" y="0"/>
                </a:moveTo>
                <a:lnTo>
                  <a:pt x="511149" y="0"/>
                </a:lnTo>
                <a:lnTo>
                  <a:pt x="511149" y="42062"/>
                </a:lnTo>
                <a:lnTo>
                  <a:pt x="521512" y="42062"/>
                </a:lnTo>
                <a:lnTo>
                  <a:pt x="521512" y="0"/>
                </a:lnTo>
                <a:close/>
              </a:path>
              <a:path w="1063625" h="138430">
                <a:moveTo>
                  <a:pt x="560819" y="35661"/>
                </a:moveTo>
                <a:lnTo>
                  <a:pt x="550456" y="35661"/>
                </a:lnTo>
                <a:lnTo>
                  <a:pt x="550456" y="88696"/>
                </a:lnTo>
                <a:lnTo>
                  <a:pt x="552353" y="97609"/>
                </a:lnTo>
                <a:lnTo>
                  <a:pt x="557180" y="103993"/>
                </a:lnTo>
                <a:lnTo>
                  <a:pt x="563979" y="107834"/>
                </a:lnTo>
                <a:lnTo>
                  <a:pt x="571792" y="109118"/>
                </a:lnTo>
                <a:lnTo>
                  <a:pt x="575144" y="109118"/>
                </a:lnTo>
                <a:lnTo>
                  <a:pt x="577583" y="108813"/>
                </a:lnTo>
                <a:lnTo>
                  <a:pt x="579412" y="108508"/>
                </a:lnTo>
                <a:lnTo>
                  <a:pt x="579412" y="99364"/>
                </a:lnTo>
                <a:lnTo>
                  <a:pt x="566458" y="99364"/>
                </a:lnTo>
                <a:lnTo>
                  <a:pt x="560666" y="96469"/>
                </a:lnTo>
                <a:lnTo>
                  <a:pt x="560782" y="88696"/>
                </a:lnTo>
                <a:lnTo>
                  <a:pt x="560819" y="35661"/>
                </a:lnTo>
                <a:close/>
              </a:path>
              <a:path w="1063625" h="138430">
                <a:moveTo>
                  <a:pt x="579412" y="99059"/>
                </a:moveTo>
                <a:lnTo>
                  <a:pt x="577583" y="99212"/>
                </a:lnTo>
                <a:lnTo>
                  <a:pt x="574535" y="99364"/>
                </a:lnTo>
                <a:lnTo>
                  <a:pt x="579412" y="99364"/>
                </a:lnTo>
                <a:lnTo>
                  <a:pt x="579412" y="99059"/>
                </a:lnTo>
                <a:close/>
              </a:path>
              <a:path w="1063625" h="138430">
                <a:moveTo>
                  <a:pt x="577583" y="27127"/>
                </a:moveTo>
                <a:lnTo>
                  <a:pt x="538568" y="27127"/>
                </a:lnTo>
                <a:lnTo>
                  <a:pt x="538568" y="35661"/>
                </a:lnTo>
                <a:lnTo>
                  <a:pt x="577583" y="35661"/>
                </a:lnTo>
                <a:lnTo>
                  <a:pt x="577583" y="27127"/>
                </a:lnTo>
                <a:close/>
              </a:path>
              <a:path w="1063625" h="138430">
                <a:moveTo>
                  <a:pt x="560819" y="7619"/>
                </a:moveTo>
                <a:lnTo>
                  <a:pt x="550456" y="7619"/>
                </a:lnTo>
                <a:lnTo>
                  <a:pt x="550456" y="27127"/>
                </a:lnTo>
                <a:lnTo>
                  <a:pt x="560819" y="27127"/>
                </a:lnTo>
                <a:lnTo>
                  <a:pt x="560819" y="7619"/>
                </a:lnTo>
                <a:close/>
              </a:path>
              <a:path w="1063625" h="138430">
                <a:moveTo>
                  <a:pt x="605929" y="27127"/>
                </a:moveTo>
                <a:lnTo>
                  <a:pt x="596176" y="27127"/>
                </a:lnTo>
                <a:lnTo>
                  <a:pt x="596176" y="138074"/>
                </a:lnTo>
                <a:lnTo>
                  <a:pt x="606234" y="138074"/>
                </a:lnTo>
                <a:lnTo>
                  <a:pt x="606234" y="93268"/>
                </a:lnTo>
                <a:lnTo>
                  <a:pt x="614800" y="93268"/>
                </a:lnTo>
                <a:lnTo>
                  <a:pt x="612444" y="91173"/>
                </a:lnTo>
                <a:lnTo>
                  <a:pt x="607768" y="80819"/>
                </a:lnTo>
                <a:lnTo>
                  <a:pt x="606234" y="67665"/>
                </a:lnTo>
                <a:lnTo>
                  <a:pt x="607746" y="54490"/>
                </a:lnTo>
                <a:lnTo>
                  <a:pt x="612387" y="44215"/>
                </a:lnTo>
                <a:lnTo>
                  <a:pt x="614823" y="42062"/>
                </a:lnTo>
                <a:lnTo>
                  <a:pt x="605929" y="42062"/>
                </a:lnTo>
                <a:lnTo>
                  <a:pt x="605929" y="27127"/>
                </a:lnTo>
                <a:close/>
              </a:path>
              <a:path w="1063625" h="138430">
                <a:moveTo>
                  <a:pt x="614800" y="93268"/>
                </a:moveTo>
                <a:lnTo>
                  <a:pt x="607148" y="93268"/>
                </a:lnTo>
                <a:lnTo>
                  <a:pt x="610277" y="98776"/>
                </a:lnTo>
                <a:lnTo>
                  <a:pt x="615149" y="104070"/>
                </a:lnTo>
                <a:lnTo>
                  <a:pt x="622193" y="108077"/>
                </a:lnTo>
                <a:lnTo>
                  <a:pt x="631837" y="109727"/>
                </a:lnTo>
                <a:lnTo>
                  <a:pt x="645322" y="106627"/>
                </a:lnTo>
                <a:lnTo>
                  <a:pt x="653110" y="100279"/>
                </a:lnTo>
                <a:lnTo>
                  <a:pt x="630313" y="100279"/>
                </a:lnTo>
                <a:lnTo>
                  <a:pt x="620036" y="97926"/>
                </a:lnTo>
                <a:lnTo>
                  <a:pt x="614800" y="93268"/>
                </a:lnTo>
                <a:close/>
              </a:path>
              <a:path w="1063625" h="138430">
                <a:moveTo>
                  <a:pt x="652957" y="35051"/>
                </a:moveTo>
                <a:lnTo>
                  <a:pt x="630313" y="35051"/>
                </a:lnTo>
                <a:lnTo>
                  <a:pt x="640986" y="37618"/>
                </a:lnTo>
                <a:lnTo>
                  <a:pt x="648716" y="44500"/>
                </a:lnTo>
                <a:lnTo>
                  <a:pt x="653416" y="54811"/>
                </a:lnTo>
                <a:lnTo>
                  <a:pt x="655002" y="67665"/>
                </a:lnTo>
                <a:lnTo>
                  <a:pt x="653395" y="80562"/>
                </a:lnTo>
                <a:lnTo>
                  <a:pt x="648658" y="90944"/>
                </a:lnTo>
                <a:lnTo>
                  <a:pt x="640922" y="97840"/>
                </a:lnTo>
                <a:lnTo>
                  <a:pt x="630313" y="100279"/>
                </a:lnTo>
                <a:lnTo>
                  <a:pt x="653110" y="100279"/>
                </a:lnTo>
                <a:lnTo>
                  <a:pt x="655821" y="98069"/>
                </a:lnTo>
                <a:lnTo>
                  <a:pt x="662634" y="84824"/>
                </a:lnTo>
                <a:lnTo>
                  <a:pt x="665060" y="67665"/>
                </a:lnTo>
                <a:lnTo>
                  <a:pt x="662651" y="50532"/>
                </a:lnTo>
                <a:lnTo>
                  <a:pt x="655840" y="37357"/>
                </a:lnTo>
                <a:lnTo>
                  <a:pt x="652957" y="35051"/>
                </a:lnTo>
                <a:close/>
              </a:path>
              <a:path w="1063625" h="138430">
                <a:moveTo>
                  <a:pt x="631532" y="25907"/>
                </a:moveTo>
                <a:lnTo>
                  <a:pt x="621936" y="27467"/>
                </a:lnTo>
                <a:lnTo>
                  <a:pt x="614997" y="31413"/>
                </a:lnTo>
                <a:lnTo>
                  <a:pt x="610230" y="36645"/>
                </a:lnTo>
                <a:lnTo>
                  <a:pt x="607148" y="42062"/>
                </a:lnTo>
                <a:lnTo>
                  <a:pt x="614823" y="42062"/>
                </a:lnTo>
                <a:lnTo>
                  <a:pt x="619971" y="37511"/>
                </a:lnTo>
                <a:lnTo>
                  <a:pt x="630313" y="35051"/>
                </a:lnTo>
                <a:lnTo>
                  <a:pt x="652957" y="35051"/>
                </a:lnTo>
                <a:lnTo>
                  <a:pt x="645258" y="28896"/>
                </a:lnTo>
                <a:lnTo>
                  <a:pt x="631532" y="25907"/>
                </a:lnTo>
                <a:close/>
              </a:path>
              <a:path w="1063625" h="138430">
                <a:moveTo>
                  <a:pt x="689444" y="87477"/>
                </a:moveTo>
                <a:lnTo>
                  <a:pt x="679081" y="87477"/>
                </a:lnTo>
                <a:lnTo>
                  <a:pt x="682136" y="96912"/>
                </a:lnTo>
                <a:lnTo>
                  <a:pt x="688206" y="103860"/>
                </a:lnTo>
                <a:lnTo>
                  <a:pt x="697105" y="108180"/>
                </a:lnTo>
                <a:lnTo>
                  <a:pt x="708647" y="109727"/>
                </a:lnTo>
                <a:lnTo>
                  <a:pt x="721510" y="107877"/>
                </a:lnTo>
                <a:lnTo>
                  <a:pt x="731088" y="102927"/>
                </a:lnTo>
                <a:lnTo>
                  <a:pt x="732957" y="100583"/>
                </a:lnTo>
                <a:lnTo>
                  <a:pt x="697674" y="100583"/>
                </a:lnTo>
                <a:lnTo>
                  <a:pt x="691121" y="96164"/>
                </a:lnTo>
                <a:lnTo>
                  <a:pt x="689444" y="87477"/>
                </a:lnTo>
                <a:close/>
              </a:path>
              <a:path w="1063625" h="138430">
                <a:moveTo>
                  <a:pt x="710171" y="25907"/>
                </a:moveTo>
                <a:lnTo>
                  <a:pt x="698579" y="27620"/>
                </a:lnTo>
                <a:lnTo>
                  <a:pt x="689559" y="32404"/>
                </a:lnTo>
                <a:lnTo>
                  <a:pt x="683682" y="39731"/>
                </a:lnTo>
                <a:lnTo>
                  <a:pt x="681520" y="49072"/>
                </a:lnTo>
                <a:lnTo>
                  <a:pt x="682941" y="56392"/>
                </a:lnTo>
                <a:lnTo>
                  <a:pt x="724344" y="75590"/>
                </a:lnTo>
                <a:lnTo>
                  <a:pt x="728764" y="80009"/>
                </a:lnTo>
                <a:lnTo>
                  <a:pt x="728764" y="95097"/>
                </a:lnTo>
                <a:lnTo>
                  <a:pt x="720839" y="100583"/>
                </a:lnTo>
                <a:lnTo>
                  <a:pt x="732957" y="100583"/>
                </a:lnTo>
                <a:lnTo>
                  <a:pt x="737065" y="95433"/>
                </a:lnTo>
                <a:lnTo>
                  <a:pt x="739127" y="85953"/>
                </a:lnTo>
                <a:lnTo>
                  <a:pt x="737843" y="78440"/>
                </a:lnTo>
                <a:lnTo>
                  <a:pt x="734002" y="72370"/>
                </a:lnTo>
                <a:lnTo>
                  <a:pt x="727618" y="67758"/>
                </a:lnTo>
                <a:lnTo>
                  <a:pt x="718705" y="64617"/>
                </a:lnTo>
                <a:lnTo>
                  <a:pt x="706208" y="61569"/>
                </a:lnTo>
                <a:lnTo>
                  <a:pt x="696455" y="58978"/>
                </a:lnTo>
                <a:lnTo>
                  <a:pt x="691883" y="54711"/>
                </a:lnTo>
                <a:lnTo>
                  <a:pt x="691883" y="40690"/>
                </a:lnTo>
                <a:lnTo>
                  <a:pt x="699350" y="34747"/>
                </a:lnTo>
                <a:lnTo>
                  <a:pt x="731740" y="34747"/>
                </a:lnTo>
                <a:lnTo>
                  <a:pt x="729297" y="31889"/>
                </a:lnTo>
                <a:lnTo>
                  <a:pt x="720934" y="27527"/>
                </a:lnTo>
                <a:lnTo>
                  <a:pt x="710171" y="25907"/>
                </a:lnTo>
                <a:close/>
              </a:path>
              <a:path w="1063625" h="138430">
                <a:moveTo>
                  <a:pt x="731740" y="34747"/>
                </a:moveTo>
                <a:lnTo>
                  <a:pt x="720077" y="34747"/>
                </a:lnTo>
                <a:lnTo>
                  <a:pt x="726173" y="39623"/>
                </a:lnTo>
                <a:lnTo>
                  <a:pt x="727849" y="47243"/>
                </a:lnTo>
                <a:lnTo>
                  <a:pt x="737908" y="47243"/>
                </a:lnTo>
                <a:lnTo>
                  <a:pt x="735031" y="38595"/>
                </a:lnTo>
                <a:lnTo>
                  <a:pt x="731740" y="34747"/>
                </a:lnTo>
                <a:close/>
              </a:path>
              <a:path w="1063625" h="138430">
                <a:moveTo>
                  <a:pt x="764425" y="92659"/>
                </a:moveTo>
                <a:lnTo>
                  <a:pt x="760158" y="92811"/>
                </a:lnTo>
                <a:lnTo>
                  <a:pt x="756500" y="96316"/>
                </a:lnTo>
                <a:lnTo>
                  <a:pt x="756500" y="105155"/>
                </a:lnTo>
                <a:lnTo>
                  <a:pt x="760158" y="108661"/>
                </a:lnTo>
                <a:lnTo>
                  <a:pt x="764425" y="108813"/>
                </a:lnTo>
                <a:lnTo>
                  <a:pt x="768845" y="108661"/>
                </a:lnTo>
                <a:lnTo>
                  <a:pt x="772502" y="105155"/>
                </a:lnTo>
                <a:lnTo>
                  <a:pt x="772350" y="100583"/>
                </a:lnTo>
                <a:lnTo>
                  <a:pt x="772502" y="96316"/>
                </a:lnTo>
                <a:lnTo>
                  <a:pt x="768845" y="92811"/>
                </a:lnTo>
                <a:lnTo>
                  <a:pt x="764425" y="92659"/>
                </a:lnTo>
                <a:close/>
              </a:path>
              <a:path w="1063625" h="138430">
                <a:moveTo>
                  <a:pt x="825995" y="25907"/>
                </a:moveTo>
                <a:lnTo>
                  <a:pt x="811395" y="29029"/>
                </a:lnTo>
                <a:lnTo>
                  <a:pt x="800068" y="37738"/>
                </a:lnTo>
                <a:lnTo>
                  <a:pt x="792712" y="51046"/>
                </a:lnTo>
                <a:lnTo>
                  <a:pt x="790028" y="67970"/>
                </a:lnTo>
                <a:lnTo>
                  <a:pt x="792648" y="84567"/>
                </a:lnTo>
                <a:lnTo>
                  <a:pt x="799896" y="97764"/>
                </a:lnTo>
                <a:lnTo>
                  <a:pt x="811202" y="106503"/>
                </a:lnTo>
                <a:lnTo>
                  <a:pt x="825995" y="109727"/>
                </a:lnTo>
                <a:lnTo>
                  <a:pt x="837839" y="107720"/>
                </a:lnTo>
                <a:lnTo>
                  <a:pt x="847255" y="102355"/>
                </a:lnTo>
                <a:lnTo>
                  <a:pt x="848940" y="100279"/>
                </a:lnTo>
                <a:lnTo>
                  <a:pt x="825995" y="100279"/>
                </a:lnTo>
                <a:lnTo>
                  <a:pt x="815479" y="97969"/>
                </a:lnTo>
                <a:lnTo>
                  <a:pt x="807364" y="91287"/>
                </a:lnTo>
                <a:lnTo>
                  <a:pt x="802163" y="80948"/>
                </a:lnTo>
                <a:lnTo>
                  <a:pt x="800392" y="67665"/>
                </a:lnTo>
                <a:lnTo>
                  <a:pt x="802206" y="54404"/>
                </a:lnTo>
                <a:lnTo>
                  <a:pt x="807478" y="44100"/>
                </a:lnTo>
                <a:lnTo>
                  <a:pt x="815608" y="37426"/>
                </a:lnTo>
                <a:lnTo>
                  <a:pt x="825995" y="35051"/>
                </a:lnTo>
                <a:lnTo>
                  <a:pt x="848784" y="35051"/>
                </a:lnTo>
                <a:lnTo>
                  <a:pt x="846969" y="32899"/>
                </a:lnTo>
                <a:lnTo>
                  <a:pt x="837518" y="27739"/>
                </a:lnTo>
                <a:lnTo>
                  <a:pt x="825995" y="25907"/>
                </a:lnTo>
                <a:close/>
              </a:path>
              <a:path w="1063625" h="138430">
                <a:moveTo>
                  <a:pt x="857084" y="84124"/>
                </a:moveTo>
                <a:lnTo>
                  <a:pt x="847026" y="84124"/>
                </a:lnTo>
                <a:lnTo>
                  <a:pt x="844340" y="90913"/>
                </a:lnTo>
                <a:lnTo>
                  <a:pt x="839711" y="96031"/>
                </a:lnTo>
                <a:lnTo>
                  <a:pt x="833481" y="99233"/>
                </a:lnTo>
                <a:lnTo>
                  <a:pt x="825995" y="100279"/>
                </a:lnTo>
                <a:lnTo>
                  <a:pt x="848940" y="100279"/>
                </a:lnTo>
                <a:lnTo>
                  <a:pt x="853813" y="94276"/>
                </a:lnTo>
                <a:lnTo>
                  <a:pt x="857084" y="84124"/>
                </a:lnTo>
                <a:close/>
              </a:path>
              <a:path w="1063625" h="138430">
                <a:moveTo>
                  <a:pt x="848784" y="35051"/>
                </a:moveTo>
                <a:lnTo>
                  <a:pt x="825995" y="35051"/>
                </a:lnTo>
                <a:lnTo>
                  <a:pt x="833889" y="36333"/>
                </a:lnTo>
                <a:lnTo>
                  <a:pt x="840111" y="39814"/>
                </a:lnTo>
                <a:lnTo>
                  <a:pt x="844533" y="44953"/>
                </a:lnTo>
                <a:lnTo>
                  <a:pt x="847026" y="51206"/>
                </a:lnTo>
                <a:lnTo>
                  <a:pt x="857084" y="51206"/>
                </a:lnTo>
                <a:lnTo>
                  <a:pt x="853705" y="40888"/>
                </a:lnTo>
                <a:lnTo>
                  <a:pt x="848784" y="35051"/>
                </a:lnTo>
                <a:close/>
              </a:path>
              <a:path w="1063625" h="138430">
                <a:moveTo>
                  <a:pt x="906157" y="25907"/>
                </a:moveTo>
                <a:lnTo>
                  <a:pt x="891622" y="28965"/>
                </a:lnTo>
                <a:lnTo>
                  <a:pt x="880287" y="37566"/>
                </a:lnTo>
                <a:lnTo>
                  <a:pt x="872896" y="50853"/>
                </a:lnTo>
                <a:lnTo>
                  <a:pt x="870191" y="67970"/>
                </a:lnTo>
                <a:lnTo>
                  <a:pt x="872896" y="84824"/>
                </a:lnTo>
                <a:lnTo>
                  <a:pt x="880287" y="97993"/>
                </a:lnTo>
                <a:lnTo>
                  <a:pt x="891622" y="106589"/>
                </a:lnTo>
                <a:lnTo>
                  <a:pt x="906157" y="109727"/>
                </a:lnTo>
                <a:lnTo>
                  <a:pt x="920692" y="106589"/>
                </a:lnTo>
                <a:lnTo>
                  <a:pt x="928611" y="100583"/>
                </a:lnTo>
                <a:lnTo>
                  <a:pt x="906157" y="100583"/>
                </a:lnTo>
                <a:lnTo>
                  <a:pt x="895127" y="97909"/>
                </a:lnTo>
                <a:lnTo>
                  <a:pt x="887069" y="90849"/>
                </a:lnTo>
                <a:lnTo>
                  <a:pt x="882154" y="80502"/>
                </a:lnTo>
                <a:lnTo>
                  <a:pt x="880554" y="67970"/>
                </a:lnTo>
                <a:lnTo>
                  <a:pt x="882154" y="55304"/>
                </a:lnTo>
                <a:lnTo>
                  <a:pt x="887069" y="44824"/>
                </a:lnTo>
                <a:lnTo>
                  <a:pt x="895127" y="37688"/>
                </a:lnTo>
                <a:lnTo>
                  <a:pt x="906157" y="35051"/>
                </a:lnTo>
                <a:lnTo>
                  <a:pt x="928713" y="35051"/>
                </a:lnTo>
                <a:lnTo>
                  <a:pt x="920692" y="28965"/>
                </a:lnTo>
                <a:lnTo>
                  <a:pt x="906157" y="25907"/>
                </a:lnTo>
                <a:close/>
              </a:path>
              <a:path w="1063625" h="138430">
                <a:moveTo>
                  <a:pt x="928713" y="35051"/>
                </a:moveTo>
                <a:lnTo>
                  <a:pt x="906157" y="35051"/>
                </a:lnTo>
                <a:lnTo>
                  <a:pt x="917166" y="37688"/>
                </a:lnTo>
                <a:lnTo>
                  <a:pt x="925188" y="44824"/>
                </a:lnTo>
                <a:lnTo>
                  <a:pt x="930096" y="55304"/>
                </a:lnTo>
                <a:lnTo>
                  <a:pt x="931760" y="67970"/>
                </a:lnTo>
                <a:lnTo>
                  <a:pt x="930096" y="80502"/>
                </a:lnTo>
                <a:lnTo>
                  <a:pt x="925188" y="90849"/>
                </a:lnTo>
                <a:lnTo>
                  <a:pt x="917166" y="97909"/>
                </a:lnTo>
                <a:lnTo>
                  <a:pt x="906157" y="100583"/>
                </a:lnTo>
                <a:lnTo>
                  <a:pt x="928611" y="100583"/>
                </a:lnTo>
                <a:lnTo>
                  <a:pt x="932027" y="97993"/>
                </a:lnTo>
                <a:lnTo>
                  <a:pt x="939419" y="84824"/>
                </a:lnTo>
                <a:lnTo>
                  <a:pt x="942124" y="67970"/>
                </a:lnTo>
                <a:lnTo>
                  <a:pt x="939419" y="50853"/>
                </a:lnTo>
                <a:lnTo>
                  <a:pt x="932027" y="37566"/>
                </a:lnTo>
                <a:lnTo>
                  <a:pt x="928713" y="35051"/>
                </a:lnTo>
                <a:close/>
              </a:path>
              <a:path w="1063625" h="138430">
                <a:moveTo>
                  <a:pt x="969556" y="27127"/>
                </a:moveTo>
                <a:lnTo>
                  <a:pt x="959802" y="27127"/>
                </a:lnTo>
                <a:lnTo>
                  <a:pt x="959802" y="107899"/>
                </a:lnTo>
                <a:lnTo>
                  <a:pt x="969860" y="107899"/>
                </a:lnTo>
                <a:lnTo>
                  <a:pt x="969860" y="56387"/>
                </a:lnTo>
                <a:lnTo>
                  <a:pt x="971339" y="47808"/>
                </a:lnTo>
                <a:lnTo>
                  <a:pt x="975404" y="41128"/>
                </a:lnTo>
                <a:lnTo>
                  <a:pt x="977533" y="39623"/>
                </a:lnTo>
                <a:lnTo>
                  <a:pt x="969556" y="39623"/>
                </a:lnTo>
                <a:lnTo>
                  <a:pt x="969556" y="27127"/>
                </a:lnTo>
                <a:close/>
              </a:path>
              <a:path w="1063625" h="138430">
                <a:moveTo>
                  <a:pt x="1011056" y="35204"/>
                </a:moveTo>
                <a:lnTo>
                  <a:pt x="999883" y="35204"/>
                </a:lnTo>
                <a:lnTo>
                  <a:pt x="1006284" y="42367"/>
                </a:lnTo>
                <a:lnTo>
                  <a:pt x="1006331" y="45686"/>
                </a:lnTo>
                <a:lnTo>
                  <a:pt x="1006436" y="107899"/>
                </a:lnTo>
                <a:lnTo>
                  <a:pt x="1016495" y="107899"/>
                </a:lnTo>
                <a:lnTo>
                  <a:pt x="1016495" y="54863"/>
                </a:lnTo>
                <a:lnTo>
                  <a:pt x="1017754" y="46972"/>
                </a:lnTo>
                <a:lnTo>
                  <a:pt x="1021429" y="40766"/>
                </a:lnTo>
                <a:lnTo>
                  <a:pt x="1021765" y="40538"/>
                </a:lnTo>
                <a:lnTo>
                  <a:pt x="1014056" y="40538"/>
                </a:lnTo>
                <a:lnTo>
                  <a:pt x="1011056" y="35204"/>
                </a:lnTo>
                <a:close/>
              </a:path>
              <a:path w="1063625" h="138430">
                <a:moveTo>
                  <a:pt x="1057802" y="35356"/>
                </a:moveTo>
                <a:lnTo>
                  <a:pt x="1035392" y="35356"/>
                </a:lnTo>
                <a:lnTo>
                  <a:pt x="1042569" y="36418"/>
                </a:lnTo>
                <a:lnTo>
                  <a:pt x="1048118" y="39852"/>
                </a:lnTo>
                <a:lnTo>
                  <a:pt x="1051723" y="45686"/>
                </a:lnTo>
                <a:lnTo>
                  <a:pt x="1053021" y="53644"/>
                </a:lnTo>
                <a:lnTo>
                  <a:pt x="1053071" y="107899"/>
                </a:lnTo>
                <a:lnTo>
                  <a:pt x="1063129" y="107899"/>
                </a:lnTo>
                <a:lnTo>
                  <a:pt x="1063041" y="53035"/>
                </a:lnTo>
                <a:lnTo>
                  <a:pt x="1061398" y="41681"/>
                </a:lnTo>
                <a:lnTo>
                  <a:pt x="1057802" y="35356"/>
                </a:lnTo>
                <a:close/>
              </a:path>
              <a:path w="1063625" h="138430">
                <a:moveTo>
                  <a:pt x="1038745" y="25907"/>
                </a:moveTo>
                <a:lnTo>
                  <a:pt x="1030482" y="27015"/>
                </a:lnTo>
                <a:lnTo>
                  <a:pt x="1023620" y="29965"/>
                </a:lnTo>
                <a:lnTo>
                  <a:pt x="1018300" y="34544"/>
                </a:lnTo>
                <a:lnTo>
                  <a:pt x="1014666" y="40538"/>
                </a:lnTo>
                <a:lnTo>
                  <a:pt x="1021765" y="40538"/>
                </a:lnTo>
                <a:lnTo>
                  <a:pt x="1027360" y="36733"/>
                </a:lnTo>
                <a:lnTo>
                  <a:pt x="1035392" y="35356"/>
                </a:lnTo>
                <a:lnTo>
                  <a:pt x="1057802" y="35356"/>
                </a:lnTo>
                <a:lnTo>
                  <a:pt x="1056481" y="33032"/>
                </a:lnTo>
                <a:lnTo>
                  <a:pt x="1048792" y="27755"/>
                </a:lnTo>
                <a:lnTo>
                  <a:pt x="1038745" y="25907"/>
                </a:lnTo>
                <a:close/>
              </a:path>
              <a:path w="1063625" h="138430">
                <a:moveTo>
                  <a:pt x="992111" y="25907"/>
                </a:moveTo>
                <a:lnTo>
                  <a:pt x="984743" y="26915"/>
                </a:lnTo>
                <a:lnTo>
                  <a:pt x="978547" y="29622"/>
                </a:lnTo>
                <a:lnTo>
                  <a:pt x="973723" y="33901"/>
                </a:lnTo>
                <a:lnTo>
                  <a:pt x="970470" y="39623"/>
                </a:lnTo>
                <a:lnTo>
                  <a:pt x="977533" y="39623"/>
                </a:lnTo>
                <a:lnTo>
                  <a:pt x="981498" y="36821"/>
                </a:lnTo>
                <a:lnTo>
                  <a:pt x="989063" y="35356"/>
                </a:lnTo>
                <a:lnTo>
                  <a:pt x="999883" y="35204"/>
                </a:lnTo>
                <a:lnTo>
                  <a:pt x="1011056" y="35204"/>
                </a:lnTo>
                <a:lnTo>
                  <a:pt x="1010649" y="34480"/>
                </a:lnTo>
                <a:lnTo>
                  <a:pt x="1005884" y="29908"/>
                </a:lnTo>
                <a:lnTo>
                  <a:pt x="999719" y="26993"/>
                </a:lnTo>
                <a:lnTo>
                  <a:pt x="992111" y="25907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6700" y="1017790"/>
            <a:ext cx="1063625" cy="138430"/>
          </a:xfrm>
          <a:custGeom>
            <a:avLst/>
            <a:gdLst/>
            <a:ahLst/>
            <a:cxnLst/>
            <a:rect l="l" t="t" r="r" b="b"/>
            <a:pathLst>
              <a:path w="1063625" h="138430">
                <a:moveTo>
                  <a:pt x="10668" y="27127"/>
                </a:moveTo>
                <a:lnTo>
                  <a:pt x="0" y="27127"/>
                </a:lnTo>
                <a:lnTo>
                  <a:pt x="24384" y="107899"/>
                </a:lnTo>
                <a:lnTo>
                  <a:pt x="34747" y="107899"/>
                </a:lnTo>
                <a:lnTo>
                  <a:pt x="39091" y="92659"/>
                </a:lnTo>
                <a:lnTo>
                  <a:pt x="29260" y="92659"/>
                </a:lnTo>
                <a:lnTo>
                  <a:pt x="10668" y="27127"/>
                </a:lnTo>
                <a:close/>
              </a:path>
              <a:path w="1063625" h="138430">
                <a:moveTo>
                  <a:pt x="63846" y="42671"/>
                </a:moveTo>
                <a:lnTo>
                  <a:pt x="54559" y="42671"/>
                </a:lnTo>
                <a:lnTo>
                  <a:pt x="73456" y="107899"/>
                </a:lnTo>
                <a:lnTo>
                  <a:pt x="83820" y="107899"/>
                </a:lnTo>
                <a:lnTo>
                  <a:pt x="88420" y="92659"/>
                </a:lnTo>
                <a:lnTo>
                  <a:pt x="78028" y="92659"/>
                </a:lnTo>
                <a:lnTo>
                  <a:pt x="63846" y="42671"/>
                </a:lnTo>
                <a:close/>
              </a:path>
              <a:path w="1063625" h="138430">
                <a:moveTo>
                  <a:pt x="59436" y="27127"/>
                </a:moveTo>
                <a:lnTo>
                  <a:pt x="48768" y="27127"/>
                </a:lnTo>
                <a:lnTo>
                  <a:pt x="30175" y="92659"/>
                </a:lnTo>
                <a:lnTo>
                  <a:pt x="39091" y="92659"/>
                </a:lnTo>
                <a:lnTo>
                  <a:pt x="53340" y="42671"/>
                </a:lnTo>
                <a:lnTo>
                  <a:pt x="63846" y="42671"/>
                </a:lnTo>
                <a:lnTo>
                  <a:pt x="59436" y="27127"/>
                </a:lnTo>
                <a:close/>
              </a:path>
              <a:path w="1063625" h="138430">
                <a:moveTo>
                  <a:pt x="108204" y="27127"/>
                </a:moveTo>
                <a:lnTo>
                  <a:pt x="97536" y="27127"/>
                </a:lnTo>
                <a:lnTo>
                  <a:pt x="78638" y="92659"/>
                </a:lnTo>
                <a:lnTo>
                  <a:pt x="88420" y="92659"/>
                </a:lnTo>
                <a:lnTo>
                  <a:pt x="108204" y="27127"/>
                </a:lnTo>
                <a:close/>
              </a:path>
              <a:path w="1063625" h="138430">
                <a:moveTo>
                  <a:pt x="127711" y="27127"/>
                </a:moveTo>
                <a:lnTo>
                  <a:pt x="117043" y="27127"/>
                </a:lnTo>
                <a:lnTo>
                  <a:pt x="141427" y="107899"/>
                </a:lnTo>
                <a:lnTo>
                  <a:pt x="151790" y="107899"/>
                </a:lnTo>
                <a:lnTo>
                  <a:pt x="156134" y="92659"/>
                </a:lnTo>
                <a:lnTo>
                  <a:pt x="146304" y="92659"/>
                </a:lnTo>
                <a:lnTo>
                  <a:pt x="127711" y="27127"/>
                </a:lnTo>
                <a:close/>
              </a:path>
              <a:path w="1063625" h="138430">
                <a:moveTo>
                  <a:pt x="180889" y="42671"/>
                </a:moveTo>
                <a:lnTo>
                  <a:pt x="171602" y="42671"/>
                </a:lnTo>
                <a:lnTo>
                  <a:pt x="190500" y="107899"/>
                </a:lnTo>
                <a:lnTo>
                  <a:pt x="200863" y="107899"/>
                </a:lnTo>
                <a:lnTo>
                  <a:pt x="205463" y="92659"/>
                </a:lnTo>
                <a:lnTo>
                  <a:pt x="195072" y="92659"/>
                </a:lnTo>
                <a:lnTo>
                  <a:pt x="180889" y="42671"/>
                </a:lnTo>
                <a:close/>
              </a:path>
              <a:path w="1063625" h="138430">
                <a:moveTo>
                  <a:pt x="176479" y="27127"/>
                </a:moveTo>
                <a:lnTo>
                  <a:pt x="165811" y="27127"/>
                </a:lnTo>
                <a:lnTo>
                  <a:pt x="147218" y="92659"/>
                </a:lnTo>
                <a:lnTo>
                  <a:pt x="156134" y="92659"/>
                </a:lnTo>
                <a:lnTo>
                  <a:pt x="170383" y="42671"/>
                </a:lnTo>
                <a:lnTo>
                  <a:pt x="180889" y="42671"/>
                </a:lnTo>
                <a:lnTo>
                  <a:pt x="176479" y="27127"/>
                </a:lnTo>
                <a:close/>
              </a:path>
              <a:path w="1063625" h="138430">
                <a:moveTo>
                  <a:pt x="225247" y="27127"/>
                </a:moveTo>
                <a:lnTo>
                  <a:pt x="214579" y="27127"/>
                </a:lnTo>
                <a:lnTo>
                  <a:pt x="195681" y="92659"/>
                </a:lnTo>
                <a:lnTo>
                  <a:pt x="205463" y="92659"/>
                </a:lnTo>
                <a:lnTo>
                  <a:pt x="225247" y="27127"/>
                </a:lnTo>
                <a:close/>
              </a:path>
              <a:path w="1063625" h="138430">
                <a:moveTo>
                  <a:pt x="244754" y="27127"/>
                </a:moveTo>
                <a:lnTo>
                  <a:pt x="234086" y="27127"/>
                </a:lnTo>
                <a:lnTo>
                  <a:pt x="258470" y="107899"/>
                </a:lnTo>
                <a:lnTo>
                  <a:pt x="268833" y="107899"/>
                </a:lnTo>
                <a:lnTo>
                  <a:pt x="273177" y="92659"/>
                </a:lnTo>
                <a:lnTo>
                  <a:pt x="263347" y="92659"/>
                </a:lnTo>
                <a:lnTo>
                  <a:pt x="244754" y="27127"/>
                </a:lnTo>
                <a:close/>
              </a:path>
              <a:path w="1063625" h="138430">
                <a:moveTo>
                  <a:pt x="297932" y="42671"/>
                </a:moveTo>
                <a:lnTo>
                  <a:pt x="288645" y="42671"/>
                </a:lnTo>
                <a:lnTo>
                  <a:pt x="307543" y="107899"/>
                </a:lnTo>
                <a:lnTo>
                  <a:pt x="317906" y="107899"/>
                </a:lnTo>
                <a:lnTo>
                  <a:pt x="322507" y="92659"/>
                </a:lnTo>
                <a:lnTo>
                  <a:pt x="312115" y="92659"/>
                </a:lnTo>
                <a:lnTo>
                  <a:pt x="297932" y="42671"/>
                </a:lnTo>
                <a:close/>
              </a:path>
              <a:path w="1063625" h="138430">
                <a:moveTo>
                  <a:pt x="293522" y="27127"/>
                </a:moveTo>
                <a:lnTo>
                  <a:pt x="282854" y="27127"/>
                </a:lnTo>
                <a:lnTo>
                  <a:pt x="264261" y="92659"/>
                </a:lnTo>
                <a:lnTo>
                  <a:pt x="273177" y="92659"/>
                </a:lnTo>
                <a:lnTo>
                  <a:pt x="287426" y="42671"/>
                </a:lnTo>
                <a:lnTo>
                  <a:pt x="297932" y="42671"/>
                </a:lnTo>
                <a:lnTo>
                  <a:pt x="293522" y="27127"/>
                </a:lnTo>
                <a:close/>
              </a:path>
              <a:path w="1063625" h="138430">
                <a:moveTo>
                  <a:pt x="342290" y="27127"/>
                </a:moveTo>
                <a:lnTo>
                  <a:pt x="331622" y="27127"/>
                </a:lnTo>
                <a:lnTo>
                  <a:pt x="312724" y="92659"/>
                </a:lnTo>
                <a:lnTo>
                  <a:pt x="322507" y="92659"/>
                </a:lnTo>
                <a:lnTo>
                  <a:pt x="342290" y="27127"/>
                </a:lnTo>
                <a:close/>
              </a:path>
              <a:path w="1063625" h="138430">
                <a:moveTo>
                  <a:pt x="354177" y="92659"/>
                </a:moveTo>
                <a:lnTo>
                  <a:pt x="349910" y="92811"/>
                </a:lnTo>
                <a:lnTo>
                  <a:pt x="346252" y="96316"/>
                </a:lnTo>
                <a:lnTo>
                  <a:pt x="346252" y="105155"/>
                </a:lnTo>
                <a:lnTo>
                  <a:pt x="349910" y="108661"/>
                </a:lnTo>
                <a:lnTo>
                  <a:pt x="354177" y="108813"/>
                </a:lnTo>
                <a:lnTo>
                  <a:pt x="358597" y="108661"/>
                </a:lnTo>
                <a:lnTo>
                  <a:pt x="362254" y="105155"/>
                </a:lnTo>
                <a:lnTo>
                  <a:pt x="362102" y="100583"/>
                </a:lnTo>
                <a:lnTo>
                  <a:pt x="362254" y="96316"/>
                </a:lnTo>
                <a:lnTo>
                  <a:pt x="358597" y="92811"/>
                </a:lnTo>
                <a:lnTo>
                  <a:pt x="354177" y="92659"/>
                </a:lnTo>
                <a:close/>
              </a:path>
              <a:path w="1063625" h="138430">
                <a:moveTo>
                  <a:pt x="394106" y="0"/>
                </a:moveTo>
                <a:lnTo>
                  <a:pt x="384048" y="0"/>
                </a:lnTo>
                <a:lnTo>
                  <a:pt x="384048" y="107899"/>
                </a:lnTo>
                <a:lnTo>
                  <a:pt x="394106" y="107899"/>
                </a:lnTo>
                <a:lnTo>
                  <a:pt x="394106" y="76809"/>
                </a:lnTo>
                <a:lnTo>
                  <a:pt x="403250" y="68275"/>
                </a:lnTo>
                <a:lnTo>
                  <a:pt x="416164" y="68275"/>
                </a:lnTo>
                <a:lnTo>
                  <a:pt x="413276" y="64617"/>
                </a:lnTo>
                <a:lnTo>
                  <a:pt x="394106" y="64617"/>
                </a:lnTo>
                <a:lnTo>
                  <a:pt x="394106" y="0"/>
                </a:lnTo>
                <a:close/>
              </a:path>
              <a:path w="1063625" h="138430">
                <a:moveTo>
                  <a:pt x="416164" y="68275"/>
                </a:moveTo>
                <a:lnTo>
                  <a:pt x="403250" y="68275"/>
                </a:lnTo>
                <a:lnTo>
                  <a:pt x="434644" y="107899"/>
                </a:lnTo>
                <a:lnTo>
                  <a:pt x="447446" y="107899"/>
                </a:lnTo>
                <a:lnTo>
                  <a:pt x="416164" y="68275"/>
                </a:lnTo>
                <a:close/>
              </a:path>
              <a:path w="1063625" h="138430">
                <a:moveTo>
                  <a:pt x="445312" y="27127"/>
                </a:moveTo>
                <a:lnTo>
                  <a:pt x="432511" y="27127"/>
                </a:lnTo>
                <a:lnTo>
                  <a:pt x="395325" y="64617"/>
                </a:lnTo>
                <a:lnTo>
                  <a:pt x="413276" y="64617"/>
                </a:lnTo>
                <a:lnTo>
                  <a:pt x="410870" y="61569"/>
                </a:lnTo>
                <a:lnTo>
                  <a:pt x="445312" y="27127"/>
                </a:lnTo>
                <a:close/>
              </a:path>
              <a:path w="1063625" h="138430">
                <a:moveTo>
                  <a:pt x="485851" y="25907"/>
                </a:moveTo>
                <a:lnTo>
                  <a:pt x="472275" y="28917"/>
                </a:lnTo>
                <a:lnTo>
                  <a:pt x="461714" y="37414"/>
                </a:lnTo>
                <a:lnTo>
                  <a:pt x="454840" y="50596"/>
                </a:lnTo>
                <a:lnTo>
                  <a:pt x="452323" y="67665"/>
                </a:lnTo>
                <a:lnTo>
                  <a:pt x="454840" y="84824"/>
                </a:lnTo>
                <a:lnTo>
                  <a:pt x="461714" y="98069"/>
                </a:lnTo>
                <a:lnTo>
                  <a:pt x="472275" y="106627"/>
                </a:lnTo>
                <a:lnTo>
                  <a:pt x="485851" y="109727"/>
                </a:lnTo>
                <a:lnTo>
                  <a:pt x="495473" y="108077"/>
                </a:lnTo>
                <a:lnTo>
                  <a:pt x="502481" y="104070"/>
                </a:lnTo>
                <a:lnTo>
                  <a:pt x="505965" y="100279"/>
                </a:lnTo>
                <a:lnTo>
                  <a:pt x="487070" y="100279"/>
                </a:lnTo>
                <a:lnTo>
                  <a:pt x="476638" y="97840"/>
                </a:lnTo>
                <a:lnTo>
                  <a:pt x="468991" y="90944"/>
                </a:lnTo>
                <a:lnTo>
                  <a:pt x="464288" y="80562"/>
                </a:lnTo>
                <a:lnTo>
                  <a:pt x="462686" y="67665"/>
                </a:lnTo>
                <a:lnTo>
                  <a:pt x="464267" y="54811"/>
                </a:lnTo>
                <a:lnTo>
                  <a:pt x="468934" y="44500"/>
                </a:lnTo>
                <a:lnTo>
                  <a:pt x="476573" y="37618"/>
                </a:lnTo>
                <a:lnTo>
                  <a:pt x="487070" y="35051"/>
                </a:lnTo>
                <a:lnTo>
                  <a:pt x="505992" y="35051"/>
                </a:lnTo>
                <a:lnTo>
                  <a:pt x="502653" y="31413"/>
                </a:lnTo>
                <a:lnTo>
                  <a:pt x="495623" y="27467"/>
                </a:lnTo>
                <a:lnTo>
                  <a:pt x="485851" y="25907"/>
                </a:lnTo>
                <a:close/>
              </a:path>
              <a:path w="1063625" h="138430">
                <a:moveTo>
                  <a:pt x="521512" y="93268"/>
                </a:moveTo>
                <a:lnTo>
                  <a:pt x="511454" y="93268"/>
                </a:lnTo>
                <a:lnTo>
                  <a:pt x="511454" y="107899"/>
                </a:lnTo>
                <a:lnTo>
                  <a:pt x="521512" y="107899"/>
                </a:lnTo>
                <a:lnTo>
                  <a:pt x="521512" y="93268"/>
                </a:lnTo>
                <a:close/>
              </a:path>
              <a:path w="1063625" h="138430">
                <a:moveTo>
                  <a:pt x="505992" y="35051"/>
                </a:moveTo>
                <a:lnTo>
                  <a:pt x="487070" y="35051"/>
                </a:lnTo>
                <a:lnTo>
                  <a:pt x="497502" y="37511"/>
                </a:lnTo>
                <a:lnTo>
                  <a:pt x="505148" y="44215"/>
                </a:lnTo>
                <a:lnTo>
                  <a:pt x="509851" y="54490"/>
                </a:lnTo>
                <a:lnTo>
                  <a:pt x="511454" y="67665"/>
                </a:lnTo>
                <a:lnTo>
                  <a:pt x="509830" y="80819"/>
                </a:lnTo>
                <a:lnTo>
                  <a:pt x="505091" y="91173"/>
                </a:lnTo>
                <a:lnTo>
                  <a:pt x="497438" y="97926"/>
                </a:lnTo>
                <a:lnTo>
                  <a:pt x="487070" y="100279"/>
                </a:lnTo>
                <a:lnTo>
                  <a:pt x="505965" y="100279"/>
                </a:lnTo>
                <a:lnTo>
                  <a:pt x="507346" y="98776"/>
                </a:lnTo>
                <a:lnTo>
                  <a:pt x="510540" y="93268"/>
                </a:lnTo>
                <a:lnTo>
                  <a:pt x="521512" y="93268"/>
                </a:lnTo>
                <a:lnTo>
                  <a:pt x="521512" y="42062"/>
                </a:lnTo>
                <a:lnTo>
                  <a:pt x="510540" y="42062"/>
                </a:lnTo>
                <a:lnTo>
                  <a:pt x="507453" y="36645"/>
                </a:lnTo>
                <a:lnTo>
                  <a:pt x="505992" y="35051"/>
                </a:lnTo>
                <a:close/>
              </a:path>
              <a:path w="1063625" h="138430">
                <a:moveTo>
                  <a:pt x="521512" y="0"/>
                </a:moveTo>
                <a:lnTo>
                  <a:pt x="511149" y="0"/>
                </a:lnTo>
                <a:lnTo>
                  <a:pt x="511149" y="42062"/>
                </a:lnTo>
                <a:lnTo>
                  <a:pt x="521512" y="42062"/>
                </a:lnTo>
                <a:lnTo>
                  <a:pt x="521512" y="0"/>
                </a:lnTo>
                <a:close/>
              </a:path>
              <a:path w="1063625" h="138430">
                <a:moveTo>
                  <a:pt x="560819" y="35661"/>
                </a:moveTo>
                <a:lnTo>
                  <a:pt x="550456" y="35661"/>
                </a:lnTo>
                <a:lnTo>
                  <a:pt x="550456" y="88696"/>
                </a:lnTo>
                <a:lnTo>
                  <a:pt x="552353" y="97609"/>
                </a:lnTo>
                <a:lnTo>
                  <a:pt x="557180" y="103993"/>
                </a:lnTo>
                <a:lnTo>
                  <a:pt x="563979" y="107834"/>
                </a:lnTo>
                <a:lnTo>
                  <a:pt x="571792" y="109118"/>
                </a:lnTo>
                <a:lnTo>
                  <a:pt x="575144" y="109118"/>
                </a:lnTo>
                <a:lnTo>
                  <a:pt x="577583" y="108813"/>
                </a:lnTo>
                <a:lnTo>
                  <a:pt x="579412" y="108508"/>
                </a:lnTo>
                <a:lnTo>
                  <a:pt x="579412" y="99364"/>
                </a:lnTo>
                <a:lnTo>
                  <a:pt x="566458" y="99364"/>
                </a:lnTo>
                <a:lnTo>
                  <a:pt x="560666" y="96469"/>
                </a:lnTo>
                <a:lnTo>
                  <a:pt x="560782" y="88696"/>
                </a:lnTo>
                <a:lnTo>
                  <a:pt x="560819" y="35661"/>
                </a:lnTo>
                <a:close/>
              </a:path>
              <a:path w="1063625" h="138430">
                <a:moveTo>
                  <a:pt x="579412" y="99059"/>
                </a:moveTo>
                <a:lnTo>
                  <a:pt x="577583" y="99212"/>
                </a:lnTo>
                <a:lnTo>
                  <a:pt x="574535" y="99364"/>
                </a:lnTo>
                <a:lnTo>
                  <a:pt x="579412" y="99364"/>
                </a:lnTo>
                <a:lnTo>
                  <a:pt x="579412" y="99059"/>
                </a:lnTo>
                <a:close/>
              </a:path>
              <a:path w="1063625" h="138430">
                <a:moveTo>
                  <a:pt x="577583" y="27127"/>
                </a:moveTo>
                <a:lnTo>
                  <a:pt x="538568" y="27127"/>
                </a:lnTo>
                <a:lnTo>
                  <a:pt x="538568" y="35661"/>
                </a:lnTo>
                <a:lnTo>
                  <a:pt x="577583" y="35661"/>
                </a:lnTo>
                <a:lnTo>
                  <a:pt x="577583" y="27127"/>
                </a:lnTo>
                <a:close/>
              </a:path>
              <a:path w="1063625" h="138430">
                <a:moveTo>
                  <a:pt x="560819" y="7619"/>
                </a:moveTo>
                <a:lnTo>
                  <a:pt x="550456" y="7619"/>
                </a:lnTo>
                <a:lnTo>
                  <a:pt x="550456" y="27127"/>
                </a:lnTo>
                <a:lnTo>
                  <a:pt x="560819" y="27127"/>
                </a:lnTo>
                <a:lnTo>
                  <a:pt x="560819" y="7619"/>
                </a:lnTo>
                <a:close/>
              </a:path>
              <a:path w="1063625" h="138430">
                <a:moveTo>
                  <a:pt x="605929" y="27127"/>
                </a:moveTo>
                <a:lnTo>
                  <a:pt x="596176" y="27127"/>
                </a:lnTo>
                <a:lnTo>
                  <a:pt x="596176" y="138074"/>
                </a:lnTo>
                <a:lnTo>
                  <a:pt x="606234" y="138074"/>
                </a:lnTo>
                <a:lnTo>
                  <a:pt x="606234" y="93268"/>
                </a:lnTo>
                <a:lnTo>
                  <a:pt x="614800" y="93268"/>
                </a:lnTo>
                <a:lnTo>
                  <a:pt x="612444" y="91173"/>
                </a:lnTo>
                <a:lnTo>
                  <a:pt x="607768" y="80819"/>
                </a:lnTo>
                <a:lnTo>
                  <a:pt x="606234" y="67665"/>
                </a:lnTo>
                <a:lnTo>
                  <a:pt x="607746" y="54490"/>
                </a:lnTo>
                <a:lnTo>
                  <a:pt x="612387" y="44215"/>
                </a:lnTo>
                <a:lnTo>
                  <a:pt x="614823" y="42062"/>
                </a:lnTo>
                <a:lnTo>
                  <a:pt x="605929" y="42062"/>
                </a:lnTo>
                <a:lnTo>
                  <a:pt x="605929" y="27127"/>
                </a:lnTo>
                <a:close/>
              </a:path>
              <a:path w="1063625" h="138430">
                <a:moveTo>
                  <a:pt x="614800" y="93268"/>
                </a:moveTo>
                <a:lnTo>
                  <a:pt x="607148" y="93268"/>
                </a:lnTo>
                <a:lnTo>
                  <a:pt x="610277" y="98776"/>
                </a:lnTo>
                <a:lnTo>
                  <a:pt x="615149" y="104070"/>
                </a:lnTo>
                <a:lnTo>
                  <a:pt x="622193" y="108077"/>
                </a:lnTo>
                <a:lnTo>
                  <a:pt x="631837" y="109727"/>
                </a:lnTo>
                <a:lnTo>
                  <a:pt x="645322" y="106627"/>
                </a:lnTo>
                <a:lnTo>
                  <a:pt x="653110" y="100279"/>
                </a:lnTo>
                <a:lnTo>
                  <a:pt x="630313" y="100279"/>
                </a:lnTo>
                <a:lnTo>
                  <a:pt x="620036" y="97926"/>
                </a:lnTo>
                <a:lnTo>
                  <a:pt x="614800" y="93268"/>
                </a:lnTo>
                <a:close/>
              </a:path>
              <a:path w="1063625" h="138430">
                <a:moveTo>
                  <a:pt x="652957" y="35051"/>
                </a:moveTo>
                <a:lnTo>
                  <a:pt x="630313" y="35051"/>
                </a:lnTo>
                <a:lnTo>
                  <a:pt x="640986" y="37618"/>
                </a:lnTo>
                <a:lnTo>
                  <a:pt x="648716" y="44500"/>
                </a:lnTo>
                <a:lnTo>
                  <a:pt x="653416" y="54811"/>
                </a:lnTo>
                <a:lnTo>
                  <a:pt x="655002" y="67665"/>
                </a:lnTo>
                <a:lnTo>
                  <a:pt x="653395" y="80562"/>
                </a:lnTo>
                <a:lnTo>
                  <a:pt x="648658" y="90944"/>
                </a:lnTo>
                <a:lnTo>
                  <a:pt x="640922" y="97840"/>
                </a:lnTo>
                <a:lnTo>
                  <a:pt x="630313" y="100279"/>
                </a:lnTo>
                <a:lnTo>
                  <a:pt x="653110" y="100279"/>
                </a:lnTo>
                <a:lnTo>
                  <a:pt x="655821" y="98069"/>
                </a:lnTo>
                <a:lnTo>
                  <a:pt x="662634" y="84824"/>
                </a:lnTo>
                <a:lnTo>
                  <a:pt x="665060" y="67665"/>
                </a:lnTo>
                <a:lnTo>
                  <a:pt x="662651" y="50532"/>
                </a:lnTo>
                <a:lnTo>
                  <a:pt x="655840" y="37357"/>
                </a:lnTo>
                <a:lnTo>
                  <a:pt x="652957" y="35051"/>
                </a:lnTo>
                <a:close/>
              </a:path>
              <a:path w="1063625" h="138430">
                <a:moveTo>
                  <a:pt x="631532" y="25907"/>
                </a:moveTo>
                <a:lnTo>
                  <a:pt x="621936" y="27467"/>
                </a:lnTo>
                <a:lnTo>
                  <a:pt x="614997" y="31413"/>
                </a:lnTo>
                <a:lnTo>
                  <a:pt x="610230" y="36645"/>
                </a:lnTo>
                <a:lnTo>
                  <a:pt x="607148" y="42062"/>
                </a:lnTo>
                <a:lnTo>
                  <a:pt x="614823" y="42062"/>
                </a:lnTo>
                <a:lnTo>
                  <a:pt x="619971" y="37511"/>
                </a:lnTo>
                <a:lnTo>
                  <a:pt x="630313" y="35051"/>
                </a:lnTo>
                <a:lnTo>
                  <a:pt x="652957" y="35051"/>
                </a:lnTo>
                <a:lnTo>
                  <a:pt x="645258" y="28896"/>
                </a:lnTo>
                <a:lnTo>
                  <a:pt x="631532" y="25907"/>
                </a:lnTo>
                <a:close/>
              </a:path>
              <a:path w="1063625" h="138430">
                <a:moveTo>
                  <a:pt x="689444" y="87477"/>
                </a:moveTo>
                <a:lnTo>
                  <a:pt x="679081" y="87477"/>
                </a:lnTo>
                <a:lnTo>
                  <a:pt x="682136" y="96912"/>
                </a:lnTo>
                <a:lnTo>
                  <a:pt x="688206" y="103860"/>
                </a:lnTo>
                <a:lnTo>
                  <a:pt x="697105" y="108180"/>
                </a:lnTo>
                <a:lnTo>
                  <a:pt x="708647" y="109727"/>
                </a:lnTo>
                <a:lnTo>
                  <a:pt x="721510" y="107877"/>
                </a:lnTo>
                <a:lnTo>
                  <a:pt x="731088" y="102927"/>
                </a:lnTo>
                <a:lnTo>
                  <a:pt x="732957" y="100583"/>
                </a:lnTo>
                <a:lnTo>
                  <a:pt x="697674" y="100583"/>
                </a:lnTo>
                <a:lnTo>
                  <a:pt x="691121" y="96164"/>
                </a:lnTo>
                <a:lnTo>
                  <a:pt x="689444" y="87477"/>
                </a:lnTo>
                <a:close/>
              </a:path>
              <a:path w="1063625" h="138430">
                <a:moveTo>
                  <a:pt x="710171" y="25907"/>
                </a:moveTo>
                <a:lnTo>
                  <a:pt x="698579" y="27620"/>
                </a:lnTo>
                <a:lnTo>
                  <a:pt x="689559" y="32404"/>
                </a:lnTo>
                <a:lnTo>
                  <a:pt x="683682" y="39731"/>
                </a:lnTo>
                <a:lnTo>
                  <a:pt x="681520" y="49072"/>
                </a:lnTo>
                <a:lnTo>
                  <a:pt x="682941" y="56392"/>
                </a:lnTo>
                <a:lnTo>
                  <a:pt x="724344" y="75590"/>
                </a:lnTo>
                <a:lnTo>
                  <a:pt x="728764" y="80009"/>
                </a:lnTo>
                <a:lnTo>
                  <a:pt x="728764" y="95097"/>
                </a:lnTo>
                <a:lnTo>
                  <a:pt x="720839" y="100583"/>
                </a:lnTo>
                <a:lnTo>
                  <a:pt x="732957" y="100583"/>
                </a:lnTo>
                <a:lnTo>
                  <a:pt x="737065" y="95433"/>
                </a:lnTo>
                <a:lnTo>
                  <a:pt x="739127" y="85953"/>
                </a:lnTo>
                <a:lnTo>
                  <a:pt x="737843" y="78440"/>
                </a:lnTo>
                <a:lnTo>
                  <a:pt x="734002" y="72370"/>
                </a:lnTo>
                <a:lnTo>
                  <a:pt x="727618" y="67758"/>
                </a:lnTo>
                <a:lnTo>
                  <a:pt x="718705" y="64617"/>
                </a:lnTo>
                <a:lnTo>
                  <a:pt x="706208" y="61569"/>
                </a:lnTo>
                <a:lnTo>
                  <a:pt x="696455" y="58978"/>
                </a:lnTo>
                <a:lnTo>
                  <a:pt x="691883" y="54711"/>
                </a:lnTo>
                <a:lnTo>
                  <a:pt x="691883" y="40690"/>
                </a:lnTo>
                <a:lnTo>
                  <a:pt x="699350" y="34747"/>
                </a:lnTo>
                <a:lnTo>
                  <a:pt x="731740" y="34747"/>
                </a:lnTo>
                <a:lnTo>
                  <a:pt x="729297" y="31889"/>
                </a:lnTo>
                <a:lnTo>
                  <a:pt x="720934" y="27527"/>
                </a:lnTo>
                <a:lnTo>
                  <a:pt x="710171" y="25907"/>
                </a:lnTo>
                <a:close/>
              </a:path>
              <a:path w="1063625" h="138430">
                <a:moveTo>
                  <a:pt x="731740" y="34747"/>
                </a:moveTo>
                <a:lnTo>
                  <a:pt x="720077" y="34747"/>
                </a:lnTo>
                <a:lnTo>
                  <a:pt x="726173" y="39623"/>
                </a:lnTo>
                <a:lnTo>
                  <a:pt x="727849" y="47243"/>
                </a:lnTo>
                <a:lnTo>
                  <a:pt x="737908" y="47243"/>
                </a:lnTo>
                <a:lnTo>
                  <a:pt x="735031" y="38595"/>
                </a:lnTo>
                <a:lnTo>
                  <a:pt x="731740" y="34747"/>
                </a:lnTo>
                <a:close/>
              </a:path>
              <a:path w="1063625" h="138430">
                <a:moveTo>
                  <a:pt x="764425" y="92659"/>
                </a:moveTo>
                <a:lnTo>
                  <a:pt x="760158" y="92811"/>
                </a:lnTo>
                <a:lnTo>
                  <a:pt x="756500" y="96316"/>
                </a:lnTo>
                <a:lnTo>
                  <a:pt x="756500" y="105155"/>
                </a:lnTo>
                <a:lnTo>
                  <a:pt x="760158" y="108661"/>
                </a:lnTo>
                <a:lnTo>
                  <a:pt x="764425" y="108813"/>
                </a:lnTo>
                <a:lnTo>
                  <a:pt x="768845" y="108661"/>
                </a:lnTo>
                <a:lnTo>
                  <a:pt x="772502" y="105155"/>
                </a:lnTo>
                <a:lnTo>
                  <a:pt x="772350" y="100583"/>
                </a:lnTo>
                <a:lnTo>
                  <a:pt x="772502" y="96316"/>
                </a:lnTo>
                <a:lnTo>
                  <a:pt x="768845" y="92811"/>
                </a:lnTo>
                <a:lnTo>
                  <a:pt x="764425" y="92659"/>
                </a:lnTo>
                <a:close/>
              </a:path>
              <a:path w="1063625" h="138430">
                <a:moveTo>
                  <a:pt x="825995" y="25907"/>
                </a:moveTo>
                <a:lnTo>
                  <a:pt x="811395" y="29029"/>
                </a:lnTo>
                <a:lnTo>
                  <a:pt x="800068" y="37738"/>
                </a:lnTo>
                <a:lnTo>
                  <a:pt x="792712" y="51046"/>
                </a:lnTo>
                <a:lnTo>
                  <a:pt x="790028" y="67970"/>
                </a:lnTo>
                <a:lnTo>
                  <a:pt x="792648" y="84567"/>
                </a:lnTo>
                <a:lnTo>
                  <a:pt x="799896" y="97764"/>
                </a:lnTo>
                <a:lnTo>
                  <a:pt x="811202" y="106503"/>
                </a:lnTo>
                <a:lnTo>
                  <a:pt x="825995" y="109727"/>
                </a:lnTo>
                <a:lnTo>
                  <a:pt x="837839" y="107720"/>
                </a:lnTo>
                <a:lnTo>
                  <a:pt x="847255" y="102355"/>
                </a:lnTo>
                <a:lnTo>
                  <a:pt x="848940" y="100279"/>
                </a:lnTo>
                <a:lnTo>
                  <a:pt x="825995" y="100279"/>
                </a:lnTo>
                <a:lnTo>
                  <a:pt x="815479" y="97969"/>
                </a:lnTo>
                <a:lnTo>
                  <a:pt x="807364" y="91287"/>
                </a:lnTo>
                <a:lnTo>
                  <a:pt x="802163" y="80948"/>
                </a:lnTo>
                <a:lnTo>
                  <a:pt x="800392" y="67665"/>
                </a:lnTo>
                <a:lnTo>
                  <a:pt x="802206" y="54404"/>
                </a:lnTo>
                <a:lnTo>
                  <a:pt x="807478" y="44100"/>
                </a:lnTo>
                <a:lnTo>
                  <a:pt x="815608" y="37426"/>
                </a:lnTo>
                <a:lnTo>
                  <a:pt x="825995" y="35051"/>
                </a:lnTo>
                <a:lnTo>
                  <a:pt x="848784" y="35051"/>
                </a:lnTo>
                <a:lnTo>
                  <a:pt x="846969" y="32899"/>
                </a:lnTo>
                <a:lnTo>
                  <a:pt x="837518" y="27739"/>
                </a:lnTo>
                <a:lnTo>
                  <a:pt x="825995" y="25907"/>
                </a:lnTo>
                <a:close/>
              </a:path>
              <a:path w="1063625" h="138430">
                <a:moveTo>
                  <a:pt x="857084" y="84124"/>
                </a:moveTo>
                <a:lnTo>
                  <a:pt x="847026" y="84124"/>
                </a:lnTo>
                <a:lnTo>
                  <a:pt x="844340" y="90913"/>
                </a:lnTo>
                <a:lnTo>
                  <a:pt x="839711" y="96031"/>
                </a:lnTo>
                <a:lnTo>
                  <a:pt x="833481" y="99233"/>
                </a:lnTo>
                <a:lnTo>
                  <a:pt x="825995" y="100279"/>
                </a:lnTo>
                <a:lnTo>
                  <a:pt x="848940" y="100279"/>
                </a:lnTo>
                <a:lnTo>
                  <a:pt x="853813" y="94276"/>
                </a:lnTo>
                <a:lnTo>
                  <a:pt x="857084" y="84124"/>
                </a:lnTo>
                <a:close/>
              </a:path>
              <a:path w="1063625" h="138430">
                <a:moveTo>
                  <a:pt x="848784" y="35051"/>
                </a:moveTo>
                <a:lnTo>
                  <a:pt x="825995" y="35051"/>
                </a:lnTo>
                <a:lnTo>
                  <a:pt x="833889" y="36333"/>
                </a:lnTo>
                <a:lnTo>
                  <a:pt x="840111" y="39814"/>
                </a:lnTo>
                <a:lnTo>
                  <a:pt x="844533" y="44953"/>
                </a:lnTo>
                <a:lnTo>
                  <a:pt x="847026" y="51206"/>
                </a:lnTo>
                <a:lnTo>
                  <a:pt x="857084" y="51206"/>
                </a:lnTo>
                <a:lnTo>
                  <a:pt x="853705" y="40888"/>
                </a:lnTo>
                <a:lnTo>
                  <a:pt x="848784" y="35051"/>
                </a:lnTo>
                <a:close/>
              </a:path>
              <a:path w="1063625" h="138430">
                <a:moveTo>
                  <a:pt x="906157" y="25907"/>
                </a:moveTo>
                <a:lnTo>
                  <a:pt x="891622" y="28965"/>
                </a:lnTo>
                <a:lnTo>
                  <a:pt x="880287" y="37566"/>
                </a:lnTo>
                <a:lnTo>
                  <a:pt x="872896" y="50853"/>
                </a:lnTo>
                <a:lnTo>
                  <a:pt x="870191" y="67970"/>
                </a:lnTo>
                <a:lnTo>
                  <a:pt x="872896" y="84824"/>
                </a:lnTo>
                <a:lnTo>
                  <a:pt x="880287" y="97993"/>
                </a:lnTo>
                <a:lnTo>
                  <a:pt x="891622" y="106589"/>
                </a:lnTo>
                <a:lnTo>
                  <a:pt x="906157" y="109727"/>
                </a:lnTo>
                <a:lnTo>
                  <a:pt x="920692" y="106589"/>
                </a:lnTo>
                <a:lnTo>
                  <a:pt x="928611" y="100583"/>
                </a:lnTo>
                <a:lnTo>
                  <a:pt x="906157" y="100583"/>
                </a:lnTo>
                <a:lnTo>
                  <a:pt x="895127" y="97909"/>
                </a:lnTo>
                <a:lnTo>
                  <a:pt x="887069" y="90849"/>
                </a:lnTo>
                <a:lnTo>
                  <a:pt x="882154" y="80502"/>
                </a:lnTo>
                <a:lnTo>
                  <a:pt x="880554" y="67970"/>
                </a:lnTo>
                <a:lnTo>
                  <a:pt x="882154" y="55304"/>
                </a:lnTo>
                <a:lnTo>
                  <a:pt x="887069" y="44824"/>
                </a:lnTo>
                <a:lnTo>
                  <a:pt x="895127" y="37688"/>
                </a:lnTo>
                <a:lnTo>
                  <a:pt x="906157" y="35051"/>
                </a:lnTo>
                <a:lnTo>
                  <a:pt x="928713" y="35051"/>
                </a:lnTo>
                <a:lnTo>
                  <a:pt x="920692" y="28965"/>
                </a:lnTo>
                <a:lnTo>
                  <a:pt x="906157" y="25907"/>
                </a:lnTo>
                <a:close/>
              </a:path>
              <a:path w="1063625" h="138430">
                <a:moveTo>
                  <a:pt x="928713" y="35051"/>
                </a:moveTo>
                <a:lnTo>
                  <a:pt x="906157" y="35051"/>
                </a:lnTo>
                <a:lnTo>
                  <a:pt x="917166" y="37688"/>
                </a:lnTo>
                <a:lnTo>
                  <a:pt x="925188" y="44824"/>
                </a:lnTo>
                <a:lnTo>
                  <a:pt x="930096" y="55304"/>
                </a:lnTo>
                <a:lnTo>
                  <a:pt x="931760" y="67970"/>
                </a:lnTo>
                <a:lnTo>
                  <a:pt x="930096" y="80502"/>
                </a:lnTo>
                <a:lnTo>
                  <a:pt x="925188" y="90849"/>
                </a:lnTo>
                <a:lnTo>
                  <a:pt x="917166" y="97909"/>
                </a:lnTo>
                <a:lnTo>
                  <a:pt x="906157" y="100583"/>
                </a:lnTo>
                <a:lnTo>
                  <a:pt x="928611" y="100583"/>
                </a:lnTo>
                <a:lnTo>
                  <a:pt x="932027" y="97993"/>
                </a:lnTo>
                <a:lnTo>
                  <a:pt x="939419" y="84824"/>
                </a:lnTo>
                <a:lnTo>
                  <a:pt x="942124" y="67970"/>
                </a:lnTo>
                <a:lnTo>
                  <a:pt x="939419" y="50853"/>
                </a:lnTo>
                <a:lnTo>
                  <a:pt x="932027" y="37566"/>
                </a:lnTo>
                <a:lnTo>
                  <a:pt x="928713" y="35051"/>
                </a:lnTo>
                <a:close/>
              </a:path>
              <a:path w="1063625" h="138430">
                <a:moveTo>
                  <a:pt x="969556" y="27127"/>
                </a:moveTo>
                <a:lnTo>
                  <a:pt x="959802" y="27127"/>
                </a:lnTo>
                <a:lnTo>
                  <a:pt x="959802" y="107899"/>
                </a:lnTo>
                <a:lnTo>
                  <a:pt x="969860" y="107899"/>
                </a:lnTo>
                <a:lnTo>
                  <a:pt x="969860" y="56387"/>
                </a:lnTo>
                <a:lnTo>
                  <a:pt x="971339" y="47808"/>
                </a:lnTo>
                <a:lnTo>
                  <a:pt x="975404" y="41128"/>
                </a:lnTo>
                <a:lnTo>
                  <a:pt x="977533" y="39623"/>
                </a:lnTo>
                <a:lnTo>
                  <a:pt x="969556" y="39623"/>
                </a:lnTo>
                <a:lnTo>
                  <a:pt x="969556" y="27127"/>
                </a:lnTo>
                <a:close/>
              </a:path>
              <a:path w="1063625" h="138430">
                <a:moveTo>
                  <a:pt x="1011056" y="35204"/>
                </a:moveTo>
                <a:lnTo>
                  <a:pt x="999883" y="35204"/>
                </a:lnTo>
                <a:lnTo>
                  <a:pt x="1006284" y="42367"/>
                </a:lnTo>
                <a:lnTo>
                  <a:pt x="1006331" y="45686"/>
                </a:lnTo>
                <a:lnTo>
                  <a:pt x="1006436" y="107899"/>
                </a:lnTo>
                <a:lnTo>
                  <a:pt x="1016495" y="107899"/>
                </a:lnTo>
                <a:lnTo>
                  <a:pt x="1016495" y="54863"/>
                </a:lnTo>
                <a:lnTo>
                  <a:pt x="1017754" y="46972"/>
                </a:lnTo>
                <a:lnTo>
                  <a:pt x="1021429" y="40766"/>
                </a:lnTo>
                <a:lnTo>
                  <a:pt x="1021765" y="40538"/>
                </a:lnTo>
                <a:lnTo>
                  <a:pt x="1014056" y="40538"/>
                </a:lnTo>
                <a:lnTo>
                  <a:pt x="1011056" y="35204"/>
                </a:lnTo>
                <a:close/>
              </a:path>
              <a:path w="1063625" h="138430">
                <a:moveTo>
                  <a:pt x="1057802" y="35356"/>
                </a:moveTo>
                <a:lnTo>
                  <a:pt x="1035392" y="35356"/>
                </a:lnTo>
                <a:lnTo>
                  <a:pt x="1042569" y="36418"/>
                </a:lnTo>
                <a:lnTo>
                  <a:pt x="1048118" y="39852"/>
                </a:lnTo>
                <a:lnTo>
                  <a:pt x="1051723" y="45686"/>
                </a:lnTo>
                <a:lnTo>
                  <a:pt x="1053021" y="53644"/>
                </a:lnTo>
                <a:lnTo>
                  <a:pt x="1053071" y="107899"/>
                </a:lnTo>
                <a:lnTo>
                  <a:pt x="1063129" y="107899"/>
                </a:lnTo>
                <a:lnTo>
                  <a:pt x="1063041" y="53035"/>
                </a:lnTo>
                <a:lnTo>
                  <a:pt x="1061398" y="41681"/>
                </a:lnTo>
                <a:lnTo>
                  <a:pt x="1057802" y="35356"/>
                </a:lnTo>
                <a:close/>
              </a:path>
              <a:path w="1063625" h="138430">
                <a:moveTo>
                  <a:pt x="1038745" y="25907"/>
                </a:moveTo>
                <a:lnTo>
                  <a:pt x="1030482" y="27015"/>
                </a:lnTo>
                <a:lnTo>
                  <a:pt x="1023620" y="29965"/>
                </a:lnTo>
                <a:lnTo>
                  <a:pt x="1018300" y="34544"/>
                </a:lnTo>
                <a:lnTo>
                  <a:pt x="1014666" y="40538"/>
                </a:lnTo>
                <a:lnTo>
                  <a:pt x="1021765" y="40538"/>
                </a:lnTo>
                <a:lnTo>
                  <a:pt x="1027360" y="36733"/>
                </a:lnTo>
                <a:lnTo>
                  <a:pt x="1035392" y="35356"/>
                </a:lnTo>
                <a:lnTo>
                  <a:pt x="1057802" y="35356"/>
                </a:lnTo>
                <a:lnTo>
                  <a:pt x="1056481" y="33032"/>
                </a:lnTo>
                <a:lnTo>
                  <a:pt x="1048792" y="27755"/>
                </a:lnTo>
                <a:lnTo>
                  <a:pt x="1038745" y="25907"/>
                </a:lnTo>
                <a:close/>
              </a:path>
              <a:path w="1063625" h="138430">
                <a:moveTo>
                  <a:pt x="992111" y="25907"/>
                </a:moveTo>
                <a:lnTo>
                  <a:pt x="984743" y="26915"/>
                </a:lnTo>
                <a:lnTo>
                  <a:pt x="978547" y="29622"/>
                </a:lnTo>
                <a:lnTo>
                  <a:pt x="973723" y="33901"/>
                </a:lnTo>
                <a:lnTo>
                  <a:pt x="970470" y="39623"/>
                </a:lnTo>
                <a:lnTo>
                  <a:pt x="977533" y="39623"/>
                </a:lnTo>
                <a:lnTo>
                  <a:pt x="981498" y="36821"/>
                </a:lnTo>
                <a:lnTo>
                  <a:pt x="989063" y="35356"/>
                </a:lnTo>
                <a:lnTo>
                  <a:pt x="999883" y="35204"/>
                </a:lnTo>
                <a:lnTo>
                  <a:pt x="1011056" y="35204"/>
                </a:lnTo>
                <a:lnTo>
                  <a:pt x="1010649" y="34480"/>
                </a:lnTo>
                <a:lnTo>
                  <a:pt x="1005884" y="29908"/>
                </a:lnTo>
                <a:lnTo>
                  <a:pt x="999719" y="26993"/>
                </a:lnTo>
                <a:lnTo>
                  <a:pt x="992111" y="25907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0694" y="4464989"/>
            <a:ext cx="1835150" cy="313690"/>
          </a:xfrm>
          <a:custGeom>
            <a:avLst/>
            <a:gdLst/>
            <a:ahLst/>
            <a:cxnLst/>
            <a:rect l="l" t="t" r="r" b="b"/>
            <a:pathLst>
              <a:path w="1835150" h="313689">
                <a:moveTo>
                  <a:pt x="297078" y="223672"/>
                </a:moveTo>
                <a:lnTo>
                  <a:pt x="234035" y="223672"/>
                </a:lnTo>
                <a:lnTo>
                  <a:pt x="241646" y="263209"/>
                </a:lnTo>
                <a:lnTo>
                  <a:pt x="262534" y="291249"/>
                </a:lnTo>
                <a:lnTo>
                  <a:pt x="293785" y="307954"/>
                </a:lnTo>
                <a:lnTo>
                  <a:pt x="332486" y="313486"/>
                </a:lnTo>
                <a:lnTo>
                  <a:pt x="374485" y="306753"/>
                </a:lnTo>
                <a:lnTo>
                  <a:pt x="407133" y="287470"/>
                </a:lnTo>
                <a:lnTo>
                  <a:pt x="424518" y="262534"/>
                </a:lnTo>
                <a:lnTo>
                  <a:pt x="335076" y="262534"/>
                </a:lnTo>
                <a:lnTo>
                  <a:pt x="319788" y="259741"/>
                </a:lnTo>
                <a:lnTo>
                  <a:pt x="307981" y="252171"/>
                </a:lnTo>
                <a:lnTo>
                  <a:pt x="300222" y="240067"/>
                </a:lnTo>
                <a:lnTo>
                  <a:pt x="297078" y="223672"/>
                </a:lnTo>
                <a:close/>
              </a:path>
              <a:path w="1835150" h="313689">
                <a:moveTo>
                  <a:pt x="156311" y="56133"/>
                </a:moveTo>
                <a:lnTo>
                  <a:pt x="93268" y="56133"/>
                </a:lnTo>
                <a:lnTo>
                  <a:pt x="93268" y="309168"/>
                </a:lnTo>
                <a:lnTo>
                  <a:pt x="156311" y="309168"/>
                </a:lnTo>
                <a:lnTo>
                  <a:pt x="156311" y="56133"/>
                </a:lnTo>
                <a:close/>
              </a:path>
              <a:path w="1835150" h="313689">
                <a:moveTo>
                  <a:pt x="436118" y="3454"/>
                </a:moveTo>
                <a:lnTo>
                  <a:pt x="373075" y="3454"/>
                </a:lnTo>
                <a:lnTo>
                  <a:pt x="373075" y="216763"/>
                </a:lnTo>
                <a:lnTo>
                  <a:pt x="370599" y="236423"/>
                </a:lnTo>
                <a:lnTo>
                  <a:pt x="363305" y="250659"/>
                </a:lnTo>
                <a:lnTo>
                  <a:pt x="351397" y="259390"/>
                </a:lnTo>
                <a:lnTo>
                  <a:pt x="335076" y="262534"/>
                </a:lnTo>
                <a:lnTo>
                  <a:pt x="424518" y="262534"/>
                </a:lnTo>
                <a:lnTo>
                  <a:pt x="428365" y="257015"/>
                </a:lnTo>
                <a:lnTo>
                  <a:pt x="436118" y="216763"/>
                </a:lnTo>
                <a:lnTo>
                  <a:pt x="436118" y="3454"/>
                </a:lnTo>
                <a:close/>
              </a:path>
              <a:path w="1835150" h="313689">
                <a:moveTo>
                  <a:pt x="249580" y="3454"/>
                </a:moveTo>
                <a:lnTo>
                  <a:pt x="0" y="3454"/>
                </a:lnTo>
                <a:lnTo>
                  <a:pt x="0" y="56133"/>
                </a:lnTo>
                <a:lnTo>
                  <a:pt x="249580" y="56133"/>
                </a:lnTo>
                <a:lnTo>
                  <a:pt x="249580" y="3454"/>
                </a:lnTo>
                <a:close/>
              </a:path>
              <a:path w="1835150" h="313689">
                <a:moveTo>
                  <a:pt x="723696" y="0"/>
                </a:moveTo>
                <a:lnTo>
                  <a:pt x="677870" y="6646"/>
                </a:lnTo>
                <a:lnTo>
                  <a:pt x="638656" y="26536"/>
                </a:lnTo>
                <a:lnTo>
                  <a:pt x="608105" y="58821"/>
                </a:lnTo>
                <a:lnTo>
                  <a:pt x="588270" y="102650"/>
                </a:lnTo>
                <a:lnTo>
                  <a:pt x="581202" y="157175"/>
                </a:lnTo>
                <a:lnTo>
                  <a:pt x="587952" y="210407"/>
                </a:lnTo>
                <a:lnTo>
                  <a:pt x="607221" y="253794"/>
                </a:lnTo>
                <a:lnTo>
                  <a:pt x="637537" y="286197"/>
                </a:lnTo>
                <a:lnTo>
                  <a:pt x="677428" y="306474"/>
                </a:lnTo>
                <a:lnTo>
                  <a:pt x="725424" y="313486"/>
                </a:lnTo>
                <a:lnTo>
                  <a:pt x="768465" y="307773"/>
                </a:lnTo>
                <a:lnTo>
                  <a:pt x="804771" y="291199"/>
                </a:lnTo>
                <a:lnTo>
                  <a:pt x="832683" y="264613"/>
                </a:lnTo>
                <a:lnTo>
                  <a:pt x="836310" y="257352"/>
                </a:lnTo>
                <a:lnTo>
                  <a:pt x="725424" y="257352"/>
                </a:lnTo>
                <a:lnTo>
                  <a:pt x="692364" y="250430"/>
                </a:lnTo>
                <a:lnTo>
                  <a:pt x="667238" y="230797"/>
                </a:lnTo>
                <a:lnTo>
                  <a:pt x="651343" y="199181"/>
                </a:lnTo>
                <a:lnTo>
                  <a:pt x="645972" y="156311"/>
                </a:lnTo>
                <a:lnTo>
                  <a:pt x="651511" y="113455"/>
                </a:lnTo>
                <a:lnTo>
                  <a:pt x="667616" y="81934"/>
                </a:lnTo>
                <a:lnTo>
                  <a:pt x="692546" y="62557"/>
                </a:lnTo>
                <a:lnTo>
                  <a:pt x="724560" y="56133"/>
                </a:lnTo>
                <a:lnTo>
                  <a:pt x="835820" y="56133"/>
                </a:lnTo>
                <a:lnTo>
                  <a:pt x="811406" y="28282"/>
                </a:lnTo>
                <a:lnTo>
                  <a:pt x="771822" y="7300"/>
                </a:lnTo>
                <a:lnTo>
                  <a:pt x="723696" y="0"/>
                </a:lnTo>
                <a:close/>
              </a:path>
              <a:path w="1835150" h="313689">
                <a:moveTo>
                  <a:pt x="856691" y="145948"/>
                </a:moveTo>
                <a:lnTo>
                  <a:pt x="729742" y="145948"/>
                </a:lnTo>
                <a:lnTo>
                  <a:pt x="729742" y="194309"/>
                </a:lnTo>
                <a:lnTo>
                  <a:pt x="795375" y="194309"/>
                </a:lnTo>
                <a:lnTo>
                  <a:pt x="790335" y="220312"/>
                </a:lnTo>
                <a:lnTo>
                  <a:pt x="776430" y="240080"/>
                </a:lnTo>
                <a:lnTo>
                  <a:pt x="754509" y="252724"/>
                </a:lnTo>
                <a:lnTo>
                  <a:pt x="725424" y="257352"/>
                </a:lnTo>
                <a:lnTo>
                  <a:pt x="836310" y="257352"/>
                </a:lnTo>
                <a:lnTo>
                  <a:pt x="850542" y="228867"/>
                </a:lnTo>
                <a:lnTo>
                  <a:pt x="856691" y="184810"/>
                </a:lnTo>
                <a:lnTo>
                  <a:pt x="856691" y="145948"/>
                </a:lnTo>
                <a:close/>
              </a:path>
              <a:path w="1835150" h="313689">
                <a:moveTo>
                  <a:pt x="835820" y="56133"/>
                </a:moveTo>
                <a:lnTo>
                  <a:pt x="724560" y="56133"/>
                </a:lnTo>
                <a:lnTo>
                  <a:pt x="747735" y="59095"/>
                </a:lnTo>
                <a:lnTo>
                  <a:pt x="766498" y="68170"/>
                </a:lnTo>
                <a:lnTo>
                  <a:pt x="780485" y="82669"/>
                </a:lnTo>
                <a:lnTo>
                  <a:pt x="789330" y="101904"/>
                </a:lnTo>
                <a:lnTo>
                  <a:pt x="854100" y="101904"/>
                </a:lnTo>
                <a:lnTo>
                  <a:pt x="839736" y="60600"/>
                </a:lnTo>
                <a:lnTo>
                  <a:pt x="835820" y="56133"/>
                </a:lnTo>
                <a:close/>
              </a:path>
              <a:path w="1835150" h="313689">
                <a:moveTo>
                  <a:pt x="963764" y="3454"/>
                </a:moveTo>
                <a:lnTo>
                  <a:pt x="901585" y="3454"/>
                </a:lnTo>
                <a:lnTo>
                  <a:pt x="901585" y="309168"/>
                </a:lnTo>
                <a:lnTo>
                  <a:pt x="963764" y="309168"/>
                </a:lnTo>
                <a:lnTo>
                  <a:pt x="963764" y="3454"/>
                </a:lnTo>
                <a:close/>
              </a:path>
              <a:path w="1835150" h="313689">
                <a:moveTo>
                  <a:pt x="1116622" y="76860"/>
                </a:moveTo>
                <a:lnTo>
                  <a:pt x="1069677" y="85631"/>
                </a:lnTo>
                <a:lnTo>
                  <a:pt x="1034148" y="109785"/>
                </a:lnTo>
                <a:lnTo>
                  <a:pt x="1011573" y="147054"/>
                </a:lnTo>
                <a:lnTo>
                  <a:pt x="1003490" y="195173"/>
                </a:lnTo>
                <a:lnTo>
                  <a:pt x="1011573" y="243535"/>
                </a:lnTo>
                <a:lnTo>
                  <a:pt x="1034148" y="280885"/>
                </a:lnTo>
                <a:lnTo>
                  <a:pt x="1069677" y="304958"/>
                </a:lnTo>
                <a:lnTo>
                  <a:pt x="1116622" y="313486"/>
                </a:lnTo>
                <a:lnTo>
                  <a:pt x="1163249" y="304958"/>
                </a:lnTo>
                <a:lnTo>
                  <a:pt x="1198502" y="280885"/>
                </a:lnTo>
                <a:lnTo>
                  <a:pt x="1207945" y="265125"/>
                </a:lnTo>
                <a:lnTo>
                  <a:pt x="1116622" y="265125"/>
                </a:lnTo>
                <a:lnTo>
                  <a:pt x="1095025" y="259842"/>
                </a:lnTo>
                <a:lnTo>
                  <a:pt x="1079541" y="245208"/>
                </a:lnTo>
                <a:lnTo>
                  <a:pt x="1070291" y="223044"/>
                </a:lnTo>
                <a:lnTo>
                  <a:pt x="1067396" y="195173"/>
                </a:lnTo>
                <a:lnTo>
                  <a:pt x="1070291" y="167241"/>
                </a:lnTo>
                <a:lnTo>
                  <a:pt x="1079541" y="144976"/>
                </a:lnTo>
                <a:lnTo>
                  <a:pt x="1095025" y="130322"/>
                </a:lnTo>
                <a:lnTo>
                  <a:pt x="1116622" y="125221"/>
                </a:lnTo>
                <a:lnTo>
                  <a:pt x="1207771" y="125221"/>
                </a:lnTo>
                <a:lnTo>
                  <a:pt x="1198502" y="109785"/>
                </a:lnTo>
                <a:lnTo>
                  <a:pt x="1163249" y="85631"/>
                </a:lnTo>
                <a:lnTo>
                  <a:pt x="1116622" y="76860"/>
                </a:lnTo>
                <a:close/>
              </a:path>
              <a:path w="1835150" h="313689">
                <a:moveTo>
                  <a:pt x="1207771" y="125221"/>
                </a:moveTo>
                <a:lnTo>
                  <a:pt x="1116622" y="125221"/>
                </a:lnTo>
                <a:lnTo>
                  <a:pt x="1137719" y="130322"/>
                </a:lnTo>
                <a:lnTo>
                  <a:pt x="1152947" y="144976"/>
                </a:lnTo>
                <a:lnTo>
                  <a:pt x="1162102" y="167241"/>
                </a:lnTo>
                <a:lnTo>
                  <a:pt x="1164983" y="195173"/>
                </a:lnTo>
                <a:lnTo>
                  <a:pt x="1162102" y="223044"/>
                </a:lnTo>
                <a:lnTo>
                  <a:pt x="1152947" y="245208"/>
                </a:lnTo>
                <a:lnTo>
                  <a:pt x="1137719" y="259842"/>
                </a:lnTo>
                <a:lnTo>
                  <a:pt x="1116622" y="265125"/>
                </a:lnTo>
                <a:lnTo>
                  <a:pt x="1207945" y="265125"/>
                </a:lnTo>
                <a:lnTo>
                  <a:pt x="1220881" y="243535"/>
                </a:lnTo>
                <a:lnTo>
                  <a:pt x="1228890" y="195173"/>
                </a:lnTo>
                <a:lnTo>
                  <a:pt x="1220881" y="147054"/>
                </a:lnTo>
                <a:lnTo>
                  <a:pt x="1207771" y="125221"/>
                </a:lnTo>
                <a:close/>
              </a:path>
              <a:path w="1835150" h="313689">
                <a:moveTo>
                  <a:pt x="1470179" y="272897"/>
                </a:moveTo>
                <a:lnTo>
                  <a:pt x="1333385" y="272897"/>
                </a:lnTo>
                <a:lnTo>
                  <a:pt x="1342183" y="286998"/>
                </a:lnTo>
                <a:lnTo>
                  <a:pt x="1355515" y="299885"/>
                </a:lnTo>
                <a:lnTo>
                  <a:pt x="1374190" y="309209"/>
                </a:lnTo>
                <a:lnTo>
                  <a:pt x="1399019" y="312623"/>
                </a:lnTo>
                <a:lnTo>
                  <a:pt x="1435560" y="305201"/>
                </a:lnTo>
                <a:lnTo>
                  <a:pt x="1464976" y="282721"/>
                </a:lnTo>
                <a:lnTo>
                  <a:pt x="1470179" y="272897"/>
                </a:lnTo>
                <a:close/>
              </a:path>
              <a:path w="1835150" h="313689">
                <a:moveTo>
                  <a:pt x="1331658" y="3454"/>
                </a:moveTo>
                <a:lnTo>
                  <a:pt x="1269479" y="3454"/>
                </a:lnTo>
                <a:lnTo>
                  <a:pt x="1269479" y="309168"/>
                </a:lnTo>
                <a:lnTo>
                  <a:pt x="1330794" y="309168"/>
                </a:lnTo>
                <a:lnTo>
                  <a:pt x="1330794" y="272897"/>
                </a:lnTo>
                <a:lnTo>
                  <a:pt x="1470179" y="272897"/>
                </a:lnTo>
                <a:lnTo>
                  <a:pt x="1475210" y="263397"/>
                </a:lnTo>
                <a:lnTo>
                  <a:pt x="1379156" y="263397"/>
                </a:lnTo>
                <a:lnTo>
                  <a:pt x="1358409" y="258250"/>
                </a:lnTo>
                <a:lnTo>
                  <a:pt x="1343047" y="244236"/>
                </a:lnTo>
                <a:lnTo>
                  <a:pt x="1333432" y="222532"/>
                </a:lnTo>
                <a:lnTo>
                  <a:pt x="1329931" y="194309"/>
                </a:lnTo>
                <a:lnTo>
                  <a:pt x="1333432" y="166479"/>
                </a:lnTo>
                <a:lnTo>
                  <a:pt x="1343047" y="145246"/>
                </a:lnTo>
                <a:lnTo>
                  <a:pt x="1358409" y="131705"/>
                </a:lnTo>
                <a:lnTo>
                  <a:pt x="1379156" y="126949"/>
                </a:lnTo>
                <a:lnTo>
                  <a:pt x="1475273" y="126949"/>
                </a:lnTo>
                <a:lnTo>
                  <a:pt x="1470603" y="118313"/>
                </a:lnTo>
                <a:lnTo>
                  <a:pt x="1331658" y="118313"/>
                </a:lnTo>
                <a:lnTo>
                  <a:pt x="1331658" y="3454"/>
                </a:lnTo>
                <a:close/>
              </a:path>
              <a:path w="1835150" h="313689">
                <a:moveTo>
                  <a:pt x="1475273" y="126949"/>
                </a:moveTo>
                <a:lnTo>
                  <a:pt x="1379156" y="126949"/>
                </a:lnTo>
                <a:lnTo>
                  <a:pt x="1400267" y="131887"/>
                </a:lnTo>
                <a:lnTo>
                  <a:pt x="1415589" y="145732"/>
                </a:lnTo>
                <a:lnTo>
                  <a:pt x="1425001" y="167025"/>
                </a:lnTo>
                <a:lnTo>
                  <a:pt x="1428381" y="194309"/>
                </a:lnTo>
                <a:lnTo>
                  <a:pt x="1424940" y="222167"/>
                </a:lnTo>
                <a:lnTo>
                  <a:pt x="1415427" y="243913"/>
                </a:lnTo>
                <a:lnTo>
                  <a:pt x="1400085" y="258128"/>
                </a:lnTo>
                <a:lnTo>
                  <a:pt x="1379156" y="263397"/>
                </a:lnTo>
                <a:lnTo>
                  <a:pt x="1475210" y="263397"/>
                </a:lnTo>
                <a:lnTo>
                  <a:pt x="1484515" y="245829"/>
                </a:lnTo>
                <a:lnTo>
                  <a:pt x="1491424" y="195173"/>
                </a:lnTo>
                <a:lnTo>
                  <a:pt x="1484272" y="143593"/>
                </a:lnTo>
                <a:lnTo>
                  <a:pt x="1475273" y="126949"/>
                </a:lnTo>
                <a:close/>
              </a:path>
              <a:path w="1835150" h="313689">
                <a:moveTo>
                  <a:pt x="1399019" y="76860"/>
                </a:moveTo>
                <a:lnTo>
                  <a:pt x="1373583" y="80969"/>
                </a:lnTo>
                <a:lnTo>
                  <a:pt x="1354867" y="90947"/>
                </a:lnTo>
                <a:lnTo>
                  <a:pt x="1341819" y="104245"/>
                </a:lnTo>
                <a:lnTo>
                  <a:pt x="1333385" y="118313"/>
                </a:lnTo>
                <a:lnTo>
                  <a:pt x="1470603" y="118313"/>
                </a:lnTo>
                <a:lnTo>
                  <a:pt x="1464329" y="106708"/>
                </a:lnTo>
                <a:lnTo>
                  <a:pt x="1434831" y="84477"/>
                </a:lnTo>
                <a:lnTo>
                  <a:pt x="1399019" y="76860"/>
                </a:lnTo>
                <a:close/>
              </a:path>
              <a:path w="1835150" h="313689">
                <a:moveTo>
                  <a:pt x="1718083" y="122631"/>
                </a:moveTo>
                <a:lnTo>
                  <a:pt x="1627009" y="122631"/>
                </a:lnTo>
                <a:lnTo>
                  <a:pt x="1642331" y="124877"/>
                </a:lnTo>
                <a:lnTo>
                  <a:pt x="1653727" y="130889"/>
                </a:lnTo>
                <a:lnTo>
                  <a:pt x="1660831" y="140544"/>
                </a:lnTo>
                <a:lnTo>
                  <a:pt x="1663280" y="153720"/>
                </a:lnTo>
                <a:lnTo>
                  <a:pt x="1663280" y="171856"/>
                </a:lnTo>
                <a:lnTo>
                  <a:pt x="1606283" y="174447"/>
                </a:lnTo>
                <a:lnTo>
                  <a:pt x="1574660" y="179561"/>
                </a:lnTo>
                <a:lnTo>
                  <a:pt x="1547612" y="191719"/>
                </a:lnTo>
                <a:lnTo>
                  <a:pt x="1528741" y="212944"/>
                </a:lnTo>
                <a:lnTo>
                  <a:pt x="1521650" y="245262"/>
                </a:lnTo>
                <a:lnTo>
                  <a:pt x="1527392" y="275049"/>
                </a:lnTo>
                <a:lnTo>
                  <a:pt x="1543294" y="296376"/>
                </a:lnTo>
                <a:lnTo>
                  <a:pt x="1567374" y="309202"/>
                </a:lnTo>
                <a:lnTo>
                  <a:pt x="1597647" y="313486"/>
                </a:lnTo>
                <a:lnTo>
                  <a:pt x="1620910" y="310855"/>
                </a:lnTo>
                <a:lnTo>
                  <a:pt x="1639639" y="303447"/>
                </a:lnTo>
                <a:lnTo>
                  <a:pt x="1653997" y="291991"/>
                </a:lnTo>
                <a:lnTo>
                  <a:pt x="1664144" y="277215"/>
                </a:lnTo>
                <a:lnTo>
                  <a:pt x="1725460" y="277215"/>
                </a:lnTo>
                <a:lnTo>
                  <a:pt x="1725460" y="270306"/>
                </a:lnTo>
                <a:lnTo>
                  <a:pt x="1614919" y="270306"/>
                </a:lnTo>
                <a:lnTo>
                  <a:pt x="1601459" y="268552"/>
                </a:lnTo>
                <a:lnTo>
                  <a:pt x="1590792" y="263397"/>
                </a:lnTo>
                <a:lnTo>
                  <a:pt x="1583768" y="255004"/>
                </a:lnTo>
                <a:lnTo>
                  <a:pt x="1581238" y="243535"/>
                </a:lnTo>
                <a:lnTo>
                  <a:pt x="1583735" y="231647"/>
                </a:lnTo>
                <a:lnTo>
                  <a:pt x="1626969" y="212600"/>
                </a:lnTo>
                <a:lnTo>
                  <a:pt x="1663280" y="210718"/>
                </a:lnTo>
                <a:lnTo>
                  <a:pt x="1725460" y="210718"/>
                </a:lnTo>
                <a:lnTo>
                  <a:pt x="1725460" y="154584"/>
                </a:lnTo>
                <a:lnTo>
                  <a:pt x="1718083" y="122631"/>
                </a:lnTo>
                <a:close/>
              </a:path>
              <a:path w="1835150" h="313689">
                <a:moveTo>
                  <a:pt x="1725460" y="277215"/>
                </a:moveTo>
                <a:lnTo>
                  <a:pt x="1666735" y="277215"/>
                </a:lnTo>
                <a:lnTo>
                  <a:pt x="1666735" y="309168"/>
                </a:lnTo>
                <a:lnTo>
                  <a:pt x="1725460" y="309168"/>
                </a:lnTo>
                <a:lnTo>
                  <a:pt x="1725460" y="277215"/>
                </a:lnTo>
                <a:close/>
              </a:path>
              <a:path w="1835150" h="313689">
                <a:moveTo>
                  <a:pt x="1725460" y="210718"/>
                </a:moveTo>
                <a:lnTo>
                  <a:pt x="1663280" y="210718"/>
                </a:lnTo>
                <a:lnTo>
                  <a:pt x="1663280" y="227126"/>
                </a:lnTo>
                <a:lnTo>
                  <a:pt x="1659974" y="244074"/>
                </a:lnTo>
                <a:lnTo>
                  <a:pt x="1650111" y="257784"/>
                </a:lnTo>
                <a:lnTo>
                  <a:pt x="1634741" y="266960"/>
                </a:lnTo>
                <a:lnTo>
                  <a:pt x="1614919" y="270306"/>
                </a:lnTo>
                <a:lnTo>
                  <a:pt x="1725460" y="270306"/>
                </a:lnTo>
                <a:lnTo>
                  <a:pt x="1725460" y="210718"/>
                </a:lnTo>
                <a:close/>
              </a:path>
              <a:path w="1835150" h="313689">
                <a:moveTo>
                  <a:pt x="1628736" y="76860"/>
                </a:moveTo>
                <a:lnTo>
                  <a:pt x="1588019" y="82595"/>
                </a:lnTo>
                <a:lnTo>
                  <a:pt x="1557543" y="97802"/>
                </a:lnTo>
                <a:lnTo>
                  <a:pt x="1537836" y="120458"/>
                </a:lnTo>
                <a:lnTo>
                  <a:pt x="1529422" y="148539"/>
                </a:lnTo>
                <a:lnTo>
                  <a:pt x="1589011" y="148539"/>
                </a:lnTo>
                <a:lnTo>
                  <a:pt x="1593187" y="137811"/>
                </a:lnTo>
                <a:lnTo>
                  <a:pt x="1601047" y="129755"/>
                </a:lnTo>
                <a:lnTo>
                  <a:pt x="1612389" y="124614"/>
                </a:lnTo>
                <a:lnTo>
                  <a:pt x="1627009" y="122631"/>
                </a:lnTo>
                <a:lnTo>
                  <a:pt x="1718083" y="122631"/>
                </a:lnTo>
                <a:lnTo>
                  <a:pt x="1717330" y="119365"/>
                </a:lnTo>
                <a:lnTo>
                  <a:pt x="1695719" y="95319"/>
                </a:lnTo>
                <a:lnTo>
                  <a:pt x="1664798" y="81475"/>
                </a:lnTo>
                <a:lnTo>
                  <a:pt x="1628736" y="76860"/>
                </a:lnTo>
                <a:close/>
              </a:path>
              <a:path w="1835150" h="313689">
                <a:moveTo>
                  <a:pt x="1835137" y="3454"/>
                </a:moveTo>
                <a:lnTo>
                  <a:pt x="1772958" y="3454"/>
                </a:lnTo>
                <a:lnTo>
                  <a:pt x="1772958" y="309168"/>
                </a:lnTo>
                <a:lnTo>
                  <a:pt x="1835137" y="309168"/>
                </a:lnTo>
                <a:lnTo>
                  <a:pt x="1835137" y="3454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1946" y="4881169"/>
            <a:ext cx="1799589" cy="296545"/>
          </a:xfrm>
          <a:custGeom>
            <a:avLst/>
            <a:gdLst/>
            <a:ahLst/>
            <a:cxnLst/>
            <a:rect l="l" t="t" r="r" b="b"/>
            <a:pathLst>
              <a:path w="1799589" h="296545">
                <a:moveTo>
                  <a:pt x="141960" y="27432"/>
                </a:moveTo>
                <a:lnTo>
                  <a:pt x="0" y="27432"/>
                </a:lnTo>
                <a:lnTo>
                  <a:pt x="0" y="222885"/>
                </a:lnTo>
                <a:lnTo>
                  <a:pt x="22631" y="222885"/>
                </a:lnTo>
                <a:lnTo>
                  <a:pt x="63168" y="222493"/>
                </a:lnTo>
                <a:lnTo>
                  <a:pt x="99012" y="221041"/>
                </a:lnTo>
                <a:lnTo>
                  <a:pt x="132670" y="218111"/>
                </a:lnTo>
                <a:lnTo>
                  <a:pt x="166649" y="213283"/>
                </a:lnTo>
                <a:lnTo>
                  <a:pt x="165430" y="205054"/>
                </a:lnTo>
                <a:lnTo>
                  <a:pt x="21259" y="205054"/>
                </a:lnTo>
                <a:lnTo>
                  <a:pt x="21259" y="128930"/>
                </a:lnTo>
                <a:lnTo>
                  <a:pt x="131673" y="128930"/>
                </a:lnTo>
                <a:lnTo>
                  <a:pt x="131673" y="111099"/>
                </a:lnTo>
                <a:lnTo>
                  <a:pt x="21259" y="111099"/>
                </a:lnTo>
                <a:lnTo>
                  <a:pt x="21259" y="45948"/>
                </a:lnTo>
                <a:lnTo>
                  <a:pt x="141960" y="45948"/>
                </a:lnTo>
                <a:lnTo>
                  <a:pt x="141960" y="27432"/>
                </a:lnTo>
                <a:close/>
              </a:path>
              <a:path w="1799589" h="296545">
                <a:moveTo>
                  <a:pt x="163906" y="194767"/>
                </a:moveTo>
                <a:lnTo>
                  <a:pt x="130886" y="199991"/>
                </a:lnTo>
                <a:lnTo>
                  <a:pt x="98026" y="203125"/>
                </a:lnTo>
                <a:lnTo>
                  <a:pt x="62788" y="204652"/>
                </a:lnTo>
                <a:lnTo>
                  <a:pt x="22631" y="205054"/>
                </a:lnTo>
                <a:lnTo>
                  <a:pt x="165430" y="205054"/>
                </a:lnTo>
                <a:lnTo>
                  <a:pt x="163906" y="194767"/>
                </a:lnTo>
                <a:close/>
              </a:path>
              <a:path w="1799589" h="296545">
                <a:moveTo>
                  <a:pt x="222884" y="0"/>
                </a:moveTo>
                <a:lnTo>
                  <a:pt x="202310" y="0"/>
                </a:lnTo>
                <a:lnTo>
                  <a:pt x="202310" y="295579"/>
                </a:lnTo>
                <a:lnTo>
                  <a:pt x="222884" y="295579"/>
                </a:lnTo>
                <a:lnTo>
                  <a:pt x="222884" y="0"/>
                </a:lnTo>
                <a:close/>
              </a:path>
              <a:path w="1799589" h="296545">
                <a:moveTo>
                  <a:pt x="528066" y="0"/>
                </a:moveTo>
                <a:lnTo>
                  <a:pt x="507492" y="0"/>
                </a:lnTo>
                <a:lnTo>
                  <a:pt x="507492" y="295579"/>
                </a:lnTo>
                <a:lnTo>
                  <a:pt x="528066" y="295579"/>
                </a:lnTo>
                <a:lnTo>
                  <a:pt x="528066" y="0"/>
                </a:lnTo>
                <a:close/>
              </a:path>
              <a:path w="1799589" h="296545">
                <a:moveTo>
                  <a:pt x="468401" y="8229"/>
                </a:moveTo>
                <a:lnTo>
                  <a:pt x="448513" y="8229"/>
                </a:lnTo>
                <a:lnTo>
                  <a:pt x="448513" y="108356"/>
                </a:lnTo>
                <a:lnTo>
                  <a:pt x="395020" y="108356"/>
                </a:lnTo>
                <a:lnTo>
                  <a:pt x="395020" y="125501"/>
                </a:lnTo>
                <a:lnTo>
                  <a:pt x="448513" y="125501"/>
                </a:lnTo>
                <a:lnTo>
                  <a:pt x="448513" y="279806"/>
                </a:lnTo>
                <a:lnTo>
                  <a:pt x="468401" y="279806"/>
                </a:lnTo>
                <a:lnTo>
                  <a:pt x="468401" y="8229"/>
                </a:lnTo>
                <a:close/>
              </a:path>
              <a:path w="1799589" h="296545">
                <a:moveTo>
                  <a:pt x="360730" y="54178"/>
                </a:moveTo>
                <a:lnTo>
                  <a:pt x="340842" y="54178"/>
                </a:lnTo>
                <a:lnTo>
                  <a:pt x="340842" y="85725"/>
                </a:lnTo>
                <a:lnTo>
                  <a:pt x="335886" y="126535"/>
                </a:lnTo>
                <a:lnTo>
                  <a:pt x="322283" y="164291"/>
                </a:lnTo>
                <a:lnTo>
                  <a:pt x="301157" y="196197"/>
                </a:lnTo>
                <a:lnTo>
                  <a:pt x="273634" y="219456"/>
                </a:lnTo>
                <a:lnTo>
                  <a:pt x="287350" y="235229"/>
                </a:lnTo>
                <a:lnTo>
                  <a:pt x="308599" y="217779"/>
                </a:lnTo>
                <a:lnTo>
                  <a:pt x="326697" y="194895"/>
                </a:lnTo>
                <a:lnTo>
                  <a:pt x="341067" y="167576"/>
                </a:lnTo>
                <a:lnTo>
                  <a:pt x="351129" y="136817"/>
                </a:lnTo>
                <a:lnTo>
                  <a:pt x="370168" y="136817"/>
                </a:lnTo>
                <a:lnTo>
                  <a:pt x="365520" y="124258"/>
                </a:lnTo>
                <a:lnTo>
                  <a:pt x="360730" y="85725"/>
                </a:lnTo>
                <a:lnTo>
                  <a:pt x="360730" y="54178"/>
                </a:lnTo>
                <a:close/>
              </a:path>
              <a:path w="1799589" h="296545">
                <a:moveTo>
                  <a:pt x="370168" y="136817"/>
                </a:moveTo>
                <a:lnTo>
                  <a:pt x="351129" y="136817"/>
                </a:lnTo>
                <a:lnTo>
                  <a:pt x="361025" y="165202"/>
                </a:lnTo>
                <a:lnTo>
                  <a:pt x="375004" y="190566"/>
                </a:lnTo>
                <a:lnTo>
                  <a:pt x="392647" y="211944"/>
                </a:lnTo>
                <a:lnTo>
                  <a:pt x="413537" y="228371"/>
                </a:lnTo>
                <a:lnTo>
                  <a:pt x="426567" y="212598"/>
                </a:lnTo>
                <a:lnTo>
                  <a:pt x="399403" y="190266"/>
                </a:lnTo>
                <a:lnTo>
                  <a:pt x="378733" y="159962"/>
                </a:lnTo>
                <a:lnTo>
                  <a:pt x="370168" y="136817"/>
                </a:lnTo>
                <a:close/>
              </a:path>
              <a:path w="1799589" h="296545">
                <a:moveTo>
                  <a:pt x="418338" y="36347"/>
                </a:moveTo>
                <a:lnTo>
                  <a:pt x="280492" y="36347"/>
                </a:lnTo>
                <a:lnTo>
                  <a:pt x="280492" y="54178"/>
                </a:lnTo>
                <a:lnTo>
                  <a:pt x="418338" y="54178"/>
                </a:lnTo>
                <a:lnTo>
                  <a:pt x="418338" y="36347"/>
                </a:lnTo>
                <a:close/>
              </a:path>
              <a:path w="1799589" h="296545">
                <a:moveTo>
                  <a:pt x="814730" y="0"/>
                </a:moveTo>
                <a:lnTo>
                  <a:pt x="794156" y="0"/>
                </a:lnTo>
                <a:lnTo>
                  <a:pt x="794156" y="296265"/>
                </a:lnTo>
                <a:lnTo>
                  <a:pt x="814730" y="296265"/>
                </a:lnTo>
                <a:lnTo>
                  <a:pt x="814730" y="0"/>
                </a:lnTo>
                <a:close/>
              </a:path>
              <a:path w="1799589" h="296545">
                <a:moveTo>
                  <a:pt x="659053" y="24003"/>
                </a:moveTo>
                <a:lnTo>
                  <a:pt x="628857" y="31193"/>
                </a:lnTo>
                <a:lnTo>
                  <a:pt x="605218" y="51692"/>
                </a:lnTo>
                <a:lnTo>
                  <a:pt x="589809" y="83892"/>
                </a:lnTo>
                <a:lnTo>
                  <a:pt x="584301" y="126187"/>
                </a:lnTo>
                <a:lnTo>
                  <a:pt x="589809" y="168278"/>
                </a:lnTo>
                <a:lnTo>
                  <a:pt x="605218" y="200339"/>
                </a:lnTo>
                <a:lnTo>
                  <a:pt x="628857" y="220699"/>
                </a:lnTo>
                <a:lnTo>
                  <a:pt x="659053" y="227685"/>
                </a:lnTo>
                <a:lnTo>
                  <a:pt x="689105" y="220699"/>
                </a:lnTo>
                <a:lnTo>
                  <a:pt x="702501" y="209169"/>
                </a:lnTo>
                <a:lnTo>
                  <a:pt x="659053" y="209169"/>
                </a:lnTo>
                <a:lnTo>
                  <a:pt x="637134" y="203098"/>
                </a:lnTo>
                <a:lnTo>
                  <a:pt x="620006" y="186066"/>
                </a:lnTo>
                <a:lnTo>
                  <a:pt x="608856" y="159839"/>
                </a:lnTo>
                <a:lnTo>
                  <a:pt x="604875" y="126187"/>
                </a:lnTo>
                <a:lnTo>
                  <a:pt x="608856" y="92138"/>
                </a:lnTo>
                <a:lnTo>
                  <a:pt x="620006" y="65708"/>
                </a:lnTo>
                <a:lnTo>
                  <a:pt x="637134" y="48600"/>
                </a:lnTo>
                <a:lnTo>
                  <a:pt x="659053" y="42519"/>
                </a:lnTo>
                <a:lnTo>
                  <a:pt x="702175" y="42519"/>
                </a:lnTo>
                <a:lnTo>
                  <a:pt x="689105" y="31193"/>
                </a:lnTo>
                <a:lnTo>
                  <a:pt x="659053" y="24003"/>
                </a:lnTo>
                <a:close/>
              </a:path>
              <a:path w="1799589" h="296545">
                <a:moveTo>
                  <a:pt x="702175" y="42519"/>
                </a:moveTo>
                <a:lnTo>
                  <a:pt x="659053" y="42519"/>
                </a:lnTo>
                <a:lnTo>
                  <a:pt x="680972" y="48600"/>
                </a:lnTo>
                <a:lnTo>
                  <a:pt x="698101" y="65708"/>
                </a:lnTo>
                <a:lnTo>
                  <a:pt x="709251" y="92138"/>
                </a:lnTo>
                <a:lnTo>
                  <a:pt x="713232" y="126187"/>
                </a:lnTo>
                <a:lnTo>
                  <a:pt x="709251" y="159839"/>
                </a:lnTo>
                <a:lnTo>
                  <a:pt x="698101" y="186066"/>
                </a:lnTo>
                <a:lnTo>
                  <a:pt x="680972" y="203098"/>
                </a:lnTo>
                <a:lnTo>
                  <a:pt x="659053" y="209169"/>
                </a:lnTo>
                <a:lnTo>
                  <a:pt x="702501" y="209169"/>
                </a:lnTo>
                <a:lnTo>
                  <a:pt x="712760" y="200339"/>
                </a:lnTo>
                <a:lnTo>
                  <a:pt x="728249" y="168278"/>
                </a:lnTo>
                <a:lnTo>
                  <a:pt x="733805" y="126187"/>
                </a:lnTo>
                <a:lnTo>
                  <a:pt x="728249" y="83892"/>
                </a:lnTo>
                <a:lnTo>
                  <a:pt x="712760" y="51692"/>
                </a:lnTo>
                <a:lnTo>
                  <a:pt x="702175" y="42519"/>
                </a:lnTo>
                <a:close/>
              </a:path>
              <a:path w="1799589" h="296545">
                <a:moveTo>
                  <a:pt x="1222095" y="112471"/>
                </a:moveTo>
                <a:lnTo>
                  <a:pt x="951890" y="112471"/>
                </a:lnTo>
                <a:lnTo>
                  <a:pt x="951890" y="130302"/>
                </a:lnTo>
                <a:lnTo>
                  <a:pt x="1222095" y="130302"/>
                </a:lnTo>
                <a:lnTo>
                  <a:pt x="1222095" y="112471"/>
                </a:lnTo>
                <a:close/>
              </a:path>
              <a:path w="1799589" h="296545">
                <a:moveTo>
                  <a:pt x="1185748" y="13030"/>
                </a:moveTo>
                <a:lnTo>
                  <a:pt x="986866" y="13030"/>
                </a:lnTo>
                <a:lnTo>
                  <a:pt x="986866" y="30861"/>
                </a:lnTo>
                <a:lnTo>
                  <a:pt x="1165174" y="30861"/>
                </a:lnTo>
                <a:lnTo>
                  <a:pt x="1165174" y="31546"/>
                </a:lnTo>
                <a:lnTo>
                  <a:pt x="1164845" y="48000"/>
                </a:lnTo>
                <a:lnTo>
                  <a:pt x="1163974" y="66222"/>
                </a:lnTo>
                <a:lnTo>
                  <a:pt x="1161798" y="87723"/>
                </a:lnTo>
                <a:lnTo>
                  <a:pt x="1157630" y="112471"/>
                </a:lnTo>
                <a:lnTo>
                  <a:pt x="1179233" y="112471"/>
                </a:lnTo>
                <a:lnTo>
                  <a:pt x="1182999" y="88109"/>
                </a:lnTo>
                <a:lnTo>
                  <a:pt x="1184933" y="66736"/>
                </a:lnTo>
                <a:lnTo>
                  <a:pt x="1185646" y="48000"/>
                </a:lnTo>
                <a:lnTo>
                  <a:pt x="1185748" y="13030"/>
                </a:lnTo>
                <a:close/>
              </a:path>
              <a:path w="1799589" h="296545">
                <a:moveTo>
                  <a:pt x="1187119" y="162534"/>
                </a:moveTo>
                <a:lnTo>
                  <a:pt x="984808" y="162534"/>
                </a:lnTo>
                <a:lnTo>
                  <a:pt x="984808" y="180365"/>
                </a:lnTo>
                <a:lnTo>
                  <a:pt x="1166545" y="180365"/>
                </a:lnTo>
                <a:lnTo>
                  <a:pt x="1166545" y="217398"/>
                </a:lnTo>
                <a:lnTo>
                  <a:pt x="985494" y="217398"/>
                </a:lnTo>
                <a:lnTo>
                  <a:pt x="985494" y="291465"/>
                </a:lnTo>
                <a:lnTo>
                  <a:pt x="1194663" y="291465"/>
                </a:lnTo>
                <a:lnTo>
                  <a:pt x="1194663" y="274320"/>
                </a:lnTo>
                <a:lnTo>
                  <a:pt x="1006068" y="274320"/>
                </a:lnTo>
                <a:lnTo>
                  <a:pt x="1006068" y="234543"/>
                </a:lnTo>
                <a:lnTo>
                  <a:pt x="1187119" y="234543"/>
                </a:lnTo>
                <a:lnTo>
                  <a:pt x="1187119" y="162534"/>
                </a:lnTo>
                <a:close/>
              </a:path>
              <a:path w="1799589" h="296545">
                <a:moveTo>
                  <a:pt x="1518361" y="239344"/>
                </a:moveTo>
                <a:lnTo>
                  <a:pt x="1248156" y="239344"/>
                </a:lnTo>
                <a:lnTo>
                  <a:pt x="1248156" y="257860"/>
                </a:lnTo>
                <a:lnTo>
                  <a:pt x="1518361" y="257860"/>
                </a:lnTo>
                <a:lnTo>
                  <a:pt x="1518361" y="239344"/>
                </a:lnTo>
                <a:close/>
              </a:path>
              <a:path w="1799589" h="296545">
                <a:moveTo>
                  <a:pt x="1392859" y="180365"/>
                </a:moveTo>
                <a:lnTo>
                  <a:pt x="1372285" y="180365"/>
                </a:lnTo>
                <a:lnTo>
                  <a:pt x="1372285" y="239344"/>
                </a:lnTo>
                <a:lnTo>
                  <a:pt x="1392859" y="239344"/>
                </a:lnTo>
                <a:lnTo>
                  <a:pt x="1392859" y="180365"/>
                </a:lnTo>
                <a:close/>
              </a:path>
              <a:path w="1799589" h="296545">
                <a:moveTo>
                  <a:pt x="1483385" y="22631"/>
                </a:moveTo>
                <a:lnTo>
                  <a:pt x="1281760" y="22631"/>
                </a:lnTo>
                <a:lnTo>
                  <a:pt x="1281760" y="41148"/>
                </a:lnTo>
                <a:lnTo>
                  <a:pt x="1462811" y="41148"/>
                </a:lnTo>
                <a:lnTo>
                  <a:pt x="1462811" y="91897"/>
                </a:lnTo>
                <a:lnTo>
                  <a:pt x="1283131" y="91897"/>
                </a:lnTo>
                <a:lnTo>
                  <a:pt x="1283131" y="180365"/>
                </a:lnTo>
                <a:lnTo>
                  <a:pt x="1490243" y="180365"/>
                </a:lnTo>
                <a:lnTo>
                  <a:pt x="1490243" y="162534"/>
                </a:lnTo>
                <a:lnTo>
                  <a:pt x="1303705" y="162534"/>
                </a:lnTo>
                <a:lnTo>
                  <a:pt x="1303705" y="109042"/>
                </a:lnTo>
                <a:lnTo>
                  <a:pt x="1483385" y="109042"/>
                </a:lnTo>
                <a:lnTo>
                  <a:pt x="1483385" y="22631"/>
                </a:lnTo>
                <a:close/>
              </a:path>
              <a:path w="1799589" h="296545">
                <a:moveTo>
                  <a:pt x="1787867" y="85725"/>
                </a:moveTo>
                <a:lnTo>
                  <a:pt x="1766608" y="85725"/>
                </a:lnTo>
                <a:lnTo>
                  <a:pt x="1766608" y="154990"/>
                </a:lnTo>
                <a:lnTo>
                  <a:pt x="1787867" y="154990"/>
                </a:lnTo>
                <a:lnTo>
                  <a:pt x="1787867" y="85725"/>
                </a:lnTo>
                <a:close/>
              </a:path>
              <a:path w="1799589" h="296545">
                <a:moveTo>
                  <a:pt x="1580756" y="14401"/>
                </a:moveTo>
                <a:lnTo>
                  <a:pt x="1560182" y="14401"/>
                </a:lnTo>
                <a:lnTo>
                  <a:pt x="1560182" y="141960"/>
                </a:lnTo>
                <a:lnTo>
                  <a:pt x="1691855" y="141960"/>
                </a:lnTo>
                <a:lnTo>
                  <a:pt x="1691855" y="124129"/>
                </a:lnTo>
                <a:lnTo>
                  <a:pt x="1580756" y="124129"/>
                </a:lnTo>
                <a:lnTo>
                  <a:pt x="1580756" y="76809"/>
                </a:lnTo>
                <a:lnTo>
                  <a:pt x="1787867" y="76809"/>
                </a:lnTo>
                <a:lnTo>
                  <a:pt x="1787867" y="67894"/>
                </a:lnTo>
                <a:lnTo>
                  <a:pt x="1691855" y="67894"/>
                </a:lnTo>
                <a:lnTo>
                  <a:pt x="1691855" y="59664"/>
                </a:lnTo>
                <a:lnTo>
                  <a:pt x="1580756" y="59664"/>
                </a:lnTo>
                <a:lnTo>
                  <a:pt x="1580756" y="14401"/>
                </a:lnTo>
                <a:close/>
              </a:path>
              <a:path w="1799589" h="296545">
                <a:moveTo>
                  <a:pt x="1787867" y="76809"/>
                </a:moveTo>
                <a:lnTo>
                  <a:pt x="1671281" y="76809"/>
                </a:lnTo>
                <a:lnTo>
                  <a:pt x="1671281" y="124129"/>
                </a:lnTo>
                <a:lnTo>
                  <a:pt x="1691855" y="124129"/>
                </a:lnTo>
                <a:lnTo>
                  <a:pt x="1691855" y="85725"/>
                </a:lnTo>
                <a:lnTo>
                  <a:pt x="1787867" y="85725"/>
                </a:lnTo>
                <a:lnTo>
                  <a:pt x="1787867" y="76809"/>
                </a:lnTo>
                <a:close/>
              </a:path>
              <a:path w="1799589" h="296545">
                <a:moveTo>
                  <a:pt x="1787867" y="0"/>
                </a:moveTo>
                <a:lnTo>
                  <a:pt x="1766608" y="0"/>
                </a:lnTo>
                <a:lnTo>
                  <a:pt x="1766608" y="67894"/>
                </a:lnTo>
                <a:lnTo>
                  <a:pt x="1787867" y="67894"/>
                </a:lnTo>
                <a:lnTo>
                  <a:pt x="1787867" y="0"/>
                </a:lnTo>
                <a:close/>
              </a:path>
              <a:path w="1799589" h="296545">
                <a:moveTo>
                  <a:pt x="1691855" y="14401"/>
                </a:moveTo>
                <a:lnTo>
                  <a:pt x="1671281" y="14401"/>
                </a:lnTo>
                <a:lnTo>
                  <a:pt x="1671281" y="59664"/>
                </a:lnTo>
                <a:lnTo>
                  <a:pt x="1691855" y="59664"/>
                </a:lnTo>
                <a:lnTo>
                  <a:pt x="1691855" y="14401"/>
                </a:lnTo>
                <a:close/>
              </a:path>
              <a:path w="1799589" h="296545">
                <a:moveTo>
                  <a:pt x="1787867" y="170764"/>
                </a:moveTo>
                <a:lnTo>
                  <a:pt x="1597901" y="170764"/>
                </a:lnTo>
                <a:lnTo>
                  <a:pt x="1597901" y="187909"/>
                </a:lnTo>
                <a:lnTo>
                  <a:pt x="1766608" y="187909"/>
                </a:lnTo>
                <a:lnTo>
                  <a:pt x="1766608" y="220827"/>
                </a:lnTo>
                <a:lnTo>
                  <a:pt x="1598587" y="220827"/>
                </a:lnTo>
                <a:lnTo>
                  <a:pt x="1598587" y="291465"/>
                </a:lnTo>
                <a:lnTo>
                  <a:pt x="1799526" y="291465"/>
                </a:lnTo>
                <a:lnTo>
                  <a:pt x="1799526" y="273634"/>
                </a:lnTo>
                <a:lnTo>
                  <a:pt x="1619161" y="273634"/>
                </a:lnTo>
                <a:lnTo>
                  <a:pt x="1619161" y="237286"/>
                </a:lnTo>
                <a:lnTo>
                  <a:pt x="1787867" y="237286"/>
                </a:lnTo>
                <a:lnTo>
                  <a:pt x="1787867" y="170764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711" y="158711"/>
            <a:ext cx="3028505" cy="281873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65350" y="10006762"/>
            <a:ext cx="3209340" cy="29723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0989208" y="6884873"/>
            <a:ext cx="2809240" cy="2809875"/>
            <a:chOff x="10989208" y="6884873"/>
            <a:chExt cx="2809240" cy="2809875"/>
          </a:xfrm>
        </p:grpSpPr>
        <p:sp>
          <p:nvSpPr>
            <p:cNvPr id="21" name="object 21"/>
            <p:cNvSpPr/>
            <p:nvPr/>
          </p:nvSpPr>
          <p:spPr>
            <a:xfrm>
              <a:off x="11551056" y="7446721"/>
              <a:ext cx="1685925" cy="1685925"/>
            </a:xfrm>
            <a:custGeom>
              <a:avLst/>
              <a:gdLst/>
              <a:ahLst/>
              <a:cxnLst/>
              <a:rect l="l" t="t" r="r" b="b"/>
              <a:pathLst>
                <a:path w="1685925" h="1685925">
                  <a:moveTo>
                    <a:pt x="842772" y="0"/>
                  </a:moveTo>
                  <a:lnTo>
                    <a:pt x="794948" y="1334"/>
                  </a:lnTo>
                  <a:lnTo>
                    <a:pt x="747825" y="5289"/>
                  </a:lnTo>
                  <a:lnTo>
                    <a:pt x="701473" y="11793"/>
                  </a:lnTo>
                  <a:lnTo>
                    <a:pt x="655963" y="20777"/>
                  </a:lnTo>
                  <a:lnTo>
                    <a:pt x="611366" y="32167"/>
                  </a:lnTo>
                  <a:lnTo>
                    <a:pt x="567753" y="45894"/>
                  </a:lnTo>
                  <a:lnTo>
                    <a:pt x="525196" y="61886"/>
                  </a:lnTo>
                  <a:lnTo>
                    <a:pt x="483766" y="80072"/>
                  </a:lnTo>
                  <a:lnTo>
                    <a:pt x="443533" y="100381"/>
                  </a:lnTo>
                  <a:lnTo>
                    <a:pt x="404569" y="122742"/>
                  </a:lnTo>
                  <a:lnTo>
                    <a:pt x="366946" y="147083"/>
                  </a:lnTo>
                  <a:lnTo>
                    <a:pt x="330734" y="173333"/>
                  </a:lnTo>
                  <a:lnTo>
                    <a:pt x="296004" y="201422"/>
                  </a:lnTo>
                  <a:lnTo>
                    <a:pt x="262828" y="231278"/>
                  </a:lnTo>
                  <a:lnTo>
                    <a:pt x="231276" y="262830"/>
                  </a:lnTo>
                  <a:lnTo>
                    <a:pt x="201421" y="296006"/>
                  </a:lnTo>
                  <a:lnTo>
                    <a:pt x="173333" y="330736"/>
                  </a:lnTo>
                  <a:lnTo>
                    <a:pt x="147082" y="366949"/>
                  </a:lnTo>
                  <a:lnTo>
                    <a:pt x="122741" y="404573"/>
                  </a:lnTo>
                  <a:lnTo>
                    <a:pt x="100381" y="443537"/>
                  </a:lnTo>
                  <a:lnTo>
                    <a:pt x="80072" y="483770"/>
                  </a:lnTo>
                  <a:lnTo>
                    <a:pt x="61886" y="525201"/>
                  </a:lnTo>
                  <a:lnTo>
                    <a:pt x="45894" y="567759"/>
                  </a:lnTo>
                  <a:lnTo>
                    <a:pt x="32167" y="611373"/>
                  </a:lnTo>
                  <a:lnTo>
                    <a:pt x="20777" y="655971"/>
                  </a:lnTo>
                  <a:lnTo>
                    <a:pt x="11793" y="701482"/>
                  </a:lnTo>
                  <a:lnTo>
                    <a:pt x="5289" y="747835"/>
                  </a:lnTo>
                  <a:lnTo>
                    <a:pt x="1334" y="794960"/>
                  </a:lnTo>
                  <a:lnTo>
                    <a:pt x="0" y="842784"/>
                  </a:lnTo>
                  <a:lnTo>
                    <a:pt x="1334" y="890607"/>
                  </a:lnTo>
                  <a:lnTo>
                    <a:pt x="5289" y="937730"/>
                  </a:lnTo>
                  <a:lnTo>
                    <a:pt x="11793" y="984082"/>
                  </a:lnTo>
                  <a:lnTo>
                    <a:pt x="20777" y="1029592"/>
                  </a:lnTo>
                  <a:lnTo>
                    <a:pt x="32167" y="1074189"/>
                  </a:lnTo>
                  <a:lnTo>
                    <a:pt x="45894" y="1117801"/>
                  </a:lnTo>
                  <a:lnTo>
                    <a:pt x="61886" y="1160358"/>
                  </a:lnTo>
                  <a:lnTo>
                    <a:pt x="80072" y="1201788"/>
                  </a:lnTo>
                  <a:lnTo>
                    <a:pt x="100381" y="1242020"/>
                  </a:lnTo>
                  <a:lnTo>
                    <a:pt x="122741" y="1280983"/>
                  </a:lnTo>
                  <a:lnTo>
                    <a:pt x="147082" y="1318606"/>
                  </a:lnTo>
                  <a:lnTo>
                    <a:pt x="173333" y="1354817"/>
                  </a:lnTo>
                  <a:lnTo>
                    <a:pt x="201421" y="1389546"/>
                  </a:lnTo>
                  <a:lnTo>
                    <a:pt x="231276" y="1422722"/>
                  </a:lnTo>
                  <a:lnTo>
                    <a:pt x="262828" y="1454273"/>
                  </a:lnTo>
                  <a:lnTo>
                    <a:pt x="296004" y="1484127"/>
                  </a:lnTo>
                  <a:lnTo>
                    <a:pt x="330734" y="1512215"/>
                  </a:lnTo>
                  <a:lnTo>
                    <a:pt x="366946" y="1538465"/>
                  </a:lnTo>
                  <a:lnTo>
                    <a:pt x="404569" y="1562805"/>
                  </a:lnTo>
                  <a:lnTo>
                    <a:pt x="443533" y="1585165"/>
                  </a:lnTo>
                  <a:lnTo>
                    <a:pt x="483766" y="1605473"/>
                  </a:lnTo>
                  <a:lnTo>
                    <a:pt x="525196" y="1623659"/>
                  </a:lnTo>
                  <a:lnTo>
                    <a:pt x="567753" y="1639650"/>
                  </a:lnTo>
                  <a:lnTo>
                    <a:pt x="611366" y="1653377"/>
                  </a:lnTo>
                  <a:lnTo>
                    <a:pt x="655963" y="1664767"/>
                  </a:lnTo>
                  <a:lnTo>
                    <a:pt x="701473" y="1673750"/>
                  </a:lnTo>
                  <a:lnTo>
                    <a:pt x="747825" y="1680255"/>
                  </a:lnTo>
                  <a:lnTo>
                    <a:pt x="794948" y="1684209"/>
                  </a:lnTo>
                  <a:lnTo>
                    <a:pt x="842772" y="1685544"/>
                  </a:lnTo>
                  <a:lnTo>
                    <a:pt x="890596" y="1684209"/>
                  </a:lnTo>
                  <a:lnTo>
                    <a:pt x="937720" y="1680255"/>
                  </a:lnTo>
                  <a:lnTo>
                    <a:pt x="984074" y="1673750"/>
                  </a:lnTo>
                  <a:lnTo>
                    <a:pt x="1029585" y="1664767"/>
                  </a:lnTo>
                  <a:lnTo>
                    <a:pt x="1074183" y="1653377"/>
                  </a:lnTo>
                  <a:lnTo>
                    <a:pt x="1117796" y="1639650"/>
                  </a:lnTo>
                  <a:lnTo>
                    <a:pt x="1160354" y="1623659"/>
                  </a:lnTo>
                  <a:lnTo>
                    <a:pt x="1201785" y="1605473"/>
                  </a:lnTo>
                  <a:lnTo>
                    <a:pt x="1242019" y="1585165"/>
                  </a:lnTo>
                  <a:lnTo>
                    <a:pt x="1280983" y="1562805"/>
                  </a:lnTo>
                  <a:lnTo>
                    <a:pt x="1318607" y="1538465"/>
                  </a:lnTo>
                  <a:lnTo>
                    <a:pt x="1354819" y="1512215"/>
                  </a:lnTo>
                  <a:lnTo>
                    <a:pt x="1389550" y="1484127"/>
                  </a:lnTo>
                  <a:lnTo>
                    <a:pt x="1422726" y="1454273"/>
                  </a:lnTo>
                  <a:lnTo>
                    <a:pt x="1454278" y="1422722"/>
                  </a:lnTo>
                  <a:lnTo>
                    <a:pt x="1484134" y="1389546"/>
                  </a:lnTo>
                  <a:lnTo>
                    <a:pt x="1512222" y="1354817"/>
                  </a:lnTo>
                  <a:lnTo>
                    <a:pt x="1538473" y="1318606"/>
                  </a:lnTo>
                  <a:lnTo>
                    <a:pt x="1562814" y="1280983"/>
                  </a:lnTo>
                  <a:lnTo>
                    <a:pt x="1585174" y="1242020"/>
                  </a:lnTo>
                  <a:lnTo>
                    <a:pt x="1605483" y="1201788"/>
                  </a:lnTo>
                  <a:lnTo>
                    <a:pt x="1623669" y="1160358"/>
                  </a:lnTo>
                  <a:lnTo>
                    <a:pt x="1639661" y="1117801"/>
                  </a:lnTo>
                  <a:lnTo>
                    <a:pt x="1653388" y="1074189"/>
                  </a:lnTo>
                  <a:lnTo>
                    <a:pt x="1664779" y="1029592"/>
                  </a:lnTo>
                  <a:lnTo>
                    <a:pt x="1673762" y="984082"/>
                  </a:lnTo>
                  <a:lnTo>
                    <a:pt x="1680267" y="937730"/>
                  </a:lnTo>
                  <a:lnTo>
                    <a:pt x="1684222" y="890607"/>
                  </a:lnTo>
                  <a:lnTo>
                    <a:pt x="1685556" y="842784"/>
                  </a:lnTo>
                  <a:lnTo>
                    <a:pt x="1684222" y="794960"/>
                  </a:lnTo>
                  <a:lnTo>
                    <a:pt x="1680267" y="747835"/>
                  </a:lnTo>
                  <a:lnTo>
                    <a:pt x="1673762" y="701482"/>
                  </a:lnTo>
                  <a:lnTo>
                    <a:pt x="1664779" y="655971"/>
                  </a:lnTo>
                  <a:lnTo>
                    <a:pt x="1653388" y="611373"/>
                  </a:lnTo>
                  <a:lnTo>
                    <a:pt x="1639661" y="567759"/>
                  </a:lnTo>
                  <a:lnTo>
                    <a:pt x="1623669" y="525201"/>
                  </a:lnTo>
                  <a:lnTo>
                    <a:pt x="1605483" y="483770"/>
                  </a:lnTo>
                  <a:lnTo>
                    <a:pt x="1585174" y="443537"/>
                  </a:lnTo>
                  <a:lnTo>
                    <a:pt x="1562814" y="404573"/>
                  </a:lnTo>
                  <a:lnTo>
                    <a:pt x="1538473" y="366949"/>
                  </a:lnTo>
                  <a:lnTo>
                    <a:pt x="1512222" y="330736"/>
                  </a:lnTo>
                  <a:lnTo>
                    <a:pt x="1484134" y="296006"/>
                  </a:lnTo>
                  <a:lnTo>
                    <a:pt x="1454278" y="262830"/>
                  </a:lnTo>
                  <a:lnTo>
                    <a:pt x="1422726" y="231278"/>
                  </a:lnTo>
                  <a:lnTo>
                    <a:pt x="1389550" y="201422"/>
                  </a:lnTo>
                  <a:lnTo>
                    <a:pt x="1354819" y="173333"/>
                  </a:lnTo>
                  <a:lnTo>
                    <a:pt x="1318607" y="147083"/>
                  </a:lnTo>
                  <a:lnTo>
                    <a:pt x="1280983" y="122742"/>
                  </a:lnTo>
                  <a:lnTo>
                    <a:pt x="1242019" y="100381"/>
                  </a:lnTo>
                  <a:lnTo>
                    <a:pt x="1201785" y="80072"/>
                  </a:lnTo>
                  <a:lnTo>
                    <a:pt x="1160354" y="61886"/>
                  </a:lnTo>
                  <a:lnTo>
                    <a:pt x="1117796" y="45894"/>
                  </a:lnTo>
                  <a:lnTo>
                    <a:pt x="1074183" y="32167"/>
                  </a:lnTo>
                  <a:lnTo>
                    <a:pt x="1029585" y="20777"/>
                  </a:lnTo>
                  <a:lnTo>
                    <a:pt x="984074" y="11793"/>
                  </a:lnTo>
                  <a:lnTo>
                    <a:pt x="937720" y="5289"/>
                  </a:lnTo>
                  <a:lnTo>
                    <a:pt x="890596" y="1334"/>
                  </a:lnTo>
                  <a:lnTo>
                    <a:pt x="842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89208" y="6884873"/>
              <a:ext cx="2809214" cy="280925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2038710" y="4374311"/>
            <a:ext cx="3168015" cy="1454150"/>
            <a:chOff x="12038710" y="4374311"/>
            <a:chExt cx="3168015" cy="145415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38710" y="4374311"/>
              <a:ext cx="3168015" cy="145355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409563" y="4878933"/>
              <a:ext cx="2089785" cy="357505"/>
            </a:xfrm>
            <a:custGeom>
              <a:avLst/>
              <a:gdLst/>
              <a:ahLst/>
              <a:cxnLst/>
              <a:rect l="l" t="t" r="r" b="b"/>
              <a:pathLst>
                <a:path w="2089784" h="357504">
                  <a:moveTo>
                    <a:pt x="338213" y="254647"/>
                  </a:moveTo>
                  <a:lnTo>
                    <a:pt x="266446" y="254647"/>
                  </a:lnTo>
                  <a:lnTo>
                    <a:pt x="275110" y="299657"/>
                  </a:lnTo>
                  <a:lnTo>
                    <a:pt x="298891" y="331579"/>
                  </a:lnTo>
                  <a:lnTo>
                    <a:pt x="334468" y="350597"/>
                  </a:lnTo>
                  <a:lnTo>
                    <a:pt x="378523" y="356895"/>
                  </a:lnTo>
                  <a:lnTo>
                    <a:pt x="426340" y="349229"/>
                  </a:lnTo>
                  <a:lnTo>
                    <a:pt x="463508" y="327275"/>
                  </a:lnTo>
                  <a:lnTo>
                    <a:pt x="483302" y="298881"/>
                  </a:lnTo>
                  <a:lnTo>
                    <a:pt x="381469" y="298881"/>
                  </a:lnTo>
                  <a:lnTo>
                    <a:pt x="364070" y="295706"/>
                  </a:lnTo>
                  <a:lnTo>
                    <a:pt x="350631" y="287089"/>
                  </a:lnTo>
                  <a:lnTo>
                    <a:pt x="341797" y="273310"/>
                  </a:lnTo>
                  <a:lnTo>
                    <a:pt x="338213" y="254647"/>
                  </a:lnTo>
                  <a:close/>
                </a:path>
                <a:path w="2089784" h="357504">
                  <a:moveTo>
                    <a:pt x="177952" y="63906"/>
                  </a:moveTo>
                  <a:lnTo>
                    <a:pt x="106184" y="63906"/>
                  </a:lnTo>
                  <a:lnTo>
                    <a:pt x="106184" y="351980"/>
                  </a:lnTo>
                  <a:lnTo>
                    <a:pt x="177952" y="351980"/>
                  </a:lnTo>
                  <a:lnTo>
                    <a:pt x="177952" y="63906"/>
                  </a:lnTo>
                  <a:close/>
                </a:path>
                <a:path w="2089784" h="357504">
                  <a:moveTo>
                    <a:pt x="496506" y="3936"/>
                  </a:moveTo>
                  <a:lnTo>
                    <a:pt x="424738" y="3936"/>
                  </a:lnTo>
                  <a:lnTo>
                    <a:pt x="424738" y="246773"/>
                  </a:lnTo>
                  <a:lnTo>
                    <a:pt x="421919" y="269158"/>
                  </a:lnTo>
                  <a:lnTo>
                    <a:pt x="413615" y="285367"/>
                  </a:lnTo>
                  <a:lnTo>
                    <a:pt x="400055" y="295306"/>
                  </a:lnTo>
                  <a:lnTo>
                    <a:pt x="381469" y="298881"/>
                  </a:lnTo>
                  <a:lnTo>
                    <a:pt x="483302" y="298881"/>
                  </a:lnTo>
                  <a:lnTo>
                    <a:pt x="487680" y="292601"/>
                  </a:lnTo>
                  <a:lnTo>
                    <a:pt x="496506" y="246773"/>
                  </a:lnTo>
                  <a:lnTo>
                    <a:pt x="496506" y="3936"/>
                  </a:lnTo>
                  <a:close/>
                </a:path>
                <a:path w="2089784" h="357504">
                  <a:moveTo>
                    <a:pt x="284137" y="3936"/>
                  </a:moveTo>
                  <a:lnTo>
                    <a:pt x="0" y="3936"/>
                  </a:lnTo>
                  <a:lnTo>
                    <a:pt x="0" y="63906"/>
                  </a:lnTo>
                  <a:lnTo>
                    <a:pt x="284137" y="63906"/>
                  </a:lnTo>
                  <a:lnTo>
                    <a:pt x="284137" y="3936"/>
                  </a:lnTo>
                  <a:close/>
                </a:path>
                <a:path w="2089784" h="357504">
                  <a:moveTo>
                    <a:pt x="823899" y="0"/>
                  </a:moveTo>
                  <a:lnTo>
                    <a:pt x="779965" y="5231"/>
                  </a:lnTo>
                  <a:lnTo>
                    <a:pt x="740985" y="21046"/>
                  </a:lnTo>
                  <a:lnTo>
                    <a:pt x="708313" y="46885"/>
                  </a:lnTo>
                  <a:lnTo>
                    <a:pt x="683302" y="82187"/>
                  </a:lnTo>
                  <a:lnTo>
                    <a:pt x="667303" y="126393"/>
                  </a:lnTo>
                  <a:lnTo>
                    <a:pt x="661670" y="178942"/>
                  </a:lnTo>
                  <a:lnTo>
                    <a:pt x="667039" y="230189"/>
                  </a:lnTo>
                  <a:lnTo>
                    <a:pt x="682500" y="273801"/>
                  </a:lnTo>
                  <a:lnTo>
                    <a:pt x="707083" y="309029"/>
                  </a:lnTo>
                  <a:lnTo>
                    <a:pt x="739819" y="335121"/>
                  </a:lnTo>
                  <a:lnTo>
                    <a:pt x="779737" y="351326"/>
                  </a:lnTo>
                  <a:lnTo>
                    <a:pt x="825868" y="356895"/>
                  </a:lnTo>
                  <a:lnTo>
                    <a:pt x="874868" y="350390"/>
                  </a:lnTo>
                  <a:lnTo>
                    <a:pt x="916201" y="331521"/>
                  </a:lnTo>
                  <a:lnTo>
                    <a:pt x="947978" y="301255"/>
                  </a:lnTo>
                  <a:lnTo>
                    <a:pt x="952107" y="292988"/>
                  </a:lnTo>
                  <a:lnTo>
                    <a:pt x="825868" y="292988"/>
                  </a:lnTo>
                  <a:lnTo>
                    <a:pt x="788230" y="285106"/>
                  </a:lnTo>
                  <a:lnTo>
                    <a:pt x="759626" y="262755"/>
                  </a:lnTo>
                  <a:lnTo>
                    <a:pt x="741530" y="226761"/>
                  </a:lnTo>
                  <a:lnTo>
                    <a:pt x="735418" y="177952"/>
                  </a:lnTo>
                  <a:lnTo>
                    <a:pt x="741722" y="129164"/>
                  </a:lnTo>
                  <a:lnTo>
                    <a:pt x="760055" y="93278"/>
                  </a:lnTo>
                  <a:lnTo>
                    <a:pt x="788434" y="71217"/>
                  </a:lnTo>
                  <a:lnTo>
                    <a:pt x="824877" y="63906"/>
                  </a:lnTo>
                  <a:lnTo>
                    <a:pt x="951552" y="63906"/>
                  </a:lnTo>
                  <a:lnTo>
                    <a:pt x="923758" y="32199"/>
                  </a:lnTo>
                  <a:lnTo>
                    <a:pt x="878692" y="8309"/>
                  </a:lnTo>
                  <a:lnTo>
                    <a:pt x="823899" y="0"/>
                  </a:lnTo>
                  <a:close/>
                </a:path>
                <a:path w="2089784" h="357504">
                  <a:moveTo>
                    <a:pt x="975309" y="166154"/>
                  </a:moveTo>
                  <a:lnTo>
                    <a:pt x="830783" y="166154"/>
                  </a:lnTo>
                  <a:lnTo>
                    <a:pt x="830783" y="221221"/>
                  </a:lnTo>
                  <a:lnTo>
                    <a:pt x="905510" y="221221"/>
                  </a:lnTo>
                  <a:lnTo>
                    <a:pt x="899770" y="250823"/>
                  </a:lnTo>
                  <a:lnTo>
                    <a:pt x="883939" y="273326"/>
                  </a:lnTo>
                  <a:lnTo>
                    <a:pt x="858982" y="287718"/>
                  </a:lnTo>
                  <a:lnTo>
                    <a:pt x="825868" y="292988"/>
                  </a:lnTo>
                  <a:lnTo>
                    <a:pt x="952107" y="292988"/>
                  </a:lnTo>
                  <a:lnTo>
                    <a:pt x="968310" y="260559"/>
                  </a:lnTo>
                  <a:lnTo>
                    <a:pt x="975309" y="210400"/>
                  </a:lnTo>
                  <a:lnTo>
                    <a:pt x="975309" y="166154"/>
                  </a:lnTo>
                  <a:close/>
                </a:path>
                <a:path w="2089784" h="357504">
                  <a:moveTo>
                    <a:pt x="951552" y="63906"/>
                  </a:moveTo>
                  <a:lnTo>
                    <a:pt x="824877" y="63906"/>
                  </a:lnTo>
                  <a:lnTo>
                    <a:pt x="851267" y="67276"/>
                  </a:lnTo>
                  <a:lnTo>
                    <a:pt x="872629" y="77606"/>
                  </a:lnTo>
                  <a:lnTo>
                    <a:pt x="888553" y="94113"/>
                  </a:lnTo>
                  <a:lnTo>
                    <a:pt x="898626" y="116014"/>
                  </a:lnTo>
                  <a:lnTo>
                    <a:pt x="972362" y="116014"/>
                  </a:lnTo>
                  <a:lnTo>
                    <a:pt x="956010" y="68992"/>
                  </a:lnTo>
                  <a:lnTo>
                    <a:pt x="951552" y="63906"/>
                  </a:lnTo>
                  <a:close/>
                </a:path>
                <a:path w="2089784" h="357504">
                  <a:moveTo>
                    <a:pt x="1097216" y="3936"/>
                  </a:moveTo>
                  <a:lnTo>
                    <a:pt x="1026426" y="3936"/>
                  </a:lnTo>
                  <a:lnTo>
                    <a:pt x="1026426" y="351980"/>
                  </a:lnTo>
                  <a:lnTo>
                    <a:pt x="1097216" y="351980"/>
                  </a:lnTo>
                  <a:lnTo>
                    <a:pt x="1097216" y="3936"/>
                  </a:lnTo>
                  <a:close/>
                </a:path>
                <a:path w="2089784" h="357504">
                  <a:moveTo>
                    <a:pt x="1271244" y="87502"/>
                  </a:moveTo>
                  <a:lnTo>
                    <a:pt x="1227504" y="94009"/>
                  </a:lnTo>
                  <a:lnTo>
                    <a:pt x="1191857" y="112054"/>
                  </a:lnTo>
                  <a:lnTo>
                    <a:pt x="1165199" y="140315"/>
                  </a:lnTo>
                  <a:lnTo>
                    <a:pt x="1148428" y="177470"/>
                  </a:lnTo>
                  <a:lnTo>
                    <a:pt x="1142441" y="222199"/>
                  </a:lnTo>
                  <a:lnTo>
                    <a:pt x="1148428" y="267165"/>
                  </a:lnTo>
                  <a:lnTo>
                    <a:pt x="1165199" y="304439"/>
                  </a:lnTo>
                  <a:lnTo>
                    <a:pt x="1191857" y="332700"/>
                  </a:lnTo>
                  <a:lnTo>
                    <a:pt x="1227504" y="350626"/>
                  </a:lnTo>
                  <a:lnTo>
                    <a:pt x="1271244" y="356895"/>
                  </a:lnTo>
                  <a:lnTo>
                    <a:pt x="1314691" y="350626"/>
                  </a:lnTo>
                  <a:lnTo>
                    <a:pt x="1350069" y="332700"/>
                  </a:lnTo>
                  <a:lnTo>
                    <a:pt x="1376504" y="304439"/>
                  </a:lnTo>
                  <a:lnTo>
                    <a:pt x="1377663" y="301840"/>
                  </a:lnTo>
                  <a:lnTo>
                    <a:pt x="1271244" y="301840"/>
                  </a:lnTo>
                  <a:lnTo>
                    <a:pt x="1246657" y="295826"/>
                  </a:lnTo>
                  <a:lnTo>
                    <a:pt x="1229029" y="279165"/>
                  </a:lnTo>
                  <a:lnTo>
                    <a:pt x="1218498" y="253931"/>
                  </a:lnTo>
                  <a:lnTo>
                    <a:pt x="1215199" y="222199"/>
                  </a:lnTo>
                  <a:lnTo>
                    <a:pt x="1218498" y="190399"/>
                  </a:lnTo>
                  <a:lnTo>
                    <a:pt x="1229029" y="165052"/>
                  </a:lnTo>
                  <a:lnTo>
                    <a:pt x="1246657" y="148368"/>
                  </a:lnTo>
                  <a:lnTo>
                    <a:pt x="1271244" y="142557"/>
                  </a:lnTo>
                  <a:lnTo>
                    <a:pt x="1377507" y="142557"/>
                  </a:lnTo>
                  <a:lnTo>
                    <a:pt x="1376504" y="140315"/>
                  </a:lnTo>
                  <a:lnTo>
                    <a:pt x="1350069" y="112054"/>
                  </a:lnTo>
                  <a:lnTo>
                    <a:pt x="1314691" y="94009"/>
                  </a:lnTo>
                  <a:lnTo>
                    <a:pt x="1271244" y="87502"/>
                  </a:lnTo>
                  <a:close/>
                </a:path>
                <a:path w="2089784" h="357504">
                  <a:moveTo>
                    <a:pt x="1377507" y="142557"/>
                  </a:moveTo>
                  <a:lnTo>
                    <a:pt x="1271244" y="142557"/>
                  </a:lnTo>
                  <a:lnTo>
                    <a:pt x="1295261" y="148368"/>
                  </a:lnTo>
                  <a:lnTo>
                    <a:pt x="1312597" y="165052"/>
                  </a:lnTo>
                  <a:lnTo>
                    <a:pt x="1323020" y="190399"/>
                  </a:lnTo>
                  <a:lnTo>
                    <a:pt x="1326299" y="222199"/>
                  </a:lnTo>
                  <a:lnTo>
                    <a:pt x="1323020" y="253931"/>
                  </a:lnTo>
                  <a:lnTo>
                    <a:pt x="1312597" y="279165"/>
                  </a:lnTo>
                  <a:lnTo>
                    <a:pt x="1295261" y="295826"/>
                  </a:lnTo>
                  <a:lnTo>
                    <a:pt x="1271244" y="301840"/>
                  </a:lnTo>
                  <a:lnTo>
                    <a:pt x="1377663" y="301840"/>
                  </a:lnTo>
                  <a:lnTo>
                    <a:pt x="1393125" y="267165"/>
                  </a:lnTo>
                  <a:lnTo>
                    <a:pt x="1399057" y="222199"/>
                  </a:lnTo>
                  <a:lnTo>
                    <a:pt x="1393125" y="177470"/>
                  </a:lnTo>
                  <a:lnTo>
                    <a:pt x="1377507" y="142557"/>
                  </a:lnTo>
                  <a:close/>
                </a:path>
                <a:path w="2089784" h="357504">
                  <a:moveTo>
                    <a:pt x="1673755" y="310680"/>
                  </a:moveTo>
                  <a:lnTo>
                    <a:pt x="1518018" y="310680"/>
                  </a:lnTo>
                  <a:lnTo>
                    <a:pt x="1528035" y="326737"/>
                  </a:lnTo>
                  <a:lnTo>
                    <a:pt x="1543213" y="341409"/>
                  </a:lnTo>
                  <a:lnTo>
                    <a:pt x="1564475" y="352026"/>
                  </a:lnTo>
                  <a:lnTo>
                    <a:pt x="1592745" y="355917"/>
                  </a:lnTo>
                  <a:lnTo>
                    <a:pt x="1634341" y="347463"/>
                  </a:lnTo>
                  <a:lnTo>
                    <a:pt x="1667830" y="321867"/>
                  </a:lnTo>
                  <a:lnTo>
                    <a:pt x="1673755" y="310680"/>
                  </a:lnTo>
                  <a:close/>
                </a:path>
                <a:path w="2089784" h="357504">
                  <a:moveTo>
                    <a:pt x="1516049" y="3936"/>
                  </a:moveTo>
                  <a:lnTo>
                    <a:pt x="1445260" y="3936"/>
                  </a:lnTo>
                  <a:lnTo>
                    <a:pt x="1445260" y="351980"/>
                  </a:lnTo>
                  <a:lnTo>
                    <a:pt x="1515071" y="351980"/>
                  </a:lnTo>
                  <a:lnTo>
                    <a:pt x="1515071" y="310680"/>
                  </a:lnTo>
                  <a:lnTo>
                    <a:pt x="1673755" y="310680"/>
                  </a:lnTo>
                  <a:lnTo>
                    <a:pt x="1679479" y="299872"/>
                  </a:lnTo>
                  <a:lnTo>
                    <a:pt x="1570126" y="299872"/>
                  </a:lnTo>
                  <a:lnTo>
                    <a:pt x="1546506" y="294010"/>
                  </a:lnTo>
                  <a:lnTo>
                    <a:pt x="1529018" y="278058"/>
                  </a:lnTo>
                  <a:lnTo>
                    <a:pt x="1518075" y="253350"/>
                  </a:lnTo>
                  <a:lnTo>
                    <a:pt x="1514094" y="221221"/>
                  </a:lnTo>
                  <a:lnTo>
                    <a:pt x="1518075" y="189531"/>
                  </a:lnTo>
                  <a:lnTo>
                    <a:pt x="1529018" y="165357"/>
                  </a:lnTo>
                  <a:lnTo>
                    <a:pt x="1546506" y="149940"/>
                  </a:lnTo>
                  <a:lnTo>
                    <a:pt x="1570126" y="144525"/>
                  </a:lnTo>
                  <a:lnTo>
                    <a:pt x="1679554" y="144525"/>
                  </a:lnTo>
                  <a:lnTo>
                    <a:pt x="1674239" y="134696"/>
                  </a:lnTo>
                  <a:lnTo>
                    <a:pt x="1516049" y="134696"/>
                  </a:lnTo>
                  <a:lnTo>
                    <a:pt x="1516049" y="3936"/>
                  </a:lnTo>
                  <a:close/>
                </a:path>
                <a:path w="2089784" h="357504">
                  <a:moveTo>
                    <a:pt x="1679554" y="144525"/>
                  </a:moveTo>
                  <a:lnTo>
                    <a:pt x="1570126" y="144525"/>
                  </a:lnTo>
                  <a:lnTo>
                    <a:pt x="1594163" y="150148"/>
                  </a:lnTo>
                  <a:lnTo>
                    <a:pt x="1611607" y="165909"/>
                  </a:lnTo>
                  <a:lnTo>
                    <a:pt x="1622322" y="190153"/>
                  </a:lnTo>
                  <a:lnTo>
                    <a:pt x="1626171" y="221221"/>
                  </a:lnTo>
                  <a:lnTo>
                    <a:pt x="1622252" y="252932"/>
                  </a:lnTo>
                  <a:lnTo>
                    <a:pt x="1611422" y="277687"/>
                  </a:lnTo>
                  <a:lnTo>
                    <a:pt x="1593954" y="293871"/>
                  </a:lnTo>
                  <a:lnTo>
                    <a:pt x="1570126" y="299872"/>
                  </a:lnTo>
                  <a:lnTo>
                    <a:pt x="1679479" y="299872"/>
                  </a:lnTo>
                  <a:lnTo>
                    <a:pt x="1690075" y="279866"/>
                  </a:lnTo>
                  <a:lnTo>
                    <a:pt x="1697939" y="222199"/>
                  </a:lnTo>
                  <a:lnTo>
                    <a:pt x="1689800" y="163476"/>
                  </a:lnTo>
                  <a:lnTo>
                    <a:pt x="1679554" y="144525"/>
                  </a:lnTo>
                  <a:close/>
                </a:path>
                <a:path w="2089784" h="357504">
                  <a:moveTo>
                    <a:pt x="1592745" y="87502"/>
                  </a:moveTo>
                  <a:lnTo>
                    <a:pt x="1563784" y="92181"/>
                  </a:lnTo>
                  <a:lnTo>
                    <a:pt x="1542475" y="103541"/>
                  </a:lnTo>
                  <a:lnTo>
                    <a:pt x="1527619" y="118680"/>
                  </a:lnTo>
                  <a:lnTo>
                    <a:pt x="1518018" y="134696"/>
                  </a:lnTo>
                  <a:lnTo>
                    <a:pt x="1674239" y="134696"/>
                  </a:lnTo>
                  <a:lnTo>
                    <a:pt x="1667097" y="121485"/>
                  </a:lnTo>
                  <a:lnTo>
                    <a:pt x="1633516" y="96176"/>
                  </a:lnTo>
                  <a:lnTo>
                    <a:pt x="1592745" y="87502"/>
                  </a:lnTo>
                  <a:close/>
                </a:path>
                <a:path w="2089784" h="357504">
                  <a:moveTo>
                    <a:pt x="1955987" y="139611"/>
                  </a:moveTo>
                  <a:lnTo>
                    <a:pt x="1852307" y="139611"/>
                  </a:lnTo>
                  <a:lnTo>
                    <a:pt x="1869747" y="142169"/>
                  </a:lnTo>
                  <a:lnTo>
                    <a:pt x="1882719" y="149012"/>
                  </a:lnTo>
                  <a:lnTo>
                    <a:pt x="1890807" y="160002"/>
                  </a:lnTo>
                  <a:lnTo>
                    <a:pt x="1893595" y="175005"/>
                  </a:lnTo>
                  <a:lnTo>
                    <a:pt x="1893595" y="195656"/>
                  </a:lnTo>
                  <a:lnTo>
                    <a:pt x="1828711" y="198602"/>
                  </a:lnTo>
                  <a:lnTo>
                    <a:pt x="1792706" y="204425"/>
                  </a:lnTo>
                  <a:lnTo>
                    <a:pt x="1761912" y="218266"/>
                  </a:lnTo>
                  <a:lnTo>
                    <a:pt x="1740428" y="242431"/>
                  </a:lnTo>
                  <a:lnTo>
                    <a:pt x="1732356" y="279222"/>
                  </a:lnTo>
                  <a:lnTo>
                    <a:pt x="1738892" y="313132"/>
                  </a:lnTo>
                  <a:lnTo>
                    <a:pt x="1756995" y="337413"/>
                  </a:lnTo>
                  <a:lnTo>
                    <a:pt x="1784407" y="352017"/>
                  </a:lnTo>
                  <a:lnTo>
                    <a:pt x="1818868" y="356895"/>
                  </a:lnTo>
                  <a:lnTo>
                    <a:pt x="1845354" y="353899"/>
                  </a:lnTo>
                  <a:lnTo>
                    <a:pt x="1866680" y="345465"/>
                  </a:lnTo>
                  <a:lnTo>
                    <a:pt x="1883030" y="332420"/>
                  </a:lnTo>
                  <a:lnTo>
                    <a:pt x="1894586" y="315594"/>
                  </a:lnTo>
                  <a:lnTo>
                    <a:pt x="1964385" y="315594"/>
                  </a:lnTo>
                  <a:lnTo>
                    <a:pt x="1964385" y="307733"/>
                  </a:lnTo>
                  <a:lnTo>
                    <a:pt x="1838540" y="307733"/>
                  </a:lnTo>
                  <a:lnTo>
                    <a:pt x="1823216" y="305737"/>
                  </a:lnTo>
                  <a:lnTo>
                    <a:pt x="1811073" y="299870"/>
                  </a:lnTo>
                  <a:lnTo>
                    <a:pt x="1803079" y="290315"/>
                  </a:lnTo>
                  <a:lnTo>
                    <a:pt x="1800199" y="277253"/>
                  </a:lnTo>
                  <a:lnTo>
                    <a:pt x="1803040" y="263719"/>
                  </a:lnTo>
                  <a:lnTo>
                    <a:pt x="1840509" y="242849"/>
                  </a:lnTo>
                  <a:lnTo>
                    <a:pt x="1893595" y="239890"/>
                  </a:lnTo>
                  <a:lnTo>
                    <a:pt x="1964385" y="239890"/>
                  </a:lnTo>
                  <a:lnTo>
                    <a:pt x="1964385" y="175983"/>
                  </a:lnTo>
                  <a:lnTo>
                    <a:pt x="1955987" y="139611"/>
                  </a:lnTo>
                  <a:close/>
                </a:path>
                <a:path w="2089784" h="357504">
                  <a:moveTo>
                    <a:pt x="1964385" y="315594"/>
                  </a:moveTo>
                  <a:lnTo>
                    <a:pt x="1897532" y="315594"/>
                  </a:lnTo>
                  <a:lnTo>
                    <a:pt x="1897532" y="351980"/>
                  </a:lnTo>
                  <a:lnTo>
                    <a:pt x="1964385" y="351980"/>
                  </a:lnTo>
                  <a:lnTo>
                    <a:pt x="1964385" y="315594"/>
                  </a:lnTo>
                  <a:close/>
                </a:path>
                <a:path w="2089784" h="357504">
                  <a:moveTo>
                    <a:pt x="1964385" y="239890"/>
                  </a:moveTo>
                  <a:lnTo>
                    <a:pt x="1893595" y="239890"/>
                  </a:lnTo>
                  <a:lnTo>
                    <a:pt x="1893595" y="258571"/>
                  </a:lnTo>
                  <a:lnTo>
                    <a:pt x="1889833" y="277869"/>
                  </a:lnTo>
                  <a:lnTo>
                    <a:pt x="1878603" y="293477"/>
                  </a:lnTo>
                  <a:lnTo>
                    <a:pt x="1861105" y="303924"/>
                  </a:lnTo>
                  <a:lnTo>
                    <a:pt x="1838540" y="307733"/>
                  </a:lnTo>
                  <a:lnTo>
                    <a:pt x="1964385" y="307733"/>
                  </a:lnTo>
                  <a:lnTo>
                    <a:pt x="1964385" y="239890"/>
                  </a:lnTo>
                  <a:close/>
                </a:path>
                <a:path w="2089784" h="357504">
                  <a:moveTo>
                    <a:pt x="1854263" y="87502"/>
                  </a:moveTo>
                  <a:lnTo>
                    <a:pt x="1807912" y="94034"/>
                  </a:lnTo>
                  <a:lnTo>
                    <a:pt x="1773218" y="111348"/>
                  </a:lnTo>
                  <a:lnTo>
                    <a:pt x="1750782" y="137143"/>
                  </a:lnTo>
                  <a:lnTo>
                    <a:pt x="1741208" y="169113"/>
                  </a:lnTo>
                  <a:lnTo>
                    <a:pt x="1809038" y="169113"/>
                  </a:lnTo>
                  <a:lnTo>
                    <a:pt x="1813793" y="156895"/>
                  </a:lnTo>
                  <a:lnTo>
                    <a:pt x="1822743" y="147723"/>
                  </a:lnTo>
                  <a:lnTo>
                    <a:pt x="1835658" y="141870"/>
                  </a:lnTo>
                  <a:lnTo>
                    <a:pt x="1852307" y="139611"/>
                  </a:lnTo>
                  <a:lnTo>
                    <a:pt x="1955987" y="139611"/>
                  </a:lnTo>
                  <a:lnTo>
                    <a:pt x="1955129" y="135894"/>
                  </a:lnTo>
                  <a:lnTo>
                    <a:pt x="1930527" y="108521"/>
                  </a:lnTo>
                  <a:lnTo>
                    <a:pt x="1895322" y="92759"/>
                  </a:lnTo>
                  <a:lnTo>
                    <a:pt x="1854263" y="87502"/>
                  </a:lnTo>
                  <a:close/>
                </a:path>
                <a:path w="2089784" h="357504">
                  <a:moveTo>
                    <a:pt x="2089251" y="3936"/>
                  </a:moveTo>
                  <a:lnTo>
                    <a:pt x="2018461" y="3936"/>
                  </a:lnTo>
                  <a:lnTo>
                    <a:pt x="2018461" y="351980"/>
                  </a:lnTo>
                  <a:lnTo>
                    <a:pt x="2089251" y="351980"/>
                  </a:lnTo>
                  <a:lnTo>
                    <a:pt x="2089251" y="39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3683" y="5295544"/>
              <a:ext cx="2119020" cy="145605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1526" y="7849819"/>
            <a:ext cx="1797799" cy="11023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810764" y="7660716"/>
            <a:ext cx="433705" cy="113030"/>
          </a:xfrm>
          <a:custGeom>
            <a:avLst/>
            <a:gdLst/>
            <a:ahLst/>
            <a:cxnLst/>
            <a:rect l="l" t="t" r="r" b="b"/>
            <a:pathLst>
              <a:path w="433705" h="113029">
                <a:moveTo>
                  <a:pt x="29718" y="8127"/>
                </a:moveTo>
                <a:lnTo>
                  <a:pt x="17716" y="10933"/>
                </a:lnTo>
                <a:lnTo>
                  <a:pt x="8286" y="18954"/>
                </a:lnTo>
                <a:lnTo>
                  <a:pt x="2143" y="31595"/>
                </a:lnTo>
                <a:lnTo>
                  <a:pt x="0" y="48259"/>
                </a:lnTo>
                <a:lnTo>
                  <a:pt x="2143" y="65018"/>
                </a:lnTo>
                <a:lnTo>
                  <a:pt x="8286" y="77739"/>
                </a:lnTo>
                <a:lnTo>
                  <a:pt x="17716" y="85818"/>
                </a:lnTo>
                <a:lnTo>
                  <a:pt x="29718" y="88645"/>
                </a:lnTo>
                <a:lnTo>
                  <a:pt x="41576" y="85818"/>
                </a:lnTo>
                <a:lnTo>
                  <a:pt x="50958" y="77739"/>
                </a:lnTo>
                <a:lnTo>
                  <a:pt x="52697" y="74167"/>
                </a:lnTo>
                <a:lnTo>
                  <a:pt x="29718" y="74167"/>
                </a:lnTo>
                <a:lnTo>
                  <a:pt x="23794" y="72495"/>
                </a:lnTo>
                <a:lnTo>
                  <a:pt x="19192" y="67548"/>
                </a:lnTo>
                <a:lnTo>
                  <a:pt x="16234" y="59434"/>
                </a:lnTo>
                <a:lnTo>
                  <a:pt x="15240" y="48259"/>
                </a:lnTo>
                <a:lnTo>
                  <a:pt x="16234" y="37139"/>
                </a:lnTo>
                <a:lnTo>
                  <a:pt x="19192" y="29019"/>
                </a:lnTo>
                <a:lnTo>
                  <a:pt x="23794" y="24042"/>
                </a:lnTo>
                <a:lnTo>
                  <a:pt x="29718" y="22351"/>
                </a:lnTo>
                <a:lnTo>
                  <a:pt x="52622" y="22351"/>
                </a:lnTo>
                <a:lnTo>
                  <a:pt x="50958" y="18954"/>
                </a:lnTo>
                <a:lnTo>
                  <a:pt x="41576" y="10933"/>
                </a:lnTo>
                <a:lnTo>
                  <a:pt x="29718" y="8127"/>
                </a:lnTo>
                <a:close/>
              </a:path>
              <a:path w="433705" h="113029">
                <a:moveTo>
                  <a:pt x="52622" y="22351"/>
                </a:moveTo>
                <a:lnTo>
                  <a:pt x="29718" y="22351"/>
                </a:lnTo>
                <a:lnTo>
                  <a:pt x="35677" y="24042"/>
                </a:lnTo>
                <a:lnTo>
                  <a:pt x="40243" y="29019"/>
                </a:lnTo>
                <a:lnTo>
                  <a:pt x="43166" y="37139"/>
                </a:lnTo>
                <a:lnTo>
                  <a:pt x="44196" y="48259"/>
                </a:lnTo>
                <a:lnTo>
                  <a:pt x="43166" y="59434"/>
                </a:lnTo>
                <a:lnTo>
                  <a:pt x="40243" y="67548"/>
                </a:lnTo>
                <a:lnTo>
                  <a:pt x="35677" y="72495"/>
                </a:lnTo>
                <a:lnTo>
                  <a:pt x="29718" y="74167"/>
                </a:lnTo>
                <a:lnTo>
                  <a:pt x="52697" y="74167"/>
                </a:lnTo>
                <a:lnTo>
                  <a:pt x="57150" y="65018"/>
                </a:lnTo>
                <a:lnTo>
                  <a:pt x="59436" y="48259"/>
                </a:lnTo>
                <a:lnTo>
                  <a:pt x="57150" y="31595"/>
                </a:lnTo>
                <a:lnTo>
                  <a:pt x="52622" y="22351"/>
                </a:lnTo>
                <a:close/>
              </a:path>
              <a:path w="433705" h="113029">
                <a:moveTo>
                  <a:pt x="88392" y="0"/>
                </a:moveTo>
                <a:lnTo>
                  <a:pt x="72390" y="0"/>
                </a:lnTo>
                <a:lnTo>
                  <a:pt x="72390" y="113029"/>
                </a:lnTo>
                <a:lnTo>
                  <a:pt x="88392" y="113029"/>
                </a:lnTo>
                <a:lnTo>
                  <a:pt x="88392" y="55879"/>
                </a:lnTo>
                <a:lnTo>
                  <a:pt x="104902" y="55879"/>
                </a:lnTo>
                <a:lnTo>
                  <a:pt x="104902" y="42671"/>
                </a:lnTo>
                <a:lnTo>
                  <a:pt x="88392" y="42671"/>
                </a:lnTo>
                <a:lnTo>
                  <a:pt x="88392" y="0"/>
                </a:lnTo>
                <a:close/>
              </a:path>
              <a:path w="433705" h="113029">
                <a:moveTo>
                  <a:pt x="150622" y="7111"/>
                </a:moveTo>
                <a:lnTo>
                  <a:pt x="134874" y="7111"/>
                </a:lnTo>
                <a:lnTo>
                  <a:pt x="134836" y="19557"/>
                </a:lnTo>
                <a:lnTo>
                  <a:pt x="133191" y="30662"/>
                </a:lnTo>
                <a:lnTo>
                  <a:pt x="128174" y="41116"/>
                </a:lnTo>
                <a:lnTo>
                  <a:pt x="119586" y="49807"/>
                </a:lnTo>
                <a:lnTo>
                  <a:pt x="107188" y="55879"/>
                </a:lnTo>
                <a:lnTo>
                  <a:pt x="116078" y="68325"/>
                </a:lnTo>
                <a:lnTo>
                  <a:pt x="125053" y="64190"/>
                </a:lnTo>
                <a:lnTo>
                  <a:pt x="132540" y="58578"/>
                </a:lnTo>
                <a:lnTo>
                  <a:pt x="138527" y="51681"/>
                </a:lnTo>
                <a:lnTo>
                  <a:pt x="143002" y="43687"/>
                </a:lnTo>
                <a:lnTo>
                  <a:pt x="160800" y="43687"/>
                </a:lnTo>
                <a:lnTo>
                  <a:pt x="156972" y="39893"/>
                </a:lnTo>
                <a:lnTo>
                  <a:pt x="152177" y="30148"/>
                </a:lnTo>
                <a:lnTo>
                  <a:pt x="150622" y="19557"/>
                </a:lnTo>
                <a:lnTo>
                  <a:pt x="150622" y="7111"/>
                </a:lnTo>
                <a:close/>
              </a:path>
              <a:path w="433705" h="113029">
                <a:moveTo>
                  <a:pt x="160800" y="43687"/>
                </a:moveTo>
                <a:lnTo>
                  <a:pt x="143002" y="43687"/>
                </a:lnTo>
                <a:lnTo>
                  <a:pt x="147367" y="50970"/>
                </a:lnTo>
                <a:lnTo>
                  <a:pt x="153066" y="57276"/>
                </a:lnTo>
                <a:lnTo>
                  <a:pt x="160147" y="62440"/>
                </a:lnTo>
                <a:lnTo>
                  <a:pt x="168656" y="66293"/>
                </a:lnTo>
                <a:lnTo>
                  <a:pt x="177038" y="53847"/>
                </a:lnTo>
                <a:lnTo>
                  <a:pt x="165195" y="48043"/>
                </a:lnTo>
                <a:lnTo>
                  <a:pt x="160800" y="43687"/>
                </a:lnTo>
                <a:close/>
              </a:path>
              <a:path w="433705" h="113029">
                <a:moveTo>
                  <a:pt x="141478" y="74675"/>
                </a:moveTo>
                <a:lnTo>
                  <a:pt x="125222" y="74675"/>
                </a:lnTo>
                <a:lnTo>
                  <a:pt x="125222" y="110997"/>
                </a:lnTo>
                <a:lnTo>
                  <a:pt x="202692" y="110997"/>
                </a:lnTo>
                <a:lnTo>
                  <a:pt x="202692" y="98297"/>
                </a:lnTo>
                <a:lnTo>
                  <a:pt x="141478" y="98297"/>
                </a:lnTo>
                <a:lnTo>
                  <a:pt x="141478" y="74675"/>
                </a:lnTo>
                <a:close/>
              </a:path>
              <a:path w="433705" h="113029">
                <a:moveTo>
                  <a:pt x="198628" y="253"/>
                </a:moveTo>
                <a:lnTo>
                  <a:pt x="182626" y="253"/>
                </a:lnTo>
                <a:lnTo>
                  <a:pt x="182626" y="82803"/>
                </a:lnTo>
                <a:lnTo>
                  <a:pt x="198628" y="82803"/>
                </a:lnTo>
                <a:lnTo>
                  <a:pt x="198628" y="46227"/>
                </a:lnTo>
                <a:lnTo>
                  <a:pt x="213868" y="46227"/>
                </a:lnTo>
                <a:lnTo>
                  <a:pt x="213868" y="32765"/>
                </a:lnTo>
                <a:lnTo>
                  <a:pt x="198628" y="32765"/>
                </a:lnTo>
                <a:lnTo>
                  <a:pt x="198628" y="253"/>
                </a:lnTo>
                <a:close/>
              </a:path>
              <a:path w="433705" h="113029">
                <a:moveTo>
                  <a:pt x="269494" y="70357"/>
                </a:moveTo>
                <a:lnTo>
                  <a:pt x="252936" y="71852"/>
                </a:lnTo>
                <a:lnTo>
                  <a:pt x="240284" y="76025"/>
                </a:lnTo>
                <a:lnTo>
                  <a:pt x="232203" y="82698"/>
                </a:lnTo>
                <a:lnTo>
                  <a:pt x="229362" y="91693"/>
                </a:lnTo>
                <a:lnTo>
                  <a:pt x="232203" y="100707"/>
                </a:lnTo>
                <a:lnTo>
                  <a:pt x="240284" y="107410"/>
                </a:lnTo>
                <a:lnTo>
                  <a:pt x="252936" y="111589"/>
                </a:lnTo>
                <a:lnTo>
                  <a:pt x="269494" y="113029"/>
                </a:lnTo>
                <a:lnTo>
                  <a:pt x="286234" y="111589"/>
                </a:lnTo>
                <a:lnTo>
                  <a:pt x="298926" y="107410"/>
                </a:lnTo>
                <a:lnTo>
                  <a:pt x="306535" y="101091"/>
                </a:lnTo>
                <a:lnTo>
                  <a:pt x="269494" y="101091"/>
                </a:lnTo>
                <a:lnTo>
                  <a:pt x="259147" y="100445"/>
                </a:lnTo>
                <a:lnTo>
                  <a:pt x="251491" y="98678"/>
                </a:lnTo>
                <a:lnTo>
                  <a:pt x="246741" y="95769"/>
                </a:lnTo>
                <a:lnTo>
                  <a:pt x="245110" y="91693"/>
                </a:lnTo>
                <a:lnTo>
                  <a:pt x="246741" y="87582"/>
                </a:lnTo>
                <a:lnTo>
                  <a:pt x="251491" y="84613"/>
                </a:lnTo>
                <a:lnTo>
                  <a:pt x="259147" y="82835"/>
                </a:lnTo>
                <a:lnTo>
                  <a:pt x="269494" y="82295"/>
                </a:lnTo>
                <a:lnTo>
                  <a:pt x="306511" y="82295"/>
                </a:lnTo>
                <a:lnTo>
                  <a:pt x="298926" y="76025"/>
                </a:lnTo>
                <a:lnTo>
                  <a:pt x="286234" y="71852"/>
                </a:lnTo>
                <a:lnTo>
                  <a:pt x="269494" y="70357"/>
                </a:lnTo>
                <a:close/>
              </a:path>
              <a:path w="433705" h="113029">
                <a:moveTo>
                  <a:pt x="306511" y="82295"/>
                </a:moveTo>
                <a:lnTo>
                  <a:pt x="269494" y="82295"/>
                </a:lnTo>
                <a:lnTo>
                  <a:pt x="279933" y="82835"/>
                </a:lnTo>
                <a:lnTo>
                  <a:pt x="287670" y="84613"/>
                </a:lnTo>
                <a:lnTo>
                  <a:pt x="292479" y="87582"/>
                </a:lnTo>
                <a:lnTo>
                  <a:pt x="294132" y="91693"/>
                </a:lnTo>
                <a:lnTo>
                  <a:pt x="292479" y="95769"/>
                </a:lnTo>
                <a:lnTo>
                  <a:pt x="287670" y="98678"/>
                </a:lnTo>
                <a:lnTo>
                  <a:pt x="279933" y="100445"/>
                </a:lnTo>
                <a:lnTo>
                  <a:pt x="269494" y="101091"/>
                </a:lnTo>
                <a:lnTo>
                  <a:pt x="306535" y="101091"/>
                </a:lnTo>
                <a:lnTo>
                  <a:pt x="306998" y="100707"/>
                </a:lnTo>
                <a:lnTo>
                  <a:pt x="309880" y="91693"/>
                </a:lnTo>
                <a:lnTo>
                  <a:pt x="306998" y="82698"/>
                </a:lnTo>
                <a:lnTo>
                  <a:pt x="306511" y="82295"/>
                </a:lnTo>
                <a:close/>
              </a:path>
              <a:path w="433705" h="113029">
                <a:moveTo>
                  <a:pt x="321564" y="50545"/>
                </a:moveTo>
                <a:lnTo>
                  <a:pt x="218948" y="50545"/>
                </a:lnTo>
                <a:lnTo>
                  <a:pt x="218948" y="63245"/>
                </a:lnTo>
                <a:lnTo>
                  <a:pt x="321564" y="63245"/>
                </a:lnTo>
                <a:lnTo>
                  <a:pt x="321564" y="50545"/>
                </a:lnTo>
                <a:close/>
              </a:path>
              <a:path w="433705" h="113029">
                <a:moveTo>
                  <a:pt x="273050" y="30733"/>
                </a:moveTo>
                <a:lnTo>
                  <a:pt x="257302" y="30733"/>
                </a:lnTo>
                <a:lnTo>
                  <a:pt x="257302" y="50545"/>
                </a:lnTo>
                <a:lnTo>
                  <a:pt x="273050" y="50545"/>
                </a:lnTo>
                <a:lnTo>
                  <a:pt x="273050" y="30733"/>
                </a:lnTo>
                <a:close/>
              </a:path>
              <a:path w="433705" h="113029">
                <a:moveTo>
                  <a:pt x="309372" y="5333"/>
                </a:moveTo>
                <a:lnTo>
                  <a:pt x="230632" y="5333"/>
                </a:lnTo>
                <a:lnTo>
                  <a:pt x="230632" y="17525"/>
                </a:lnTo>
                <a:lnTo>
                  <a:pt x="293370" y="17525"/>
                </a:lnTo>
                <a:lnTo>
                  <a:pt x="293344" y="23356"/>
                </a:lnTo>
                <a:lnTo>
                  <a:pt x="292973" y="29400"/>
                </a:lnTo>
                <a:lnTo>
                  <a:pt x="292101" y="35921"/>
                </a:lnTo>
                <a:lnTo>
                  <a:pt x="290576" y="43179"/>
                </a:lnTo>
                <a:lnTo>
                  <a:pt x="306070" y="44703"/>
                </a:lnTo>
                <a:lnTo>
                  <a:pt x="307978" y="36302"/>
                </a:lnTo>
                <a:lnTo>
                  <a:pt x="308959" y="28543"/>
                </a:lnTo>
                <a:lnTo>
                  <a:pt x="309320" y="21308"/>
                </a:lnTo>
                <a:lnTo>
                  <a:pt x="309372" y="5333"/>
                </a:lnTo>
                <a:close/>
              </a:path>
              <a:path w="433705" h="113029">
                <a:moveTo>
                  <a:pt x="370078" y="20319"/>
                </a:moveTo>
                <a:lnTo>
                  <a:pt x="354076" y="20319"/>
                </a:lnTo>
                <a:lnTo>
                  <a:pt x="352383" y="30989"/>
                </a:lnTo>
                <a:lnTo>
                  <a:pt x="347392" y="40909"/>
                </a:lnTo>
                <a:lnTo>
                  <a:pt x="338949" y="49234"/>
                </a:lnTo>
                <a:lnTo>
                  <a:pt x="326898" y="55117"/>
                </a:lnTo>
                <a:lnTo>
                  <a:pt x="334772" y="67563"/>
                </a:lnTo>
                <a:lnTo>
                  <a:pt x="344134" y="63482"/>
                </a:lnTo>
                <a:lnTo>
                  <a:pt x="351853" y="57864"/>
                </a:lnTo>
                <a:lnTo>
                  <a:pt x="357953" y="50936"/>
                </a:lnTo>
                <a:lnTo>
                  <a:pt x="362458" y="42925"/>
                </a:lnTo>
                <a:lnTo>
                  <a:pt x="380854" y="42925"/>
                </a:lnTo>
                <a:lnTo>
                  <a:pt x="376396" y="38846"/>
                </a:lnTo>
                <a:lnTo>
                  <a:pt x="371665" y="29970"/>
                </a:lnTo>
                <a:lnTo>
                  <a:pt x="370078" y="20319"/>
                </a:lnTo>
                <a:close/>
              </a:path>
              <a:path w="433705" h="113029">
                <a:moveTo>
                  <a:pt x="380854" y="42925"/>
                </a:moveTo>
                <a:lnTo>
                  <a:pt x="362458" y="42925"/>
                </a:lnTo>
                <a:lnTo>
                  <a:pt x="366938" y="49756"/>
                </a:lnTo>
                <a:lnTo>
                  <a:pt x="372776" y="55657"/>
                </a:lnTo>
                <a:lnTo>
                  <a:pt x="379995" y="60463"/>
                </a:lnTo>
                <a:lnTo>
                  <a:pt x="388620" y="64007"/>
                </a:lnTo>
                <a:lnTo>
                  <a:pt x="396240" y="51561"/>
                </a:lnTo>
                <a:lnTo>
                  <a:pt x="384508" y="46269"/>
                </a:lnTo>
                <a:lnTo>
                  <a:pt x="380854" y="42925"/>
                </a:lnTo>
                <a:close/>
              </a:path>
              <a:path w="433705" h="113029">
                <a:moveTo>
                  <a:pt x="392684" y="7619"/>
                </a:moveTo>
                <a:lnTo>
                  <a:pt x="331216" y="7619"/>
                </a:lnTo>
                <a:lnTo>
                  <a:pt x="331216" y="20319"/>
                </a:lnTo>
                <a:lnTo>
                  <a:pt x="392684" y="20319"/>
                </a:lnTo>
                <a:lnTo>
                  <a:pt x="392684" y="7619"/>
                </a:lnTo>
                <a:close/>
              </a:path>
              <a:path w="433705" h="113029">
                <a:moveTo>
                  <a:pt x="381000" y="69341"/>
                </a:moveTo>
                <a:lnTo>
                  <a:pt x="364876" y="70754"/>
                </a:lnTo>
                <a:lnTo>
                  <a:pt x="352694" y="75025"/>
                </a:lnTo>
                <a:lnTo>
                  <a:pt x="345013" y="81914"/>
                </a:lnTo>
                <a:lnTo>
                  <a:pt x="342392" y="91185"/>
                </a:lnTo>
                <a:lnTo>
                  <a:pt x="345013" y="100385"/>
                </a:lnTo>
                <a:lnTo>
                  <a:pt x="352694" y="107251"/>
                </a:lnTo>
                <a:lnTo>
                  <a:pt x="364876" y="111545"/>
                </a:lnTo>
                <a:lnTo>
                  <a:pt x="381000" y="113029"/>
                </a:lnTo>
                <a:lnTo>
                  <a:pt x="396865" y="111545"/>
                </a:lnTo>
                <a:lnTo>
                  <a:pt x="408860" y="107251"/>
                </a:lnTo>
                <a:lnTo>
                  <a:pt x="416091" y="100710"/>
                </a:lnTo>
                <a:lnTo>
                  <a:pt x="366268" y="100710"/>
                </a:lnTo>
                <a:lnTo>
                  <a:pt x="358140" y="97535"/>
                </a:lnTo>
                <a:lnTo>
                  <a:pt x="358140" y="84708"/>
                </a:lnTo>
                <a:lnTo>
                  <a:pt x="366268" y="81660"/>
                </a:lnTo>
                <a:lnTo>
                  <a:pt x="416031" y="81533"/>
                </a:lnTo>
                <a:lnTo>
                  <a:pt x="408860" y="75025"/>
                </a:lnTo>
                <a:lnTo>
                  <a:pt x="396865" y="70754"/>
                </a:lnTo>
                <a:lnTo>
                  <a:pt x="381000" y="69341"/>
                </a:lnTo>
                <a:close/>
              </a:path>
              <a:path w="433705" h="113029">
                <a:moveTo>
                  <a:pt x="381000" y="100583"/>
                </a:moveTo>
                <a:lnTo>
                  <a:pt x="366268" y="100710"/>
                </a:lnTo>
                <a:lnTo>
                  <a:pt x="395605" y="100710"/>
                </a:lnTo>
                <a:lnTo>
                  <a:pt x="381000" y="100583"/>
                </a:lnTo>
                <a:close/>
              </a:path>
              <a:path w="433705" h="113029">
                <a:moveTo>
                  <a:pt x="416031" y="81533"/>
                </a:moveTo>
                <a:lnTo>
                  <a:pt x="381000" y="81533"/>
                </a:lnTo>
                <a:lnTo>
                  <a:pt x="395605" y="81660"/>
                </a:lnTo>
                <a:lnTo>
                  <a:pt x="403479" y="84708"/>
                </a:lnTo>
                <a:lnTo>
                  <a:pt x="403479" y="97535"/>
                </a:lnTo>
                <a:lnTo>
                  <a:pt x="395605" y="100710"/>
                </a:lnTo>
                <a:lnTo>
                  <a:pt x="416091" y="100710"/>
                </a:lnTo>
                <a:lnTo>
                  <a:pt x="416450" y="100385"/>
                </a:lnTo>
                <a:lnTo>
                  <a:pt x="419100" y="91185"/>
                </a:lnTo>
                <a:lnTo>
                  <a:pt x="416450" y="81914"/>
                </a:lnTo>
                <a:lnTo>
                  <a:pt x="416031" y="81533"/>
                </a:lnTo>
                <a:close/>
              </a:path>
              <a:path w="433705" h="113029">
                <a:moveTo>
                  <a:pt x="418084" y="0"/>
                </a:moveTo>
                <a:lnTo>
                  <a:pt x="402082" y="0"/>
                </a:lnTo>
                <a:lnTo>
                  <a:pt x="402082" y="67055"/>
                </a:lnTo>
                <a:lnTo>
                  <a:pt x="418084" y="67055"/>
                </a:lnTo>
                <a:lnTo>
                  <a:pt x="418084" y="39115"/>
                </a:lnTo>
                <a:lnTo>
                  <a:pt x="433324" y="39115"/>
                </a:lnTo>
                <a:lnTo>
                  <a:pt x="433324" y="26415"/>
                </a:lnTo>
                <a:lnTo>
                  <a:pt x="418084" y="26415"/>
                </a:lnTo>
                <a:lnTo>
                  <a:pt x="418084" y="0"/>
                </a:lnTo>
                <a:close/>
              </a:path>
            </a:pathLst>
          </a:custGeom>
          <a:solidFill>
            <a:srgbClr val="35B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6700" y="7566368"/>
            <a:ext cx="222885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338" y="0"/>
                </a:lnTo>
              </a:path>
            </a:pathLst>
          </a:custGeom>
          <a:ln w="12700">
            <a:solidFill>
              <a:srgbClr val="35B3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3304" y="8566569"/>
            <a:ext cx="1319517" cy="109728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815847" y="8376970"/>
            <a:ext cx="428625" cy="113030"/>
          </a:xfrm>
          <a:custGeom>
            <a:avLst/>
            <a:gdLst/>
            <a:ahLst/>
            <a:cxnLst/>
            <a:rect l="l" t="t" r="r" b="b"/>
            <a:pathLst>
              <a:path w="428625" h="113029">
                <a:moveTo>
                  <a:pt x="55118" y="5842"/>
                </a:moveTo>
                <a:lnTo>
                  <a:pt x="0" y="5842"/>
                </a:lnTo>
                <a:lnTo>
                  <a:pt x="0" y="53340"/>
                </a:lnTo>
                <a:lnTo>
                  <a:pt x="55118" y="53340"/>
                </a:lnTo>
                <a:lnTo>
                  <a:pt x="55118" y="41148"/>
                </a:lnTo>
                <a:lnTo>
                  <a:pt x="15493" y="41148"/>
                </a:lnTo>
                <a:lnTo>
                  <a:pt x="15493" y="18288"/>
                </a:lnTo>
                <a:lnTo>
                  <a:pt x="55118" y="18288"/>
                </a:lnTo>
                <a:lnTo>
                  <a:pt x="55118" y="5842"/>
                </a:lnTo>
                <a:close/>
              </a:path>
              <a:path w="428625" h="113029">
                <a:moveTo>
                  <a:pt x="55118" y="18288"/>
                </a:moveTo>
                <a:lnTo>
                  <a:pt x="39369" y="18288"/>
                </a:lnTo>
                <a:lnTo>
                  <a:pt x="39369" y="41148"/>
                </a:lnTo>
                <a:lnTo>
                  <a:pt x="55118" y="41148"/>
                </a:lnTo>
                <a:lnTo>
                  <a:pt x="55118" y="18288"/>
                </a:lnTo>
                <a:close/>
              </a:path>
              <a:path w="428625" h="113029">
                <a:moveTo>
                  <a:pt x="88646" y="61976"/>
                </a:moveTo>
                <a:lnTo>
                  <a:pt x="12954" y="61976"/>
                </a:lnTo>
                <a:lnTo>
                  <a:pt x="12954" y="74168"/>
                </a:lnTo>
                <a:lnTo>
                  <a:pt x="73152" y="74168"/>
                </a:lnTo>
                <a:lnTo>
                  <a:pt x="73152" y="81280"/>
                </a:lnTo>
                <a:lnTo>
                  <a:pt x="13208" y="81280"/>
                </a:lnTo>
                <a:lnTo>
                  <a:pt x="13208" y="112268"/>
                </a:lnTo>
                <a:lnTo>
                  <a:pt x="91693" y="112268"/>
                </a:lnTo>
                <a:lnTo>
                  <a:pt x="91693" y="99822"/>
                </a:lnTo>
                <a:lnTo>
                  <a:pt x="28702" y="99822"/>
                </a:lnTo>
                <a:lnTo>
                  <a:pt x="28702" y="92456"/>
                </a:lnTo>
                <a:lnTo>
                  <a:pt x="88646" y="92456"/>
                </a:lnTo>
                <a:lnTo>
                  <a:pt x="88646" y="61976"/>
                </a:lnTo>
                <a:close/>
              </a:path>
              <a:path w="428625" h="113029">
                <a:moveTo>
                  <a:pt x="88646" y="0"/>
                </a:moveTo>
                <a:lnTo>
                  <a:pt x="72898" y="0"/>
                </a:lnTo>
                <a:lnTo>
                  <a:pt x="72898" y="57150"/>
                </a:lnTo>
                <a:lnTo>
                  <a:pt x="88646" y="57150"/>
                </a:lnTo>
                <a:lnTo>
                  <a:pt x="88646" y="0"/>
                </a:lnTo>
                <a:close/>
              </a:path>
              <a:path w="428625" h="113029">
                <a:moveTo>
                  <a:pt x="193548" y="0"/>
                </a:moveTo>
                <a:lnTo>
                  <a:pt x="177546" y="0"/>
                </a:lnTo>
                <a:lnTo>
                  <a:pt x="177546" y="66040"/>
                </a:lnTo>
                <a:lnTo>
                  <a:pt x="193548" y="66040"/>
                </a:lnTo>
                <a:lnTo>
                  <a:pt x="193548" y="51816"/>
                </a:lnTo>
                <a:lnTo>
                  <a:pt x="208026" y="51816"/>
                </a:lnTo>
                <a:lnTo>
                  <a:pt x="208026" y="38608"/>
                </a:lnTo>
                <a:lnTo>
                  <a:pt x="193548" y="38608"/>
                </a:lnTo>
                <a:lnTo>
                  <a:pt x="193548" y="27178"/>
                </a:lnTo>
                <a:lnTo>
                  <a:pt x="208026" y="27178"/>
                </a:lnTo>
                <a:lnTo>
                  <a:pt x="208026" y="14224"/>
                </a:lnTo>
                <a:lnTo>
                  <a:pt x="193548" y="14224"/>
                </a:lnTo>
                <a:lnTo>
                  <a:pt x="193548" y="0"/>
                </a:lnTo>
                <a:close/>
              </a:path>
              <a:path w="428625" h="113029">
                <a:moveTo>
                  <a:pt x="135636" y="6350"/>
                </a:moveTo>
                <a:lnTo>
                  <a:pt x="123346" y="8292"/>
                </a:lnTo>
                <a:lnTo>
                  <a:pt x="113522" y="13890"/>
                </a:lnTo>
                <a:lnTo>
                  <a:pt x="107007" y="22512"/>
                </a:lnTo>
                <a:lnTo>
                  <a:pt x="104648" y="33528"/>
                </a:lnTo>
                <a:lnTo>
                  <a:pt x="107007" y="44565"/>
                </a:lnTo>
                <a:lnTo>
                  <a:pt x="113522" y="53244"/>
                </a:lnTo>
                <a:lnTo>
                  <a:pt x="123346" y="58924"/>
                </a:lnTo>
                <a:lnTo>
                  <a:pt x="135636" y="60960"/>
                </a:lnTo>
                <a:lnTo>
                  <a:pt x="147831" y="58924"/>
                </a:lnTo>
                <a:lnTo>
                  <a:pt x="157575" y="53244"/>
                </a:lnTo>
                <a:lnTo>
                  <a:pt x="161756" y="47625"/>
                </a:lnTo>
                <a:lnTo>
                  <a:pt x="126746" y="47625"/>
                </a:lnTo>
                <a:lnTo>
                  <a:pt x="120142" y="42418"/>
                </a:lnTo>
                <a:lnTo>
                  <a:pt x="120142" y="25019"/>
                </a:lnTo>
                <a:lnTo>
                  <a:pt x="126746" y="19558"/>
                </a:lnTo>
                <a:lnTo>
                  <a:pt x="161819" y="19558"/>
                </a:lnTo>
                <a:lnTo>
                  <a:pt x="157575" y="13890"/>
                </a:lnTo>
                <a:lnTo>
                  <a:pt x="147831" y="8292"/>
                </a:lnTo>
                <a:lnTo>
                  <a:pt x="135636" y="6350"/>
                </a:lnTo>
                <a:close/>
              </a:path>
              <a:path w="428625" h="113029">
                <a:moveTo>
                  <a:pt x="135636" y="47498"/>
                </a:moveTo>
                <a:lnTo>
                  <a:pt x="126746" y="47625"/>
                </a:lnTo>
                <a:lnTo>
                  <a:pt x="144399" y="47625"/>
                </a:lnTo>
                <a:lnTo>
                  <a:pt x="135636" y="47498"/>
                </a:lnTo>
                <a:close/>
              </a:path>
              <a:path w="428625" h="113029">
                <a:moveTo>
                  <a:pt x="161819" y="19558"/>
                </a:moveTo>
                <a:lnTo>
                  <a:pt x="144399" y="19558"/>
                </a:lnTo>
                <a:lnTo>
                  <a:pt x="151003" y="25019"/>
                </a:lnTo>
                <a:lnTo>
                  <a:pt x="151130" y="33528"/>
                </a:lnTo>
                <a:lnTo>
                  <a:pt x="151003" y="42418"/>
                </a:lnTo>
                <a:lnTo>
                  <a:pt x="144399" y="47625"/>
                </a:lnTo>
                <a:lnTo>
                  <a:pt x="161756" y="47625"/>
                </a:lnTo>
                <a:lnTo>
                  <a:pt x="164032" y="44565"/>
                </a:lnTo>
                <a:lnTo>
                  <a:pt x="166370" y="33528"/>
                </a:lnTo>
                <a:lnTo>
                  <a:pt x="164032" y="22512"/>
                </a:lnTo>
                <a:lnTo>
                  <a:pt x="161819" y="19558"/>
                </a:lnTo>
                <a:close/>
              </a:path>
              <a:path w="428625" h="113029">
                <a:moveTo>
                  <a:pt x="156464" y="68326"/>
                </a:moveTo>
                <a:lnTo>
                  <a:pt x="140448" y="69907"/>
                </a:lnTo>
                <a:lnTo>
                  <a:pt x="128254" y="74310"/>
                </a:lnTo>
                <a:lnTo>
                  <a:pt x="120513" y="81309"/>
                </a:lnTo>
                <a:lnTo>
                  <a:pt x="117856" y="90678"/>
                </a:lnTo>
                <a:lnTo>
                  <a:pt x="120513" y="100064"/>
                </a:lnTo>
                <a:lnTo>
                  <a:pt x="128254" y="107092"/>
                </a:lnTo>
                <a:lnTo>
                  <a:pt x="140448" y="111502"/>
                </a:lnTo>
                <a:lnTo>
                  <a:pt x="156464" y="113030"/>
                </a:lnTo>
                <a:lnTo>
                  <a:pt x="172221" y="111502"/>
                </a:lnTo>
                <a:lnTo>
                  <a:pt x="184229" y="107092"/>
                </a:lnTo>
                <a:lnTo>
                  <a:pt x="191451" y="100457"/>
                </a:lnTo>
                <a:lnTo>
                  <a:pt x="141732" y="100457"/>
                </a:lnTo>
                <a:lnTo>
                  <a:pt x="133604" y="97409"/>
                </a:lnTo>
                <a:lnTo>
                  <a:pt x="133604" y="84201"/>
                </a:lnTo>
                <a:lnTo>
                  <a:pt x="141732" y="80899"/>
                </a:lnTo>
                <a:lnTo>
                  <a:pt x="191430" y="80899"/>
                </a:lnTo>
                <a:lnTo>
                  <a:pt x="184229" y="74310"/>
                </a:lnTo>
                <a:lnTo>
                  <a:pt x="172221" y="69907"/>
                </a:lnTo>
                <a:lnTo>
                  <a:pt x="156464" y="68326"/>
                </a:lnTo>
                <a:close/>
              </a:path>
              <a:path w="428625" h="113029">
                <a:moveTo>
                  <a:pt x="156464" y="100330"/>
                </a:moveTo>
                <a:lnTo>
                  <a:pt x="141732" y="100457"/>
                </a:lnTo>
                <a:lnTo>
                  <a:pt x="171069" y="100457"/>
                </a:lnTo>
                <a:lnTo>
                  <a:pt x="156464" y="100330"/>
                </a:lnTo>
                <a:close/>
              </a:path>
              <a:path w="428625" h="113029">
                <a:moveTo>
                  <a:pt x="191430" y="80899"/>
                </a:moveTo>
                <a:lnTo>
                  <a:pt x="171069" y="80899"/>
                </a:lnTo>
                <a:lnTo>
                  <a:pt x="178943" y="84201"/>
                </a:lnTo>
                <a:lnTo>
                  <a:pt x="178815" y="90678"/>
                </a:lnTo>
                <a:lnTo>
                  <a:pt x="178943" y="97409"/>
                </a:lnTo>
                <a:lnTo>
                  <a:pt x="171069" y="100457"/>
                </a:lnTo>
                <a:lnTo>
                  <a:pt x="191451" y="100457"/>
                </a:lnTo>
                <a:lnTo>
                  <a:pt x="191879" y="100064"/>
                </a:lnTo>
                <a:lnTo>
                  <a:pt x="194564" y="90678"/>
                </a:lnTo>
                <a:lnTo>
                  <a:pt x="191879" y="81309"/>
                </a:lnTo>
                <a:lnTo>
                  <a:pt x="191430" y="80899"/>
                </a:lnTo>
                <a:close/>
              </a:path>
              <a:path w="428625" h="113029">
                <a:moveTo>
                  <a:pt x="171069" y="80899"/>
                </a:moveTo>
                <a:lnTo>
                  <a:pt x="141732" y="80899"/>
                </a:lnTo>
                <a:lnTo>
                  <a:pt x="156464" y="81026"/>
                </a:lnTo>
                <a:lnTo>
                  <a:pt x="171069" y="80899"/>
                </a:lnTo>
                <a:close/>
              </a:path>
              <a:path w="428625" h="113029">
                <a:moveTo>
                  <a:pt x="264414" y="70358"/>
                </a:moveTo>
                <a:lnTo>
                  <a:pt x="247856" y="71852"/>
                </a:lnTo>
                <a:lnTo>
                  <a:pt x="235204" y="76025"/>
                </a:lnTo>
                <a:lnTo>
                  <a:pt x="227123" y="82698"/>
                </a:lnTo>
                <a:lnTo>
                  <a:pt x="224282" y="91694"/>
                </a:lnTo>
                <a:lnTo>
                  <a:pt x="227123" y="100707"/>
                </a:lnTo>
                <a:lnTo>
                  <a:pt x="235204" y="107410"/>
                </a:lnTo>
                <a:lnTo>
                  <a:pt x="247856" y="111589"/>
                </a:lnTo>
                <a:lnTo>
                  <a:pt x="264414" y="113030"/>
                </a:lnTo>
                <a:lnTo>
                  <a:pt x="281154" y="111589"/>
                </a:lnTo>
                <a:lnTo>
                  <a:pt x="293846" y="107410"/>
                </a:lnTo>
                <a:lnTo>
                  <a:pt x="301455" y="101092"/>
                </a:lnTo>
                <a:lnTo>
                  <a:pt x="264414" y="101092"/>
                </a:lnTo>
                <a:lnTo>
                  <a:pt x="254067" y="100445"/>
                </a:lnTo>
                <a:lnTo>
                  <a:pt x="246411" y="98679"/>
                </a:lnTo>
                <a:lnTo>
                  <a:pt x="241661" y="95769"/>
                </a:lnTo>
                <a:lnTo>
                  <a:pt x="240030" y="91694"/>
                </a:lnTo>
                <a:lnTo>
                  <a:pt x="241661" y="87582"/>
                </a:lnTo>
                <a:lnTo>
                  <a:pt x="246411" y="84613"/>
                </a:lnTo>
                <a:lnTo>
                  <a:pt x="254067" y="82835"/>
                </a:lnTo>
                <a:lnTo>
                  <a:pt x="264414" y="82296"/>
                </a:lnTo>
                <a:lnTo>
                  <a:pt x="301431" y="82296"/>
                </a:lnTo>
                <a:lnTo>
                  <a:pt x="293846" y="76025"/>
                </a:lnTo>
                <a:lnTo>
                  <a:pt x="281154" y="71852"/>
                </a:lnTo>
                <a:lnTo>
                  <a:pt x="264414" y="70358"/>
                </a:lnTo>
                <a:close/>
              </a:path>
              <a:path w="428625" h="113029">
                <a:moveTo>
                  <a:pt x="301431" y="82296"/>
                </a:moveTo>
                <a:lnTo>
                  <a:pt x="264414" y="82296"/>
                </a:lnTo>
                <a:lnTo>
                  <a:pt x="274853" y="82835"/>
                </a:lnTo>
                <a:lnTo>
                  <a:pt x="282590" y="84613"/>
                </a:lnTo>
                <a:lnTo>
                  <a:pt x="287399" y="87582"/>
                </a:lnTo>
                <a:lnTo>
                  <a:pt x="289052" y="91694"/>
                </a:lnTo>
                <a:lnTo>
                  <a:pt x="287399" y="95769"/>
                </a:lnTo>
                <a:lnTo>
                  <a:pt x="282590" y="98679"/>
                </a:lnTo>
                <a:lnTo>
                  <a:pt x="274853" y="100445"/>
                </a:lnTo>
                <a:lnTo>
                  <a:pt x="264414" y="101092"/>
                </a:lnTo>
                <a:lnTo>
                  <a:pt x="301455" y="101092"/>
                </a:lnTo>
                <a:lnTo>
                  <a:pt x="301918" y="100707"/>
                </a:lnTo>
                <a:lnTo>
                  <a:pt x="304800" y="91694"/>
                </a:lnTo>
                <a:lnTo>
                  <a:pt x="301918" y="82698"/>
                </a:lnTo>
                <a:lnTo>
                  <a:pt x="301431" y="82296"/>
                </a:lnTo>
                <a:close/>
              </a:path>
              <a:path w="428625" h="113029">
                <a:moveTo>
                  <a:pt x="316484" y="50546"/>
                </a:moveTo>
                <a:lnTo>
                  <a:pt x="213868" y="50546"/>
                </a:lnTo>
                <a:lnTo>
                  <a:pt x="213868" y="63246"/>
                </a:lnTo>
                <a:lnTo>
                  <a:pt x="316484" y="63246"/>
                </a:lnTo>
                <a:lnTo>
                  <a:pt x="316484" y="50546"/>
                </a:lnTo>
                <a:close/>
              </a:path>
              <a:path w="428625" h="113029">
                <a:moveTo>
                  <a:pt x="267970" y="30734"/>
                </a:moveTo>
                <a:lnTo>
                  <a:pt x="252222" y="30734"/>
                </a:lnTo>
                <a:lnTo>
                  <a:pt x="252222" y="50546"/>
                </a:lnTo>
                <a:lnTo>
                  <a:pt x="267970" y="50546"/>
                </a:lnTo>
                <a:lnTo>
                  <a:pt x="267970" y="30734"/>
                </a:lnTo>
                <a:close/>
              </a:path>
              <a:path w="428625" h="113029">
                <a:moveTo>
                  <a:pt x="304292" y="5334"/>
                </a:moveTo>
                <a:lnTo>
                  <a:pt x="225552" y="5334"/>
                </a:lnTo>
                <a:lnTo>
                  <a:pt x="225552" y="17526"/>
                </a:lnTo>
                <a:lnTo>
                  <a:pt x="288290" y="17526"/>
                </a:lnTo>
                <a:lnTo>
                  <a:pt x="288264" y="23356"/>
                </a:lnTo>
                <a:lnTo>
                  <a:pt x="287893" y="29400"/>
                </a:lnTo>
                <a:lnTo>
                  <a:pt x="287021" y="35921"/>
                </a:lnTo>
                <a:lnTo>
                  <a:pt x="285496" y="43180"/>
                </a:lnTo>
                <a:lnTo>
                  <a:pt x="300990" y="44704"/>
                </a:lnTo>
                <a:lnTo>
                  <a:pt x="302898" y="36302"/>
                </a:lnTo>
                <a:lnTo>
                  <a:pt x="303879" y="28543"/>
                </a:lnTo>
                <a:lnTo>
                  <a:pt x="304240" y="21308"/>
                </a:lnTo>
                <a:lnTo>
                  <a:pt x="304292" y="5334"/>
                </a:lnTo>
                <a:close/>
              </a:path>
              <a:path w="428625" h="113029">
                <a:moveTo>
                  <a:pt x="364998" y="20320"/>
                </a:moveTo>
                <a:lnTo>
                  <a:pt x="348996" y="20320"/>
                </a:lnTo>
                <a:lnTo>
                  <a:pt x="347303" y="30989"/>
                </a:lnTo>
                <a:lnTo>
                  <a:pt x="342312" y="40909"/>
                </a:lnTo>
                <a:lnTo>
                  <a:pt x="333869" y="49234"/>
                </a:lnTo>
                <a:lnTo>
                  <a:pt x="321818" y="55118"/>
                </a:lnTo>
                <a:lnTo>
                  <a:pt x="329692" y="67564"/>
                </a:lnTo>
                <a:lnTo>
                  <a:pt x="339054" y="63482"/>
                </a:lnTo>
                <a:lnTo>
                  <a:pt x="346773" y="57864"/>
                </a:lnTo>
                <a:lnTo>
                  <a:pt x="352873" y="50936"/>
                </a:lnTo>
                <a:lnTo>
                  <a:pt x="357378" y="42926"/>
                </a:lnTo>
                <a:lnTo>
                  <a:pt x="375774" y="42926"/>
                </a:lnTo>
                <a:lnTo>
                  <a:pt x="371316" y="38846"/>
                </a:lnTo>
                <a:lnTo>
                  <a:pt x="366585" y="29970"/>
                </a:lnTo>
                <a:lnTo>
                  <a:pt x="364998" y="20320"/>
                </a:lnTo>
                <a:close/>
              </a:path>
              <a:path w="428625" h="113029">
                <a:moveTo>
                  <a:pt x="375774" y="42926"/>
                </a:moveTo>
                <a:lnTo>
                  <a:pt x="357378" y="42926"/>
                </a:lnTo>
                <a:lnTo>
                  <a:pt x="361858" y="49756"/>
                </a:lnTo>
                <a:lnTo>
                  <a:pt x="367696" y="55657"/>
                </a:lnTo>
                <a:lnTo>
                  <a:pt x="374915" y="60463"/>
                </a:lnTo>
                <a:lnTo>
                  <a:pt x="383540" y="64008"/>
                </a:lnTo>
                <a:lnTo>
                  <a:pt x="391160" y="51562"/>
                </a:lnTo>
                <a:lnTo>
                  <a:pt x="379428" y="46269"/>
                </a:lnTo>
                <a:lnTo>
                  <a:pt x="375774" y="42926"/>
                </a:lnTo>
                <a:close/>
              </a:path>
              <a:path w="428625" h="113029">
                <a:moveTo>
                  <a:pt x="387604" y="7620"/>
                </a:moveTo>
                <a:lnTo>
                  <a:pt x="326136" y="7620"/>
                </a:lnTo>
                <a:lnTo>
                  <a:pt x="326136" y="20320"/>
                </a:lnTo>
                <a:lnTo>
                  <a:pt x="387604" y="20320"/>
                </a:lnTo>
                <a:lnTo>
                  <a:pt x="387604" y="7620"/>
                </a:lnTo>
                <a:close/>
              </a:path>
              <a:path w="428625" h="113029">
                <a:moveTo>
                  <a:pt x="375920" y="69342"/>
                </a:moveTo>
                <a:lnTo>
                  <a:pt x="359796" y="70754"/>
                </a:lnTo>
                <a:lnTo>
                  <a:pt x="347614" y="75025"/>
                </a:lnTo>
                <a:lnTo>
                  <a:pt x="339933" y="81915"/>
                </a:lnTo>
                <a:lnTo>
                  <a:pt x="337312" y="91186"/>
                </a:lnTo>
                <a:lnTo>
                  <a:pt x="339933" y="100385"/>
                </a:lnTo>
                <a:lnTo>
                  <a:pt x="347614" y="107251"/>
                </a:lnTo>
                <a:lnTo>
                  <a:pt x="359796" y="111545"/>
                </a:lnTo>
                <a:lnTo>
                  <a:pt x="375920" y="113030"/>
                </a:lnTo>
                <a:lnTo>
                  <a:pt x="391785" y="111545"/>
                </a:lnTo>
                <a:lnTo>
                  <a:pt x="403780" y="107251"/>
                </a:lnTo>
                <a:lnTo>
                  <a:pt x="411011" y="100711"/>
                </a:lnTo>
                <a:lnTo>
                  <a:pt x="361188" y="100711"/>
                </a:lnTo>
                <a:lnTo>
                  <a:pt x="353060" y="97536"/>
                </a:lnTo>
                <a:lnTo>
                  <a:pt x="353060" y="84709"/>
                </a:lnTo>
                <a:lnTo>
                  <a:pt x="361188" y="81661"/>
                </a:lnTo>
                <a:lnTo>
                  <a:pt x="410951" y="81534"/>
                </a:lnTo>
                <a:lnTo>
                  <a:pt x="403780" y="75025"/>
                </a:lnTo>
                <a:lnTo>
                  <a:pt x="391785" y="70754"/>
                </a:lnTo>
                <a:lnTo>
                  <a:pt x="375920" y="69342"/>
                </a:lnTo>
                <a:close/>
              </a:path>
              <a:path w="428625" h="113029">
                <a:moveTo>
                  <a:pt x="375920" y="100584"/>
                </a:moveTo>
                <a:lnTo>
                  <a:pt x="361188" y="100711"/>
                </a:lnTo>
                <a:lnTo>
                  <a:pt x="390525" y="100711"/>
                </a:lnTo>
                <a:lnTo>
                  <a:pt x="375920" y="100584"/>
                </a:lnTo>
                <a:close/>
              </a:path>
              <a:path w="428625" h="113029">
                <a:moveTo>
                  <a:pt x="410951" y="81534"/>
                </a:moveTo>
                <a:lnTo>
                  <a:pt x="375920" y="81534"/>
                </a:lnTo>
                <a:lnTo>
                  <a:pt x="390525" y="81661"/>
                </a:lnTo>
                <a:lnTo>
                  <a:pt x="398399" y="84709"/>
                </a:lnTo>
                <a:lnTo>
                  <a:pt x="398272" y="91186"/>
                </a:lnTo>
                <a:lnTo>
                  <a:pt x="398399" y="97536"/>
                </a:lnTo>
                <a:lnTo>
                  <a:pt x="390525" y="100711"/>
                </a:lnTo>
                <a:lnTo>
                  <a:pt x="411011" y="100711"/>
                </a:lnTo>
                <a:lnTo>
                  <a:pt x="411370" y="100385"/>
                </a:lnTo>
                <a:lnTo>
                  <a:pt x="414020" y="91186"/>
                </a:lnTo>
                <a:lnTo>
                  <a:pt x="411370" y="81915"/>
                </a:lnTo>
                <a:lnTo>
                  <a:pt x="410951" y="81534"/>
                </a:lnTo>
                <a:close/>
              </a:path>
              <a:path w="428625" h="113029">
                <a:moveTo>
                  <a:pt x="413004" y="0"/>
                </a:moveTo>
                <a:lnTo>
                  <a:pt x="397002" y="0"/>
                </a:lnTo>
                <a:lnTo>
                  <a:pt x="397002" y="67056"/>
                </a:lnTo>
                <a:lnTo>
                  <a:pt x="413004" y="67056"/>
                </a:lnTo>
                <a:lnTo>
                  <a:pt x="413004" y="39116"/>
                </a:lnTo>
                <a:lnTo>
                  <a:pt x="428244" y="39116"/>
                </a:lnTo>
                <a:lnTo>
                  <a:pt x="428244" y="26416"/>
                </a:lnTo>
                <a:lnTo>
                  <a:pt x="413004" y="26416"/>
                </a:lnTo>
                <a:lnTo>
                  <a:pt x="413004" y="0"/>
                </a:lnTo>
                <a:close/>
              </a:path>
            </a:pathLst>
          </a:custGeom>
          <a:solidFill>
            <a:srgbClr val="35B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6700" y="8282622"/>
            <a:ext cx="222885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338" y="0"/>
                </a:lnTo>
              </a:path>
            </a:pathLst>
          </a:custGeom>
          <a:ln w="12700">
            <a:solidFill>
              <a:srgbClr val="35B3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5590" y="9291459"/>
            <a:ext cx="3172409" cy="92710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814320" y="9100832"/>
            <a:ext cx="915669" cy="107950"/>
          </a:xfrm>
          <a:custGeom>
            <a:avLst/>
            <a:gdLst/>
            <a:ahLst/>
            <a:cxnLst/>
            <a:rect l="l" t="t" r="r" b="b"/>
            <a:pathLst>
              <a:path w="915669" h="107950">
                <a:moveTo>
                  <a:pt x="18541" y="4063"/>
                </a:moveTo>
                <a:lnTo>
                  <a:pt x="0" y="4063"/>
                </a:lnTo>
                <a:lnTo>
                  <a:pt x="0" y="62483"/>
                </a:lnTo>
                <a:lnTo>
                  <a:pt x="2651" y="75908"/>
                </a:lnTo>
                <a:lnTo>
                  <a:pt x="10159" y="86248"/>
                </a:lnTo>
                <a:lnTo>
                  <a:pt x="21859" y="92898"/>
                </a:lnTo>
                <a:lnTo>
                  <a:pt x="37083" y="95249"/>
                </a:lnTo>
                <a:lnTo>
                  <a:pt x="52254" y="92898"/>
                </a:lnTo>
                <a:lnTo>
                  <a:pt x="63960" y="86248"/>
                </a:lnTo>
                <a:lnTo>
                  <a:pt x="69434" y="78739"/>
                </a:lnTo>
                <a:lnTo>
                  <a:pt x="37083" y="78739"/>
                </a:lnTo>
                <a:lnTo>
                  <a:pt x="29471" y="77479"/>
                </a:lnTo>
                <a:lnTo>
                  <a:pt x="23621" y="73802"/>
                </a:lnTo>
                <a:lnTo>
                  <a:pt x="19867" y="68149"/>
                </a:lnTo>
                <a:lnTo>
                  <a:pt x="18541" y="60959"/>
                </a:lnTo>
                <a:lnTo>
                  <a:pt x="18541" y="4063"/>
                </a:lnTo>
                <a:close/>
              </a:path>
              <a:path w="915669" h="107950">
                <a:moveTo>
                  <a:pt x="74167" y="4063"/>
                </a:moveTo>
                <a:lnTo>
                  <a:pt x="55625" y="4063"/>
                </a:lnTo>
                <a:lnTo>
                  <a:pt x="55625" y="60959"/>
                </a:lnTo>
                <a:lnTo>
                  <a:pt x="54246" y="68149"/>
                </a:lnTo>
                <a:lnTo>
                  <a:pt x="50498" y="73802"/>
                </a:lnTo>
                <a:lnTo>
                  <a:pt x="44678" y="77479"/>
                </a:lnTo>
                <a:lnTo>
                  <a:pt x="37083" y="78739"/>
                </a:lnTo>
                <a:lnTo>
                  <a:pt x="69434" y="78739"/>
                </a:lnTo>
                <a:lnTo>
                  <a:pt x="71499" y="75908"/>
                </a:lnTo>
                <a:lnTo>
                  <a:pt x="74167" y="62483"/>
                </a:lnTo>
                <a:lnTo>
                  <a:pt x="74167" y="4063"/>
                </a:lnTo>
                <a:close/>
              </a:path>
              <a:path w="915669" h="107950">
                <a:moveTo>
                  <a:pt x="89788" y="74294"/>
                </a:moveTo>
                <a:lnTo>
                  <a:pt x="84962" y="78993"/>
                </a:lnTo>
                <a:lnTo>
                  <a:pt x="85216" y="84581"/>
                </a:lnTo>
                <a:lnTo>
                  <a:pt x="84962" y="90423"/>
                </a:lnTo>
                <a:lnTo>
                  <a:pt x="89788" y="95122"/>
                </a:lnTo>
                <a:lnTo>
                  <a:pt x="95630" y="94995"/>
                </a:lnTo>
                <a:lnTo>
                  <a:pt x="101222" y="94995"/>
                </a:lnTo>
                <a:lnTo>
                  <a:pt x="105917" y="90423"/>
                </a:lnTo>
                <a:lnTo>
                  <a:pt x="105917" y="78993"/>
                </a:lnTo>
                <a:lnTo>
                  <a:pt x="101222" y="74421"/>
                </a:lnTo>
                <a:lnTo>
                  <a:pt x="95630" y="74421"/>
                </a:lnTo>
                <a:lnTo>
                  <a:pt x="89788" y="74294"/>
                </a:lnTo>
                <a:close/>
              </a:path>
              <a:path w="915669" h="107950">
                <a:moveTo>
                  <a:pt x="101222" y="94995"/>
                </a:moveTo>
                <a:lnTo>
                  <a:pt x="95630" y="94995"/>
                </a:lnTo>
                <a:lnTo>
                  <a:pt x="101091" y="95122"/>
                </a:lnTo>
                <a:lnTo>
                  <a:pt x="101222" y="94995"/>
                </a:lnTo>
                <a:close/>
              </a:path>
              <a:path w="915669" h="107950">
                <a:moveTo>
                  <a:pt x="101091" y="74294"/>
                </a:moveTo>
                <a:lnTo>
                  <a:pt x="95630" y="74421"/>
                </a:lnTo>
                <a:lnTo>
                  <a:pt x="101222" y="74421"/>
                </a:lnTo>
                <a:lnTo>
                  <a:pt x="101091" y="74294"/>
                </a:lnTo>
                <a:close/>
              </a:path>
              <a:path w="915669" h="107950">
                <a:moveTo>
                  <a:pt x="136016" y="66039"/>
                </a:moveTo>
                <a:lnTo>
                  <a:pt x="117982" y="66039"/>
                </a:lnTo>
                <a:lnTo>
                  <a:pt x="120778" y="78694"/>
                </a:lnTo>
                <a:lnTo>
                  <a:pt x="128063" y="87836"/>
                </a:lnTo>
                <a:lnTo>
                  <a:pt x="139324" y="93382"/>
                </a:lnTo>
                <a:lnTo>
                  <a:pt x="154050" y="95249"/>
                </a:lnTo>
                <a:lnTo>
                  <a:pt x="168685" y="93346"/>
                </a:lnTo>
                <a:lnTo>
                  <a:pt x="179593" y="87931"/>
                </a:lnTo>
                <a:lnTo>
                  <a:pt x="186383" y="79501"/>
                </a:lnTo>
                <a:lnTo>
                  <a:pt x="143890" y="79501"/>
                </a:lnTo>
                <a:lnTo>
                  <a:pt x="136778" y="75056"/>
                </a:lnTo>
                <a:lnTo>
                  <a:pt x="136016" y="66039"/>
                </a:lnTo>
                <a:close/>
              </a:path>
              <a:path w="915669" h="107950">
                <a:moveTo>
                  <a:pt x="154304" y="3047"/>
                </a:moveTo>
                <a:lnTo>
                  <a:pt x="140735" y="4933"/>
                </a:lnTo>
                <a:lnTo>
                  <a:pt x="129952" y="10413"/>
                </a:lnTo>
                <a:lnTo>
                  <a:pt x="122836" y="18942"/>
                </a:lnTo>
                <a:lnTo>
                  <a:pt x="120268" y="29971"/>
                </a:lnTo>
                <a:lnTo>
                  <a:pt x="122029" y="38911"/>
                </a:lnTo>
                <a:lnTo>
                  <a:pt x="126920" y="45862"/>
                </a:lnTo>
                <a:lnTo>
                  <a:pt x="134645" y="51028"/>
                </a:lnTo>
                <a:lnTo>
                  <a:pt x="144906" y="54609"/>
                </a:lnTo>
                <a:lnTo>
                  <a:pt x="164464" y="59308"/>
                </a:lnTo>
                <a:lnTo>
                  <a:pt x="169925" y="62229"/>
                </a:lnTo>
                <a:lnTo>
                  <a:pt x="169925" y="75056"/>
                </a:lnTo>
                <a:lnTo>
                  <a:pt x="163575" y="79501"/>
                </a:lnTo>
                <a:lnTo>
                  <a:pt x="186383" y="79501"/>
                </a:lnTo>
                <a:lnTo>
                  <a:pt x="188848" y="68325"/>
                </a:lnTo>
                <a:lnTo>
                  <a:pt x="186749" y="58380"/>
                </a:lnTo>
                <a:lnTo>
                  <a:pt x="146049" y="38353"/>
                </a:lnTo>
                <a:lnTo>
                  <a:pt x="139318" y="35432"/>
                </a:lnTo>
                <a:lnTo>
                  <a:pt x="139525" y="29971"/>
                </a:lnTo>
                <a:lnTo>
                  <a:pt x="139572" y="22859"/>
                </a:lnTo>
                <a:lnTo>
                  <a:pt x="144779" y="18541"/>
                </a:lnTo>
                <a:lnTo>
                  <a:pt x="184717" y="18541"/>
                </a:lnTo>
                <a:lnTo>
                  <a:pt x="178323" y="10461"/>
                </a:lnTo>
                <a:lnTo>
                  <a:pt x="167880" y="4951"/>
                </a:lnTo>
                <a:lnTo>
                  <a:pt x="154304" y="3047"/>
                </a:lnTo>
                <a:close/>
              </a:path>
              <a:path w="915669" h="107950">
                <a:moveTo>
                  <a:pt x="184717" y="18541"/>
                </a:moveTo>
                <a:lnTo>
                  <a:pt x="163321" y="18541"/>
                </a:lnTo>
                <a:lnTo>
                  <a:pt x="169036" y="22732"/>
                </a:lnTo>
                <a:lnTo>
                  <a:pt x="169544" y="29971"/>
                </a:lnTo>
                <a:lnTo>
                  <a:pt x="187578" y="29971"/>
                </a:lnTo>
                <a:lnTo>
                  <a:pt x="185076" y="18996"/>
                </a:lnTo>
                <a:lnTo>
                  <a:pt x="184717" y="18541"/>
                </a:lnTo>
                <a:close/>
              </a:path>
              <a:path w="915669" h="107950">
                <a:moveTo>
                  <a:pt x="205612" y="74294"/>
                </a:moveTo>
                <a:lnTo>
                  <a:pt x="200786" y="78993"/>
                </a:lnTo>
                <a:lnTo>
                  <a:pt x="201040" y="84581"/>
                </a:lnTo>
                <a:lnTo>
                  <a:pt x="200786" y="90423"/>
                </a:lnTo>
                <a:lnTo>
                  <a:pt x="205612" y="95122"/>
                </a:lnTo>
                <a:lnTo>
                  <a:pt x="211454" y="94995"/>
                </a:lnTo>
                <a:lnTo>
                  <a:pt x="217046" y="94995"/>
                </a:lnTo>
                <a:lnTo>
                  <a:pt x="221741" y="90423"/>
                </a:lnTo>
                <a:lnTo>
                  <a:pt x="221741" y="78993"/>
                </a:lnTo>
                <a:lnTo>
                  <a:pt x="217046" y="74421"/>
                </a:lnTo>
                <a:lnTo>
                  <a:pt x="211454" y="74421"/>
                </a:lnTo>
                <a:lnTo>
                  <a:pt x="205612" y="74294"/>
                </a:lnTo>
                <a:close/>
              </a:path>
              <a:path w="915669" h="107950">
                <a:moveTo>
                  <a:pt x="217046" y="94995"/>
                </a:moveTo>
                <a:lnTo>
                  <a:pt x="211454" y="94995"/>
                </a:lnTo>
                <a:lnTo>
                  <a:pt x="216915" y="95122"/>
                </a:lnTo>
                <a:lnTo>
                  <a:pt x="217046" y="94995"/>
                </a:lnTo>
                <a:close/>
              </a:path>
              <a:path w="915669" h="107950">
                <a:moveTo>
                  <a:pt x="216915" y="74294"/>
                </a:moveTo>
                <a:lnTo>
                  <a:pt x="211454" y="74421"/>
                </a:lnTo>
                <a:lnTo>
                  <a:pt x="217046" y="74421"/>
                </a:lnTo>
                <a:lnTo>
                  <a:pt x="216915" y="74294"/>
                </a:lnTo>
                <a:close/>
              </a:path>
              <a:path w="915669" h="107950">
                <a:moveTo>
                  <a:pt x="286892" y="4063"/>
                </a:moveTo>
                <a:lnTo>
                  <a:pt x="262762" y="4063"/>
                </a:lnTo>
                <a:lnTo>
                  <a:pt x="231774" y="93979"/>
                </a:lnTo>
                <a:lnTo>
                  <a:pt x="251840" y="93979"/>
                </a:lnTo>
                <a:lnTo>
                  <a:pt x="258571" y="73405"/>
                </a:lnTo>
                <a:lnTo>
                  <a:pt x="310790" y="73405"/>
                </a:lnTo>
                <a:lnTo>
                  <a:pt x="305713" y="58673"/>
                </a:lnTo>
                <a:lnTo>
                  <a:pt x="263270" y="58673"/>
                </a:lnTo>
                <a:lnTo>
                  <a:pt x="274446" y="24383"/>
                </a:lnTo>
                <a:lnTo>
                  <a:pt x="293895" y="24383"/>
                </a:lnTo>
                <a:lnTo>
                  <a:pt x="286892" y="4063"/>
                </a:lnTo>
                <a:close/>
              </a:path>
              <a:path w="915669" h="107950">
                <a:moveTo>
                  <a:pt x="310790" y="73405"/>
                </a:moveTo>
                <a:lnTo>
                  <a:pt x="291083" y="73405"/>
                </a:lnTo>
                <a:lnTo>
                  <a:pt x="297814" y="93979"/>
                </a:lnTo>
                <a:lnTo>
                  <a:pt x="317880" y="93979"/>
                </a:lnTo>
                <a:lnTo>
                  <a:pt x="310790" y="73405"/>
                </a:lnTo>
                <a:close/>
              </a:path>
              <a:path w="915669" h="107950">
                <a:moveTo>
                  <a:pt x="293895" y="24383"/>
                </a:moveTo>
                <a:lnTo>
                  <a:pt x="275208" y="24383"/>
                </a:lnTo>
                <a:lnTo>
                  <a:pt x="286384" y="58673"/>
                </a:lnTo>
                <a:lnTo>
                  <a:pt x="305713" y="58673"/>
                </a:lnTo>
                <a:lnTo>
                  <a:pt x="293895" y="24383"/>
                </a:lnTo>
                <a:close/>
              </a:path>
              <a:path w="915669" h="107950">
                <a:moveTo>
                  <a:pt x="395604" y="0"/>
                </a:moveTo>
                <a:lnTo>
                  <a:pt x="379856" y="0"/>
                </a:lnTo>
                <a:lnTo>
                  <a:pt x="350900" y="107441"/>
                </a:lnTo>
                <a:lnTo>
                  <a:pt x="366648" y="107441"/>
                </a:lnTo>
                <a:lnTo>
                  <a:pt x="395604" y="0"/>
                </a:lnTo>
                <a:close/>
              </a:path>
              <a:path w="915669" h="107950">
                <a:moveTo>
                  <a:pt x="456564" y="4063"/>
                </a:moveTo>
                <a:lnTo>
                  <a:pt x="433704" y="4063"/>
                </a:lnTo>
                <a:lnTo>
                  <a:pt x="433704" y="93979"/>
                </a:lnTo>
                <a:lnTo>
                  <a:pt x="451738" y="93979"/>
                </a:lnTo>
                <a:lnTo>
                  <a:pt x="451738" y="35051"/>
                </a:lnTo>
                <a:lnTo>
                  <a:pt x="469347" y="35051"/>
                </a:lnTo>
                <a:lnTo>
                  <a:pt x="456564" y="4063"/>
                </a:lnTo>
                <a:close/>
              </a:path>
              <a:path w="915669" h="107950">
                <a:moveTo>
                  <a:pt x="530732" y="35051"/>
                </a:moveTo>
                <a:lnTo>
                  <a:pt x="512444" y="35051"/>
                </a:lnTo>
                <a:lnTo>
                  <a:pt x="512444" y="93979"/>
                </a:lnTo>
                <a:lnTo>
                  <a:pt x="530732" y="93979"/>
                </a:lnTo>
                <a:lnTo>
                  <a:pt x="530732" y="35051"/>
                </a:lnTo>
                <a:close/>
              </a:path>
              <a:path w="915669" h="107950">
                <a:moveTo>
                  <a:pt x="469347" y="35051"/>
                </a:moveTo>
                <a:lnTo>
                  <a:pt x="452500" y="35051"/>
                </a:lnTo>
                <a:lnTo>
                  <a:pt x="475869" y="93471"/>
                </a:lnTo>
                <a:lnTo>
                  <a:pt x="488314" y="93471"/>
                </a:lnTo>
                <a:lnTo>
                  <a:pt x="499694" y="65023"/>
                </a:lnTo>
                <a:lnTo>
                  <a:pt x="481710" y="65023"/>
                </a:lnTo>
                <a:lnTo>
                  <a:pt x="469347" y="35051"/>
                </a:lnTo>
                <a:close/>
              </a:path>
              <a:path w="915669" h="107950">
                <a:moveTo>
                  <a:pt x="530732" y="4063"/>
                </a:moveTo>
                <a:lnTo>
                  <a:pt x="507619" y="4063"/>
                </a:lnTo>
                <a:lnTo>
                  <a:pt x="482727" y="65023"/>
                </a:lnTo>
                <a:lnTo>
                  <a:pt x="499694" y="65023"/>
                </a:lnTo>
                <a:lnTo>
                  <a:pt x="511682" y="35051"/>
                </a:lnTo>
                <a:lnTo>
                  <a:pt x="530732" y="35051"/>
                </a:lnTo>
                <a:lnTo>
                  <a:pt x="530732" y="4063"/>
                </a:lnTo>
                <a:close/>
              </a:path>
              <a:path w="915669" h="107950">
                <a:moveTo>
                  <a:pt x="605904" y="4063"/>
                </a:moveTo>
                <a:lnTo>
                  <a:pt x="545719" y="4063"/>
                </a:lnTo>
                <a:lnTo>
                  <a:pt x="545719" y="93979"/>
                </a:lnTo>
                <a:lnTo>
                  <a:pt x="606171" y="93979"/>
                </a:lnTo>
                <a:lnTo>
                  <a:pt x="606171" y="78485"/>
                </a:lnTo>
                <a:lnTo>
                  <a:pt x="564248" y="78485"/>
                </a:lnTo>
                <a:lnTo>
                  <a:pt x="564248" y="56641"/>
                </a:lnTo>
                <a:lnTo>
                  <a:pt x="602869" y="56641"/>
                </a:lnTo>
                <a:lnTo>
                  <a:pt x="602869" y="41401"/>
                </a:lnTo>
                <a:lnTo>
                  <a:pt x="564248" y="41401"/>
                </a:lnTo>
                <a:lnTo>
                  <a:pt x="564248" y="19557"/>
                </a:lnTo>
                <a:lnTo>
                  <a:pt x="605904" y="19557"/>
                </a:lnTo>
                <a:lnTo>
                  <a:pt x="605904" y="4063"/>
                </a:lnTo>
                <a:close/>
              </a:path>
              <a:path w="915669" h="107950">
                <a:moveTo>
                  <a:pt x="637654" y="4063"/>
                </a:moveTo>
                <a:lnTo>
                  <a:pt x="616318" y="4063"/>
                </a:lnTo>
                <a:lnTo>
                  <a:pt x="644004" y="49021"/>
                </a:lnTo>
                <a:lnTo>
                  <a:pt x="615810" y="93979"/>
                </a:lnTo>
                <a:lnTo>
                  <a:pt x="637146" y="93979"/>
                </a:lnTo>
                <a:lnTo>
                  <a:pt x="655942" y="62991"/>
                </a:lnTo>
                <a:lnTo>
                  <a:pt x="677324" y="62991"/>
                </a:lnTo>
                <a:lnTo>
                  <a:pt x="668642" y="49021"/>
                </a:lnTo>
                <a:lnTo>
                  <a:pt x="677166" y="35051"/>
                </a:lnTo>
                <a:lnTo>
                  <a:pt x="655942" y="35051"/>
                </a:lnTo>
                <a:lnTo>
                  <a:pt x="637654" y="4063"/>
                </a:lnTo>
                <a:close/>
              </a:path>
              <a:path w="915669" h="107950">
                <a:moveTo>
                  <a:pt x="677324" y="62991"/>
                </a:moveTo>
                <a:lnTo>
                  <a:pt x="656704" y="62991"/>
                </a:lnTo>
                <a:lnTo>
                  <a:pt x="675246" y="93979"/>
                </a:lnTo>
                <a:lnTo>
                  <a:pt x="696582" y="93979"/>
                </a:lnTo>
                <a:lnTo>
                  <a:pt x="677324" y="62991"/>
                </a:lnTo>
                <a:close/>
              </a:path>
              <a:path w="915669" h="107950">
                <a:moveTo>
                  <a:pt x="696074" y="4063"/>
                </a:moveTo>
                <a:lnTo>
                  <a:pt x="674992" y="4063"/>
                </a:lnTo>
                <a:lnTo>
                  <a:pt x="656704" y="35051"/>
                </a:lnTo>
                <a:lnTo>
                  <a:pt x="677166" y="35051"/>
                </a:lnTo>
                <a:lnTo>
                  <a:pt x="696074" y="4063"/>
                </a:lnTo>
                <a:close/>
              </a:path>
              <a:path w="915669" h="107950">
                <a:moveTo>
                  <a:pt x="726046" y="4063"/>
                </a:moveTo>
                <a:lnTo>
                  <a:pt x="707504" y="4063"/>
                </a:lnTo>
                <a:lnTo>
                  <a:pt x="707504" y="93979"/>
                </a:lnTo>
                <a:lnTo>
                  <a:pt x="726046" y="93979"/>
                </a:lnTo>
                <a:lnTo>
                  <a:pt x="726046" y="4063"/>
                </a:lnTo>
                <a:close/>
              </a:path>
              <a:path w="915669" h="107950">
                <a:moveTo>
                  <a:pt x="781164" y="3047"/>
                </a:moveTo>
                <a:lnTo>
                  <a:pt x="764690" y="6070"/>
                </a:lnTo>
                <a:lnTo>
                  <a:pt x="751478" y="15033"/>
                </a:lnTo>
                <a:lnTo>
                  <a:pt x="742695" y="29497"/>
                </a:lnTo>
                <a:lnTo>
                  <a:pt x="739508" y="49021"/>
                </a:lnTo>
                <a:lnTo>
                  <a:pt x="742659" y="68621"/>
                </a:lnTo>
                <a:lnTo>
                  <a:pt x="751382" y="83137"/>
                </a:lnTo>
                <a:lnTo>
                  <a:pt x="764582" y="92152"/>
                </a:lnTo>
                <a:lnTo>
                  <a:pt x="781164" y="95249"/>
                </a:lnTo>
                <a:lnTo>
                  <a:pt x="796648" y="92628"/>
                </a:lnTo>
                <a:lnTo>
                  <a:pt x="808453" y="85613"/>
                </a:lnTo>
                <a:lnTo>
                  <a:pt x="813795" y="78739"/>
                </a:lnTo>
                <a:lnTo>
                  <a:pt x="781672" y="78739"/>
                </a:lnTo>
                <a:lnTo>
                  <a:pt x="772202" y="76775"/>
                </a:lnTo>
                <a:lnTo>
                  <a:pt x="764876" y="71119"/>
                </a:lnTo>
                <a:lnTo>
                  <a:pt x="760169" y="61845"/>
                </a:lnTo>
                <a:lnTo>
                  <a:pt x="758558" y="49021"/>
                </a:lnTo>
                <a:lnTo>
                  <a:pt x="760151" y="36470"/>
                </a:lnTo>
                <a:lnTo>
                  <a:pt x="764828" y="27193"/>
                </a:lnTo>
                <a:lnTo>
                  <a:pt x="772149" y="21464"/>
                </a:lnTo>
                <a:lnTo>
                  <a:pt x="781672" y="19557"/>
                </a:lnTo>
                <a:lnTo>
                  <a:pt x="814091" y="19557"/>
                </a:lnTo>
                <a:lnTo>
                  <a:pt x="807500" y="11493"/>
                </a:lnTo>
                <a:lnTo>
                  <a:pt x="795683" y="5163"/>
                </a:lnTo>
                <a:lnTo>
                  <a:pt x="781164" y="3047"/>
                </a:lnTo>
                <a:close/>
              </a:path>
              <a:path w="915669" h="107950">
                <a:moveTo>
                  <a:pt x="820026" y="63499"/>
                </a:moveTo>
                <a:lnTo>
                  <a:pt x="801230" y="63499"/>
                </a:lnTo>
                <a:lnTo>
                  <a:pt x="799452" y="73024"/>
                </a:lnTo>
                <a:lnTo>
                  <a:pt x="791832" y="78612"/>
                </a:lnTo>
                <a:lnTo>
                  <a:pt x="781672" y="78739"/>
                </a:lnTo>
                <a:lnTo>
                  <a:pt x="813795" y="78739"/>
                </a:lnTo>
                <a:lnTo>
                  <a:pt x="816329" y="75479"/>
                </a:lnTo>
                <a:lnTo>
                  <a:pt x="820026" y="63499"/>
                </a:lnTo>
                <a:close/>
              </a:path>
              <a:path w="915669" h="107950">
                <a:moveTo>
                  <a:pt x="814091" y="19557"/>
                </a:moveTo>
                <a:lnTo>
                  <a:pt x="781672" y="19557"/>
                </a:lnTo>
                <a:lnTo>
                  <a:pt x="788925" y="20593"/>
                </a:lnTo>
                <a:lnTo>
                  <a:pt x="794832" y="23748"/>
                </a:lnTo>
                <a:lnTo>
                  <a:pt x="799049" y="28809"/>
                </a:lnTo>
                <a:lnTo>
                  <a:pt x="801230" y="35559"/>
                </a:lnTo>
                <a:lnTo>
                  <a:pt x="820026" y="35559"/>
                </a:lnTo>
                <a:lnTo>
                  <a:pt x="815865" y="21728"/>
                </a:lnTo>
                <a:lnTo>
                  <a:pt x="814091" y="19557"/>
                </a:lnTo>
                <a:close/>
              </a:path>
              <a:path w="915669" h="107950">
                <a:moveTo>
                  <a:pt x="873366" y="3047"/>
                </a:moveTo>
                <a:lnTo>
                  <a:pt x="856745" y="6070"/>
                </a:lnTo>
                <a:lnTo>
                  <a:pt x="843457" y="15033"/>
                </a:lnTo>
                <a:lnTo>
                  <a:pt x="834647" y="29497"/>
                </a:lnTo>
                <a:lnTo>
                  <a:pt x="831456" y="49021"/>
                </a:lnTo>
                <a:lnTo>
                  <a:pt x="834647" y="68568"/>
                </a:lnTo>
                <a:lnTo>
                  <a:pt x="843457" y="83089"/>
                </a:lnTo>
                <a:lnTo>
                  <a:pt x="856745" y="92134"/>
                </a:lnTo>
                <a:lnTo>
                  <a:pt x="873366" y="95249"/>
                </a:lnTo>
                <a:lnTo>
                  <a:pt x="890005" y="92152"/>
                </a:lnTo>
                <a:lnTo>
                  <a:pt x="903322" y="83137"/>
                </a:lnTo>
                <a:lnTo>
                  <a:pt x="905993" y="78739"/>
                </a:lnTo>
                <a:lnTo>
                  <a:pt x="873366" y="78739"/>
                </a:lnTo>
                <a:lnTo>
                  <a:pt x="863936" y="76739"/>
                </a:lnTo>
                <a:lnTo>
                  <a:pt x="856697" y="71024"/>
                </a:lnTo>
                <a:lnTo>
                  <a:pt x="852077" y="61737"/>
                </a:lnTo>
                <a:lnTo>
                  <a:pt x="850506" y="49021"/>
                </a:lnTo>
                <a:lnTo>
                  <a:pt x="852077" y="36310"/>
                </a:lnTo>
                <a:lnTo>
                  <a:pt x="856697" y="27050"/>
                </a:lnTo>
                <a:lnTo>
                  <a:pt x="863936" y="21411"/>
                </a:lnTo>
                <a:lnTo>
                  <a:pt x="873366" y="19557"/>
                </a:lnTo>
                <a:lnTo>
                  <a:pt x="906080" y="19557"/>
                </a:lnTo>
                <a:lnTo>
                  <a:pt x="903322" y="15033"/>
                </a:lnTo>
                <a:lnTo>
                  <a:pt x="890005" y="6070"/>
                </a:lnTo>
                <a:lnTo>
                  <a:pt x="873366" y="3047"/>
                </a:lnTo>
                <a:close/>
              </a:path>
              <a:path w="915669" h="107950">
                <a:moveTo>
                  <a:pt x="906080" y="19557"/>
                </a:moveTo>
                <a:lnTo>
                  <a:pt x="873366" y="19557"/>
                </a:lnTo>
                <a:lnTo>
                  <a:pt x="882871" y="21411"/>
                </a:lnTo>
                <a:lnTo>
                  <a:pt x="890162" y="27050"/>
                </a:lnTo>
                <a:lnTo>
                  <a:pt x="894833" y="36310"/>
                </a:lnTo>
                <a:lnTo>
                  <a:pt x="896480" y="49021"/>
                </a:lnTo>
                <a:lnTo>
                  <a:pt x="894833" y="61737"/>
                </a:lnTo>
                <a:lnTo>
                  <a:pt x="890162" y="71024"/>
                </a:lnTo>
                <a:lnTo>
                  <a:pt x="882871" y="76739"/>
                </a:lnTo>
                <a:lnTo>
                  <a:pt x="873366" y="78739"/>
                </a:lnTo>
                <a:lnTo>
                  <a:pt x="905993" y="78739"/>
                </a:lnTo>
                <a:lnTo>
                  <a:pt x="912139" y="68621"/>
                </a:lnTo>
                <a:lnTo>
                  <a:pt x="915276" y="49021"/>
                </a:lnTo>
                <a:lnTo>
                  <a:pt x="912139" y="29497"/>
                </a:lnTo>
                <a:lnTo>
                  <a:pt x="906080" y="19557"/>
                </a:lnTo>
                <a:close/>
              </a:path>
            </a:pathLst>
          </a:custGeom>
          <a:solidFill>
            <a:srgbClr val="35B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6700" y="8998864"/>
            <a:ext cx="222885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338" y="0"/>
                </a:lnTo>
              </a:path>
            </a:pathLst>
          </a:custGeom>
          <a:ln w="12700">
            <a:solidFill>
              <a:srgbClr val="35B3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808732" y="10007701"/>
            <a:ext cx="3108960" cy="255904"/>
            <a:chOff x="808732" y="10007701"/>
            <a:chExt cx="3108960" cy="255904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5336" y="10144607"/>
              <a:ext cx="3074250" cy="1186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8732" y="10007701"/>
              <a:ext cx="3108667" cy="92710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814880" y="9820135"/>
            <a:ext cx="607695" cy="92710"/>
          </a:xfrm>
          <a:custGeom>
            <a:avLst/>
            <a:gdLst/>
            <a:ahLst/>
            <a:cxnLst/>
            <a:rect l="l" t="t" r="r" b="b"/>
            <a:pathLst>
              <a:path w="607694" h="92709">
                <a:moveTo>
                  <a:pt x="18542" y="1015"/>
                </a:moveTo>
                <a:lnTo>
                  <a:pt x="0" y="1015"/>
                </a:lnTo>
                <a:lnTo>
                  <a:pt x="0" y="90931"/>
                </a:lnTo>
                <a:lnTo>
                  <a:pt x="18542" y="90931"/>
                </a:lnTo>
                <a:lnTo>
                  <a:pt x="18542" y="53593"/>
                </a:lnTo>
                <a:lnTo>
                  <a:pt x="76200" y="53593"/>
                </a:lnTo>
                <a:lnTo>
                  <a:pt x="76200" y="38353"/>
                </a:lnTo>
                <a:lnTo>
                  <a:pt x="18542" y="38353"/>
                </a:lnTo>
                <a:lnTo>
                  <a:pt x="18542" y="1015"/>
                </a:lnTo>
                <a:close/>
              </a:path>
              <a:path w="607694" h="92709">
                <a:moveTo>
                  <a:pt x="76200" y="53593"/>
                </a:moveTo>
                <a:lnTo>
                  <a:pt x="57403" y="53593"/>
                </a:lnTo>
                <a:lnTo>
                  <a:pt x="57403" y="90931"/>
                </a:lnTo>
                <a:lnTo>
                  <a:pt x="76200" y="90931"/>
                </a:lnTo>
                <a:lnTo>
                  <a:pt x="76200" y="53593"/>
                </a:lnTo>
                <a:close/>
              </a:path>
              <a:path w="607694" h="92709">
                <a:moveTo>
                  <a:pt x="76200" y="1015"/>
                </a:moveTo>
                <a:lnTo>
                  <a:pt x="57403" y="1015"/>
                </a:lnTo>
                <a:lnTo>
                  <a:pt x="57403" y="38353"/>
                </a:lnTo>
                <a:lnTo>
                  <a:pt x="76200" y="38353"/>
                </a:lnTo>
                <a:lnTo>
                  <a:pt x="76200" y="1015"/>
                </a:lnTo>
                <a:close/>
              </a:path>
              <a:path w="607694" h="92709">
                <a:moveTo>
                  <a:pt x="109982" y="1015"/>
                </a:moveTo>
                <a:lnTo>
                  <a:pt x="91440" y="1015"/>
                </a:lnTo>
                <a:lnTo>
                  <a:pt x="91440" y="59435"/>
                </a:lnTo>
                <a:lnTo>
                  <a:pt x="94091" y="72860"/>
                </a:lnTo>
                <a:lnTo>
                  <a:pt x="101600" y="83200"/>
                </a:lnTo>
                <a:lnTo>
                  <a:pt x="113299" y="89850"/>
                </a:lnTo>
                <a:lnTo>
                  <a:pt x="128523" y="92201"/>
                </a:lnTo>
                <a:lnTo>
                  <a:pt x="143694" y="89850"/>
                </a:lnTo>
                <a:lnTo>
                  <a:pt x="155400" y="83200"/>
                </a:lnTo>
                <a:lnTo>
                  <a:pt x="160874" y="75691"/>
                </a:lnTo>
                <a:lnTo>
                  <a:pt x="128523" y="75691"/>
                </a:lnTo>
                <a:lnTo>
                  <a:pt x="120911" y="74431"/>
                </a:lnTo>
                <a:lnTo>
                  <a:pt x="115061" y="70754"/>
                </a:lnTo>
                <a:lnTo>
                  <a:pt x="111307" y="65101"/>
                </a:lnTo>
                <a:lnTo>
                  <a:pt x="109982" y="57911"/>
                </a:lnTo>
                <a:lnTo>
                  <a:pt x="109982" y="1015"/>
                </a:lnTo>
                <a:close/>
              </a:path>
              <a:path w="607694" h="92709">
                <a:moveTo>
                  <a:pt x="165608" y="1015"/>
                </a:moveTo>
                <a:lnTo>
                  <a:pt x="147066" y="1015"/>
                </a:lnTo>
                <a:lnTo>
                  <a:pt x="147066" y="57911"/>
                </a:lnTo>
                <a:lnTo>
                  <a:pt x="145686" y="65101"/>
                </a:lnTo>
                <a:lnTo>
                  <a:pt x="141938" y="70754"/>
                </a:lnTo>
                <a:lnTo>
                  <a:pt x="136118" y="74431"/>
                </a:lnTo>
                <a:lnTo>
                  <a:pt x="128523" y="75691"/>
                </a:lnTo>
                <a:lnTo>
                  <a:pt x="160874" y="75691"/>
                </a:lnTo>
                <a:lnTo>
                  <a:pt x="162939" y="72860"/>
                </a:lnTo>
                <a:lnTo>
                  <a:pt x="165608" y="59435"/>
                </a:lnTo>
                <a:lnTo>
                  <a:pt x="165608" y="1015"/>
                </a:lnTo>
                <a:close/>
              </a:path>
              <a:path w="607694" h="92709">
                <a:moveTo>
                  <a:pt x="197104" y="1015"/>
                </a:moveTo>
                <a:lnTo>
                  <a:pt x="180848" y="1015"/>
                </a:lnTo>
                <a:lnTo>
                  <a:pt x="180848" y="90931"/>
                </a:lnTo>
                <a:lnTo>
                  <a:pt x="199390" y="90931"/>
                </a:lnTo>
                <a:lnTo>
                  <a:pt x="199390" y="33781"/>
                </a:lnTo>
                <a:lnTo>
                  <a:pt x="219676" y="33781"/>
                </a:lnTo>
                <a:lnTo>
                  <a:pt x="197104" y="1015"/>
                </a:lnTo>
                <a:close/>
              </a:path>
              <a:path w="607694" h="92709">
                <a:moveTo>
                  <a:pt x="219676" y="33781"/>
                </a:moveTo>
                <a:lnTo>
                  <a:pt x="200152" y="33781"/>
                </a:lnTo>
                <a:lnTo>
                  <a:pt x="239522" y="90931"/>
                </a:lnTo>
                <a:lnTo>
                  <a:pt x="255778" y="90931"/>
                </a:lnTo>
                <a:lnTo>
                  <a:pt x="255778" y="58165"/>
                </a:lnTo>
                <a:lnTo>
                  <a:pt x="236474" y="58165"/>
                </a:lnTo>
                <a:lnTo>
                  <a:pt x="219676" y="33781"/>
                </a:lnTo>
                <a:close/>
              </a:path>
              <a:path w="607694" h="92709">
                <a:moveTo>
                  <a:pt x="255778" y="1015"/>
                </a:moveTo>
                <a:lnTo>
                  <a:pt x="237236" y="1015"/>
                </a:lnTo>
                <a:lnTo>
                  <a:pt x="237236" y="58165"/>
                </a:lnTo>
                <a:lnTo>
                  <a:pt x="255778" y="58165"/>
                </a:lnTo>
                <a:lnTo>
                  <a:pt x="255778" y="1015"/>
                </a:lnTo>
                <a:close/>
              </a:path>
              <a:path w="607694" h="92709">
                <a:moveTo>
                  <a:pt x="311150" y="0"/>
                </a:moveTo>
                <a:lnTo>
                  <a:pt x="294582" y="3061"/>
                </a:lnTo>
                <a:lnTo>
                  <a:pt x="281289" y="12112"/>
                </a:lnTo>
                <a:lnTo>
                  <a:pt x="272448" y="26664"/>
                </a:lnTo>
                <a:lnTo>
                  <a:pt x="269240" y="46227"/>
                </a:lnTo>
                <a:lnTo>
                  <a:pt x="272313" y="65359"/>
                </a:lnTo>
                <a:lnTo>
                  <a:pt x="280971" y="79835"/>
                </a:lnTo>
                <a:lnTo>
                  <a:pt x="294368" y="89001"/>
                </a:lnTo>
                <a:lnTo>
                  <a:pt x="311658" y="92201"/>
                </a:lnTo>
                <a:lnTo>
                  <a:pt x="327191" y="89592"/>
                </a:lnTo>
                <a:lnTo>
                  <a:pt x="339439" y="82089"/>
                </a:lnTo>
                <a:lnTo>
                  <a:pt x="343742" y="75691"/>
                </a:lnTo>
                <a:lnTo>
                  <a:pt x="311658" y="75691"/>
                </a:lnTo>
                <a:lnTo>
                  <a:pt x="301934" y="73656"/>
                </a:lnTo>
                <a:lnTo>
                  <a:pt x="294544" y="67881"/>
                </a:lnTo>
                <a:lnTo>
                  <a:pt x="289869" y="58582"/>
                </a:lnTo>
                <a:lnTo>
                  <a:pt x="288290" y="45973"/>
                </a:lnTo>
                <a:lnTo>
                  <a:pt x="289919" y="33369"/>
                </a:lnTo>
                <a:lnTo>
                  <a:pt x="294655" y="24098"/>
                </a:lnTo>
                <a:lnTo>
                  <a:pt x="301988" y="18399"/>
                </a:lnTo>
                <a:lnTo>
                  <a:pt x="311404" y="16509"/>
                </a:lnTo>
                <a:lnTo>
                  <a:pt x="321310" y="16382"/>
                </a:lnTo>
                <a:lnTo>
                  <a:pt x="344016" y="16382"/>
                </a:lnTo>
                <a:lnTo>
                  <a:pt x="336946" y="8318"/>
                </a:lnTo>
                <a:lnTo>
                  <a:pt x="325304" y="2147"/>
                </a:lnTo>
                <a:lnTo>
                  <a:pt x="311150" y="0"/>
                </a:lnTo>
                <a:close/>
              </a:path>
              <a:path w="607694" h="92709">
                <a:moveTo>
                  <a:pt x="350266" y="42925"/>
                </a:moveTo>
                <a:lnTo>
                  <a:pt x="312928" y="42925"/>
                </a:lnTo>
                <a:lnTo>
                  <a:pt x="312928" y="57149"/>
                </a:lnTo>
                <a:lnTo>
                  <a:pt x="332232" y="57149"/>
                </a:lnTo>
                <a:lnTo>
                  <a:pt x="330749" y="64797"/>
                </a:lnTo>
                <a:lnTo>
                  <a:pt x="326659" y="70611"/>
                </a:lnTo>
                <a:lnTo>
                  <a:pt x="320212" y="74330"/>
                </a:lnTo>
                <a:lnTo>
                  <a:pt x="311658" y="75691"/>
                </a:lnTo>
                <a:lnTo>
                  <a:pt x="343742" y="75691"/>
                </a:lnTo>
                <a:lnTo>
                  <a:pt x="347448" y="70181"/>
                </a:lnTo>
                <a:lnTo>
                  <a:pt x="350266" y="54355"/>
                </a:lnTo>
                <a:lnTo>
                  <a:pt x="350266" y="42925"/>
                </a:lnTo>
                <a:close/>
              </a:path>
              <a:path w="607694" h="92709">
                <a:moveTo>
                  <a:pt x="344016" y="16382"/>
                </a:moveTo>
                <a:lnTo>
                  <a:pt x="321310" y="16382"/>
                </a:lnTo>
                <a:lnTo>
                  <a:pt x="328041" y="21589"/>
                </a:lnTo>
                <a:lnTo>
                  <a:pt x="330454" y="29971"/>
                </a:lnTo>
                <a:lnTo>
                  <a:pt x="349504" y="29971"/>
                </a:lnTo>
                <a:lnTo>
                  <a:pt x="345279" y="17823"/>
                </a:lnTo>
                <a:lnTo>
                  <a:pt x="344016" y="16382"/>
                </a:lnTo>
                <a:close/>
              </a:path>
              <a:path w="607694" h="92709">
                <a:moveTo>
                  <a:pt x="411226" y="1015"/>
                </a:moveTo>
                <a:lnTo>
                  <a:pt x="387096" y="1015"/>
                </a:lnTo>
                <a:lnTo>
                  <a:pt x="356108" y="90931"/>
                </a:lnTo>
                <a:lnTo>
                  <a:pt x="376174" y="90931"/>
                </a:lnTo>
                <a:lnTo>
                  <a:pt x="382905" y="70357"/>
                </a:lnTo>
                <a:lnTo>
                  <a:pt x="435123" y="70357"/>
                </a:lnTo>
                <a:lnTo>
                  <a:pt x="430046" y="55625"/>
                </a:lnTo>
                <a:lnTo>
                  <a:pt x="387604" y="55625"/>
                </a:lnTo>
                <a:lnTo>
                  <a:pt x="398780" y="21335"/>
                </a:lnTo>
                <a:lnTo>
                  <a:pt x="418228" y="21335"/>
                </a:lnTo>
                <a:lnTo>
                  <a:pt x="411226" y="1015"/>
                </a:lnTo>
                <a:close/>
              </a:path>
              <a:path w="607694" h="92709">
                <a:moveTo>
                  <a:pt x="435123" y="70357"/>
                </a:moveTo>
                <a:lnTo>
                  <a:pt x="415417" y="70357"/>
                </a:lnTo>
                <a:lnTo>
                  <a:pt x="422148" y="90931"/>
                </a:lnTo>
                <a:lnTo>
                  <a:pt x="442214" y="90931"/>
                </a:lnTo>
                <a:lnTo>
                  <a:pt x="435123" y="70357"/>
                </a:lnTo>
                <a:close/>
              </a:path>
              <a:path w="607694" h="92709">
                <a:moveTo>
                  <a:pt x="418228" y="21335"/>
                </a:moveTo>
                <a:lnTo>
                  <a:pt x="399542" y="21335"/>
                </a:lnTo>
                <a:lnTo>
                  <a:pt x="410718" y="55625"/>
                </a:lnTo>
                <a:lnTo>
                  <a:pt x="430046" y="55625"/>
                </a:lnTo>
                <a:lnTo>
                  <a:pt x="418228" y="21335"/>
                </a:lnTo>
                <a:close/>
              </a:path>
              <a:path w="607694" h="92709">
                <a:moveTo>
                  <a:pt x="487426" y="1015"/>
                </a:moveTo>
                <a:lnTo>
                  <a:pt x="452373" y="1015"/>
                </a:lnTo>
                <a:lnTo>
                  <a:pt x="452373" y="90931"/>
                </a:lnTo>
                <a:lnTo>
                  <a:pt x="470916" y="90931"/>
                </a:lnTo>
                <a:lnTo>
                  <a:pt x="470916" y="58927"/>
                </a:lnTo>
                <a:lnTo>
                  <a:pt x="505412" y="58927"/>
                </a:lnTo>
                <a:lnTo>
                  <a:pt x="503809" y="56006"/>
                </a:lnTo>
                <a:lnTo>
                  <a:pt x="510629" y="51857"/>
                </a:lnTo>
                <a:lnTo>
                  <a:pt x="515604" y="46148"/>
                </a:lnTo>
                <a:lnTo>
                  <a:pt x="516542" y="43941"/>
                </a:lnTo>
                <a:lnTo>
                  <a:pt x="470916" y="43941"/>
                </a:lnTo>
                <a:lnTo>
                  <a:pt x="470916" y="16509"/>
                </a:lnTo>
                <a:lnTo>
                  <a:pt x="484123" y="16509"/>
                </a:lnTo>
                <a:lnTo>
                  <a:pt x="495173" y="16382"/>
                </a:lnTo>
                <a:lnTo>
                  <a:pt x="516212" y="16382"/>
                </a:lnTo>
                <a:lnTo>
                  <a:pt x="511270" y="9080"/>
                </a:lnTo>
                <a:lnTo>
                  <a:pt x="501145" y="3155"/>
                </a:lnTo>
                <a:lnTo>
                  <a:pt x="487426" y="1015"/>
                </a:lnTo>
                <a:close/>
              </a:path>
              <a:path w="607694" h="92709">
                <a:moveTo>
                  <a:pt x="505412" y="58927"/>
                </a:moveTo>
                <a:lnTo>
                  <a:pt x="485013" y="58927"/>
                </a:lnTo>
                <a:lnTo>
                  <a:pt x="502158" y="90931"/>
                </a:lnTo>
                <a:lnTo>
                  <a:pt x="522986" y="90931"/>
                </a:lnTo>
                <a:lnTo>
                  <a:pt x="505412" y="58927"/>
                </a:lnTo>
                <a:close/>
              </a:path>
              <a:path w="607694" h="92709">
                <a:moveTo>
                  <a:pt x="516212" y="16382"/>
                </a:moveTo>
                <a:lnTo>
                  <a:pt x="495173" y="16382"/>
                </a:lnTo>
                <a:lnTo>
                  <a:pt x="500506" y="21335"/>
                </a:lnTo>
                <a:lnTo>
                  <a:pt x="500506" y="39369"/>
                </a:lnTo>
                <a:lnTo>
                  <a:pt x="495173" y="43941"/>
                </a:lnTo>
                <a:lnTo>
                  <a:pt x="516542" y="43941"/>
                </a:lnTo>
                <a:lnTo>
                  <a:pt x="518650" y="38987"/>
                </a:lnTo>
                <a:lnTo>
                  <a:pt x="519684" y="30479"/>
                </a:lnTo>
                <a:lnTo>
                  <a:pt x="517536" y="18339"/>
                </a:lnTo>
                <a:lnTo>
                  <a:pt x="516212" y="16382"/>
                </a:lnTo>
                <a:close/>
              </a:path>
              <a:path w="607694" h="92709">
                <a:moveTo>
                  <a:pt x="544449" y="1015"/>
                </a:moveTo>
                <a:lnTo>
                  <a:pt x="523367" y="1015"/>
                </a:lnTo>
                <a:lnTo>
                  <a:pt x="556133" y="58927"/>
                </a:lnTo>
                <a:lnTo>
                  <a:pt x="556133" y="90931"/>
                </a:lnTo>
                <a:lnTo>
                  <a:pt x="574675" y="90931"/>
                </a:lnTo>
                <a:lnTo>
                  <a:pt x="574675" y="58927"/>
                </a:lnTo>
                <a:lnTo>
                  <a:pt x="585453" y="39877"/>
                </a:lnTo>
                <a:lnTo>
                  <a:pt x="565023" y="39877"/>
                </a:lnTo>
                <a:lnTo>
                  <a:pt x="544449" y="1015"/>
                </a:lnTo>
                <a:close/>
              </a:path>
              <a:path w="607694" h="92709">
                <a:moveTo>
                  <a:pt x="607441" y="1015"/>
                </a:moveTo>
                <a:lnTo>
                  <a:pt x="586613" y="1015"/>
                </a:lnTo>
                <a:lnTo>
                  <a:pt x="566039" y="39877"/>
                </a:lnTo>
                <a:lnTo>
                  <a:pt x="585453" y="39877"/>
                </a:lnTo>
                <a:lnTo>
                  <a:pt x="607441" y="1015"/>
                </a:lnTo>
                <a:close/>
              </a:path>
            </a:pathLst>
          </a:custGeom>
          <a:solidFill>
            <a:srgbClr val="35B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6700" y="9715119"/>
            <a:ext cx="222885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338" y="0"/>
                </a:lnTo>
              </a:path>
            </a:pathLst>
          </a:custGeom>
          <a:ln w="12700">
            <a:solidFill>
              <a:srgbClr val="35B3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3304" y="6758432"/>
            <a:ext cx="2138159" cy="109727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812034" y="6955142"/>
            <a:ext cx="943610" cy="92710"/>
          </a:xfrm>
          <a:custGeom>
            <a:avLst/>
            <a:gdLst/>
            <a:ahLst/>
            <a:cxnLst/>
            <a:rect l="l" t="t" r="r" b="b"/>
            <a:pathLst>
              <a:path w="943610" h="92709">
                <a:moveTo>
                  <a:pt x="37338" y="9143"/>
                </a:moveTo>
                <a:lnTo>
                  <a:pt x="28448" y="9143"/>
                </a:lnTo>
                <a:lnTo>
                  <a:pt x="28448" y="90931"/>
                </a:lnTo>
                <a:lnTo>
                  <a:pt x="37338" y="90931"/>
                </a:lnTo>
                <a:lnTo>
                  <a:pt x="37338" y="9143"/>
                </a:lnTo>
                <a:close/>
              </a:path>
              <a:path w="943610" h="92709">
                <a:moveTo>
                  <a:pt x="65532" y="1015"/>
                </a:moveTo>
                <a:lnTo>
                  <a:pt x="0" y="1015"/>
                </a:lnTo>
                <a:lnTo>
                  <a:pt x="0" y="9143"/>
                </a:lnTo>
                <a:lnTo>
                  <a:pt x="65532" y="9143"/>
                </a:lnTo>
                <a:lnTo>
                  <a:pt x="65532" y="1015"/>
                </a:lnTo>
                <a:close/>
              </a:path>
              <a:path w="943610" h="92709">
                <a:moveTo>
                  <a:pt x="82169" y="78231"/>
                </a:moveTo>
                <a:lnTo>
                  <a:pt x="78613" y="78358"/>
                </a:lnTo>
                <a:lnTo>
                  <a:pt x="75565" y="81279"/>
                </a:lnTo>
                <a:lnTo>
                  <a:pt x="75565" y="88645"/>
                </a:lnTo>
                <a:lnTo>
                  <a:pt x="78613" y="91566"/>
                </a:lnTo>
                <a:lnTo>
                  <a:pt x="82169" y="91693"/>
                </a:lnTo>
                <a:lnTo>
                  <a:pt x="85852" y="91566"/>
                </a:lnTo>
                <a:lnTo>
                  <a:pt x="88900" y="88645"/>
                </a:lnTo>
                <a:lnTo>
                  <a:pt x="88900" y="81279"/>
                </a:lnTo>
                <a:lnTo>
                  <a:pt x="85852" y="78358"/>
                </a:lnTo>
                <a:lnTo>
                  <a:pt x="82169" y="78231"/>
                </a:lnTo>
                <a:close/>
              </a:path>
              <a:path w="943610" h="92709">
                <a:moveTo>
                  <a:pt x="165608" y="0"/>
                </a:moveTo>
                <a:lnTo>
                  <a:pt x="152826" y="3057"/>
                </a:lnTo>
                <a:lnTo>
                  <a:pt x="143271" y="12080"/>
                </a:lnTo>
                <a:lnTo>
                  <a:pt x="137265" y="26556"/>
                </a:lnTo>
                <a:lnTo>
                  <a:pt x="135128" y="45973"/>
                </a:lnTo>
                <a:lnTo>
                  <a:pt x="137247" y="65520"/>
                </a:lnTo>
                <a:lnTo>
                  <a:pt x="143224" y="80041"/>
                </a:lnTo>
                <a:lnTo>
                  <a:pt x="152773" y="89086"/>
                </a:lnTo>
                <a:lnTo>
                  <a:pt x="165608" y="92201"/>
                </a:lnTo>
                <a:lnTo>
                  <a:pt x="178367" y="89086"/>
                </a:lnTo>
                <a:lnTo>
                  <a:pt x="183364" y="84327"/>
                </a:lnTo>
                <a:lnTo>
                  <a:pt x="165608" y="84327"/>
                </a:lnTo>
                <a:lnTo>
                  <a:pt x="156426" y="81710"/>
                </a:lnTo>
                <a:lnTo>
                  <a:pt x="149590" y="74247"/>
                </a:lnTo>
                <a:lnTo>
                  <a:pt x="145301" y="62235"/>
                </a:lnTo>
                <a:lnTo>
                  <a:pt x="143764" y="45973"/>
                </a:lnTo>
                <a:lnTo>
                  <a:pt x="145319" y="29747"/>
                </a:lnTo>
                <a:lnTo>
                  <a:pt x="149637" y="17700"/>
                </a:lnTo>
                <a:lnTo>
                  <a:pt x="156479" y="10201"/>
                </a:lnTo>
                <a:lnTo>
                  <a:pt x="165608" y="7619"/>
                </a:lnTo>
                <a:lnTo>
                  <a:pt x="183118" y="7619"/>
                </a:lnTo>
                <a:lnTo>
                  <a:pt x="178313" y="3057"/>
                </a:lnTo>
                <a:lnTo>
                  <a:pt x="165608" y="0"/>
                </a:lnTo>
                <a:close/>
              </a:path>
              <a:path w="943610" h="92709">
                <a:moveTo>
                  <a:pt x="183118" y="7619"/>
                </a:moveTo>
                <a:lnTo>
                  <a:pt x="165608" y="7619"/>
                </a:lnTo>
                <a:lnTo>
                  <a:pt x="174678" y="10201"/>
                </a:lnTo>
                <a:lnTo>
                  <a:pt x="181498" y="17700"/>
                </a:lnTo>
                <a:lnTo>
                  <a:pt x="185771" y="29747"/>
                </a:lnTo>
                <a:lnTo>
                  <a:pt x="187198" y="45973"/>
                </a:lnTo>
                <a:lnTo>
                  <a:pt x="185789" y="62235"/>
                </a:lnTo>
                <a:lnTo>
                  <a:pt x="181546" y="74247"/>
                </a:lnTo>
                <a:lnTo>
                  <a:pt x="174732" y="81710"/>
                </a:lnTo>
                <a:lnTo>
                  <a:pt x="165608" y="84327"/>
                </a:lnTo>
                <a:lnTo>
                  <a:pt x="183364" y="84327"/>
                </a:lnTo>
                <a:lnTo>
                  <a:pt x="187864" y="80041"/>
                </a:lnTo>
                <a:lnTo>
                  <a:pt x="193790" y="65520"/>
                </a:lnTo>
                <a:lnTo>
                  <a:pt x="195834" y="45973"/>
                </a:lnTo>
                <a:lnTo>
                  <a:pt x="193772" y="26556"/>
                </a:lnTo>
                <a:lnTo>
                  <a:pt x="187817" y="12080"/>
                </a:lnTo>
                <a:lnTo>
                  <a:pt x="183118" y="7619"/>
                </a:lnTo>
                <a:close/>
              </a:path>
              <a:path w="943610" h="92709">
                <a:moveTo>
                  <a:pt x="219964" y="68325"/>
                </a:moveTo>
                <a:lnTo>
                  <a:pt x="211328" y="68325"/>
                </a:lnTo>
                <a:lnTo>
                  <a:pt x="213693" y="77896"/>
                </a:lnTo>
                <a:lnTo>
                  <a:pt x="219583" y="85455"/>
                </a:lnTo>
                <a:lnTo>
                  <a:pt x="228330" y="90418"/>
                </a:lnTo>
                <a:lnTo>
                  <a:pt x="239268" y="92201"/>
                </a:lnTo>
                <a:lnTo>
                  <a:pt x="251313" y="89969"/>
                </a:lnTo>
                <a:lnTo>
                  <a:pt x="260002" y="84327"/>
                </a:lnTo>
                <a:lnTo>
                  <a:pt x="228600" y="84327"/>
                </a:lnTo>
                <a:lnTo>
                  <a:pt x="220472" y="77596"/>
                </a:lnTo>
                <a:lnTo>
                  <a:pt x="219964" y="68325"/>
                </a:lnTo>
                <a:close/>
              </a:path>
              <a:path w="943610" h="92709">
                <a:moveTo>
                  <a:pt x="260254" y="40639"/>
                </a:moveTo>
                <a:lnTo>
                  <a:pt x="238760" y="40639"/>
                </a:lnTo>
                <a:lnTo>
                  <a:pt x="247445" y="42324"/>
                </a:lnTo>
                <a:lnTo>
                  <a:pt x="254428" y="46878"/>
                </a:lnTo>
                <a:lnTo>
                  <a:pt x="259101" y="53838"/>
                </a:lnTo>
                <a:lnTo>
                  <a:pt x="260858" y="62737"/>
                </a:lnTo>
                <a:lnTo>
                  <a:pt x="259252" y="71254"/>
                </a:lnTo>
                <a:lnTo>
                  <a:pt x="254777" y="78104"/>
                </a:lnTo>
                <a:lnTo>
                  <a:pt x="247945" y="82669"/>
                </a:lnTo>
                <a:lnTo>
                  <a:pt x="239268" y="84327"/>
                </a:lnTo>
                <a:lnTo>
                  <a:pt x="260002" y="84327"/>
                </a:lnTo>
                <a:lnTo>
                  <a:pt x="260858" y="83772"/>
                </a:lnTo>
                <a:lnTo>
                  <a:pt x="267164" y="74360"/>
                </a:lnTo>
                <a:lnTo>
                  <a:pt x="269494" y="62483"/>
                </a:lnTo>
                <a:lnTo>
                  <a:pt x="267176" y="50500"/>
                </a:lnTo>
                <a:lnTo>
                  <a:pt x="260953" y="41100"/>
                </a:lnTo>
                <a:lnTo>
                  <a:pt x="260254" y="40639"/>
                </a:lnTo>
                <a:close/>
              </a:path>
              <a:path w="943610" h="92709">
                <a:moveTo>
                  <a:pt x="265430" y="1015"/>
                </a:moveTo>
                <a:lnTo>
                  <a:pt x="218694" y="1015"/>
                </a:lnTo>
                <a:lnTo>
                  <a:pt x="212597" y="49021"/>
                </a:lnTo>
                <a:lnTo>
                  <a:pt x="221234" y="49021"/>
                </a:lnTo>
                <a:lnTo>
                  <a:pt x="224790" y="43179"/>
                </a:lnTo>
                <a:lnTo>
                  <a:pt x="231013" y="40639"/>
                </a:lnTo>
                <a:lnTo>
                  <a:pt x="260254" y="40639"/>
                </a:lnTo>
                <a:lnTo>
                  <a:pt x="257169" y="38607"/>
                </a:lnTo>
                <a:lnTo>
                  <a:pt x="222250" y="38607"/>
                </a:lnTo>
                <a:lnTo>
                  <a:pt x="226060" y="9143"/>
                </a:lnTo>
                <a:lnTo>
                  <a:pt x="265430" y="9143"/>
                </a:lnTo>
                <a:lnTo>
                  <a:pt x="265430" y="1015"/>
                </a:lnTo>
                <a:close/>
              </a:path>
              <a:path w="943610" h="92709">
                <a:moveTo>
                  <a:pt x="240029" y="32765"/>
                </a:moveTo>
                <a:lnTo>
                  <a:pt x="233426" y="32765"/>
                </a:lnTo>
                <a:lnTo>
                  <a:pt x="226949" y="35051"/>
                </a:lnTo>
                <a:lnTo>
                  <a:pt x="223011" y="38607"/>
                </a:lnTo>
                <a:lnTo>
                  <a:pt x="257169" y="38607"/>
                </a:lnTo>
                <a:lnTo>
                  <a:pt x="251634" y="34962"/>
                </a:lnTo>
                <a:lnTo>
                  <a:pt x="240029" y="32765"/>
                </a:lnTo>
                <a:close/>
              </a:path>
              <a:path w="943610" h="92709">
                <a:moveTo>
                  <a:pt x="294132" y="68325"/>
                </a:moveTo>
                <a:lnTo>
                  <a:pt x="285496" y="68325"/>
                </a:lnTo>
                <a:lnTo>
                  <a:pt x="287861" y="77896"/>
                </a:lnTo>
                <a:lnTo>
                  <a:pt x="293751" y="85455"/>
                </a:lnTo>
                <a:lnTo>
                  <a:pt x="302498" y="90418"/>
                </a:lnTo>
                <a:lnTo>
                  <a:pt x="313436" y="92201"/>
                </a:lnTo>
                <a:lnTo>
                  <a:pt x="325481" y="89969"/>
                </a:lnTo>
                <a:lnTo>
                  <a:pt x="334170" y="84327"/>
                </a:lnTo>
                <a:lnTo>
                  <a:pt x="302768" y="84327"/>
                </a:lnTo>
                <a:lnTo>
                  <a:pt x="294640" y="77596"/>
                </a:lnTo>
                <a:lnTo>
                  <a:pt x="294132" y="68325"/>
                </a:lnTo>
                <a:close/>
              </a:path>
              <a:path w="943610" h="92709">
                <a:moveTo>
                  <a:pt x="334422" y="40639"/>
                </a:moveTo>
                <a:lnTo>
                  <a:pt x="312928" y="40639"/>
                </a:lnTo>
                <a:lnTo>
                  <a:pt x="321613" y="42324"/>
                </a:lnTo>
                <a:lnTo>
                  <a:pt x="328596" y="46878"/>
                </a:lnTo>
                <a:lnTo>
                  <a:pt x="333269" y="53838"/>
                </a:lnTo>
                <a:lnTo>
                  <a:pt x="335026" y="62737"/>
                </a:lnTo>
                <a:lnTo>
                  <a:pt x="333420" y="71254"/>
                </a:lnTo>
                <a:lnTo>
                  <a:pt x="328945" y="78104"/>
                </a:lnTo>
                <a:lnTo>
                  <a:pt x="322113" y="82669"/>
                </a:lnTo>
                <a:lnTo>
                  <a:pt x="313436" y="84327"/>
                </a:lnTo>
                <a:lnTo>
                  <a:pt x="334170" y="84327"/>
                </a:lnTo>
                <a:lnTo>
                  <a:pt x="335026" y="83772"/>
                </a:lnTo>
                <a:lnTo>
                  <a:pt x="341332" y="74360"/>
                </a:lnTo>
                <a:lnTo>
                  <a:pt x="343662" y="62483"/>
                </a:lnTo>
                <a:lnTo>
                  <a:pt x="341344" y="50500"/>
                </a:lnTo>
                <a:lnTo>
                  <a:pt x="335121" y="41100"/>
                </a:lnTo>
                <a:lnTo>
                  <a:pt x="334422" y="40639"/>
                </a:lnTo>
                <a:close/>
              </a:path>
              <a:path w="943610" h="92709">
                <a:moveTo>
                  <a:pt x="339598" y="1015"/>
                </a:moveTo>
                <a:lnTo>
                  <a:pt x="292862" y="1015"/>
                </a:lnTo>
                <a:lnTo>
                  <a:pt x="286766" y="49021"/>
                </a:lnTo>
                <a:lnTo>
                  <a:pt x="295402" y="49021"/>
                </a:lnTo>
                <a:lnTo>
                  <a:pt x="298958" y="43179"/>
                </a:lnTo>
                <a:lnTo>
                  <a:pt x="305181" y="40639"/>
                </a:lnTo>
                <a:lnTo>
                  <a:pt x="334422" y="40639"/>
                </a:lnTo>
                <a:lnTo>
                  <a:pt x="331337" y="38607"/>
                </a:lnTo>
                <a:lnTo>
                  <a:pt x="296418" y="38607"/>
                </a:lnTo>
                <a:lnTo>
                  <a:pt x="300228" y="9143"/>
                </a:lnTo>
                <a:lnTo>
                  <a:pt x="339598" y="9143"/>
                </a:lnTo>
                <a:lnTo>
                  <a:pt x="339598" y="1015"/>
                </a:lnTo>
                <a:close/>
              </a:path>
              <a:path w="943610" h="92709">
                <a:moveTo>
                  <a:pt x="314198" y="32765"/>
                </a:moveTo>
                <a:lnTo>
                  <a:pt x="307594" y="32765"/>
                </a:lnTo>
                <a:lnTo>
                  <a:pt x="301117" y="35051"/>
                </a:lnTo>
                <a:lnTo>
                  <a:pt x="297180" y="38607"/>
                </a:lnTo>
                <a:lnTo>
                  <a:pt x="331337" y="38607"/>
                </a:lnTo>
                <a:lnTo>
                  <a:pt x="325802" y="34962"/>
                </a:lnTo>
                <a:lnTo>
                  <a:pt x="314198" y="32765"/>
                </a:lnTo>
                <a:close/>
              </a:path>
              <a:path w="943610" h="92709">
                <a:moveTo>
                  <a:pt x="397002" y="42163"/>
                </a:moveTo>
                <a:lnTo>
                  <a:pt x="359156" y="42163"/>
                </a:lnTo>
                <a:lnTo>
                  <a:pt x="359156" y="50037"/>
                </a:lnTo>
                <a:lnTo>
                  <a:pt x="397002" y="50037"/>
                </a:lnTo>
                <a:lnTo>
                  <a:pt x="397002" y="42163"/>
                </a:lnTo>
                <a:close/>
              </a:path>
              <a:path w="943610" h="92709">
                <a:moveTo>
                  <a:pt x="421259" y="68325"/>
                </a:moveTo>
                <a:lnTo>
                  <a:pt x="412369" y="68325"/>
                </a:lnTo>
                <a:lnTo>
                  <a:pt x="414895" y="78003"/>
                </a:lnTo>
                <a:lnTo>
                  <a:pt x="421243" y="85550"/>
                </a:lnTo>
                <a:lnTo>
                  <a:pt x="430710" y="90453"/>
                </a:lnTo>
                <a:lnTo>
                  <a:pt x="442595" y="92201"/>
                </a:lnTo>
                <a:lnTo>
                  <a:pt x="454729" y="90269"/>
                </a:lnTo>
                <a:lnTo>
                  <a:pt x="464327" y="84931"/>
                </a:lnTo>
                <a:lnTo>
                  <a:pt x="464798" y="84327"/>
                </a:lnTo>
                <a:lnTo>
                  <a:pt x="442595" y="84327"/>
                </a:lnTo>
                <a:lnTo>
                  <a:pt x="434403" y="83131"/>
                </a:lnTo>
                <a:lnTo>
                  <a:pt x="427736" y="79898"/>
                </a:lnTo>
                <a:lnTo>
                  <a:pt x="423164" y="74880"/>
                </a:lnTo>
                <a:lnTo>
                  <a:pt x="421259" y="68325"/>
                </a:lnTo>
                <a:close/>
              </a:path>
              <a:path w="943610" h="92709">
                <a:moveTo>
                  <a:pt x="462880" y="7619"/>
                </a:moveTo>
                <a:lnTo>
                  <a:pt x="453898" y="7619"/>
                </a:lnTo>
                <a:lnTo>
                  <a:pt x="461137" y="14350"/>
                </a:lnTo>
                <a:lnTo>
                  <a:pt x="461137" y="24129"/>
                </a:lnTo>
                <a:lnTo>
                  <a:pt x="459622" y="31035"/>
                </a:lnTo>
                <a:lnTo>
                  <a:pt x="455406" y="36321"/>
                </a:lnTo>
                <a:lnTo>
                  <a:pt x="448974" y="39703"/>
                </a:lnTo>
                <a:lnTo>
                  <a:pt x="440817" y="40893"/>
                </a:lnTo>
                <a:lnTo>
                  <a:pt x="435229" y="40893"/>
                </a:lnTo>
                <a:lnTo>
                  <a:pt x="435229" y="48767"/>
                </a:lnTo>
                <a:lnTo>
                  <a:pt x="440817" y="48767"/>
                </a:lnTo>
                <a:lnTo>
                  <a:pt x="450576" y="50085"/>
                </a:lnTo>
                <a:lnTo>
                  <a:pt x="457930" y="53784"/>
                </a:lnTo>
                <a:lnTo>
                  <a:pt x="462569" y="59483"/>
                </a:lnTo>
                <a:lnTo>
                  <a:pt x="464184" y="66801"/>
                </a:lnTo>
                <a:lnTo>
                  <a:pt x="462579" y="73755"/>
                </a:lnTo>
                <a:lnTo>
                  <a:pt x="458104" y="79279"/>
                </a:lnTo>
                <a:lnTo>
                  <a:pt x="451272" y="82946"/>
                </a:lnTo>
                <a:lnTo>
                  <a:pt x="442595" y="84327"/>
                </a:lnTo>
                <a:lnTo>
                  <a:pt x="464798" y="84327"/>
                </a:lnTo>
                <a:lnTo>
                  <a:pt x="470616" y="76878"/>
                </a:lnTo>
                <a:lnTo>
                  <a:pt x="472820" y="66801"/>
                </a:lnTo>
                <a:lnTo>
                  <a:pt x="471558" y="58852"/>
                </a:lnTo>
                <a:lnTo>
                  <a:pt x="467772" y="52355"/>
                </a:lnTo>
                <a:lnTo>
                  <a:pt x="461748" y="47621"/>
                </a:lnTo>
                <a:lnTo>
                  <a:pt x="453770" y="44957"/>
                </a:lnTo>
                <a:lnTo>
                  <a:pt x="453770" y="44195"/>
                </a:lnTo>
                <a:lnTo>
                  <a:pt x="460375" y="41302"/>
                </a:lnTo>
                <a:lnTo>
                  <a:pt x="465359" y="36766"/>
                </a:lnTo>
                <a:lnTo>
                  <a:pt x="468487" y="30801"/>
                </a:lnTo>
                <a:lnTo>
                  <a:pt x="469519" y="23621"/>
                </a:lnTo>
                <a:lnTo>
                  <a:pt x="467709" y="14448"/>
                </a:lnTo>
                <a:lnTo>
                  <a:pt x="462880" y="7619"/>
                </a:lnTo>
                <a:close/>
              </a:path>
              <a:path w="943610" h="92709">
                <a:moveTo>
                  <a:pt x="442848" y="0"/>
                </a:moveTo>
                <a:lnTo>
                  <a:pt x="431938" y="1654"/>
                </a:lnTo>
                <a:lnTo>
                  <a:pt x="423005" y="6476"/>
                </a:lnTo>
                <a:lnTo>
                  <a:pt x="416881" y="13966"/>
                </a:lnTo>
                <a:lnTo>
                  <a:pt x="414401" y="23621"/>
                </a:lnTo>
                <a:lnTo>
                  <a:pt x="423037" y="23621"/>
                </a:lnTo>
                <a:lnTo>
                  <a:pt x="424757" y="16996"/>
                </a:lnTo>
                <a:lnTo>
                  <a:pt x="429085" y="11953"/>
                </a:lnTo>
                <a:lnTo>
                  <a:pt x="435342" y="8745"/>
                </a:lnTo>
                <a:lnTo>
                  <a:pt x="442848" y="7619"/>
                </a:lnTo>
                <a:lnTo>
                  <a:pt x="462880" y="7619"/>
                </a:lnTo>
                <a:lnTo>
                  <a:pt x="462375" y="6905"/>
                </a:lnTo>
                <a:lnTo>
                  <a:pt x="453945" y="1815"/>
                </a:lnTo>
                <a:lnTo>
                  <a:pt x="442848" y="0"/>
                </a:lnTo>
                <a:close/>
              </a:path>
              <a:path w="943610" h="92709">
                <a:moveTo>
                  <a:pt x="537624" y="7619"/>
                </a:moveTo>
                <a:lnTo>
                  <a:pt x="528320" y="7619"/>
                </a:lnTo>
                <a:lnTo>
                  <a:pt x="536448" y="14350"/>
                </a:lnTo>
                <a:lnTo>
                  <a:pt x="536575" y="24383"/>
                </a:lnTo>
                <a:lnTo>
                  <a:pt x="489839" y="84327"/>
                </a:lnTo>
                <a:lnTo>
                  <a:pt x="489839" y="90931"/>
                </a:lnTo>
                <a:lnTo>
                  <a:pt x="547497" y="90931"/>
                </a:lnTo>
                <a:lnTo>
                  <a:pt x="547497" y="83057"/>
                </a:lnTo>
                <a:lnTo>
                  <a:pt x="502284" y="83057"/>
                </a:lnTo>
                <a:lnTo>
                  <a:pt x="502284" y="82295"/>
                </a:lnTo>
                <a:lnTo>
                  <a:pt x="534308" y="47547"/>
                </a:lnTo>
                <a:lnTo>
                  <a:pt x="544703" y="24383"/>
                </a:lnTo>
                <a:lnTo>
                  <a:pt x="542710" y="14716"/>
                </a:lnTo>
                <a:lnTo>
                  <a:pt x="537624" y="7619"/>
                </a:lnTo>
                <a:close/>
              </a:path>
              <a:path w="943610" h="92709">
                <a:moveTo>
                  <a:pt x="517779" y="0"/>
                </a:moveTo>
                <a:lnTo>
                  <a:pt x="506924" y="1829"/>
                </a:lnTo>
                <a:lnTo>
                  <a:pt x="498284" y="7111"/>
                </a:lnTo>
                <a:lnTo>
                  <a:pt x="492597" y="15251"/>
                </a:lnTo>
                <a:lnTo>
                  <a:pt x="490601" y="25653"/>
                </a:lnTo>
                <a:lnTo>
                  <a:pt x="498983" y="25653"/>
                </a:lnTo>
                <a:lnTo>
                  <a:pt x="500308" y="18442"/>
                </a:lnTo>
                <a:lnTo>
                  <a:pt x="504063" y="12731"/>
                </a:lnTo>
                <a:lnTo>
                  <a:pt x="509912" y="8973"/>
                </a:lnTo>
                <a:lnTo>
                  <a:pt x="517525" y="7619"/>
                </a:lnTo>
                <a:lnTo>
                  <a:pt x="537624" y="7619"/>
                </a:lnTo>
                <a:lnTo>
                  <a:pt x="537146" y="6953"/>
                </a:lnTo>
                <a:lnTo>
                  <a:pt x="528629" y="1809"/>
                </a:lnTo>
                <a:lnTo>
                  <a:pt x="517779" y="0"/>
                </a:lnTo>
                <a:close/>
              </a:path>
              <a:path w="943610" h="92709">
                <a:moveTo>
                  <a:pt x="592963" y="10413"/>
                </a:moveTo>
                <a:lnTo>
                  <a:pt x="584073" y="10413"/>
                </a:lnTo>
                <a:lnTo>
                  <a:pt x="584073" y="90931"/>
                </a:lnTo>
                <a:lnTo>
                  <a:pt x="592963" y="90931"/>
                </a:lnTo>
                <a:lnTo>
                  <a:pt x="592963" y="10413"/>
                </a:lnTo>
                <a:close/>
              </a:path>
              <a:path w="943610" h="92709">
                <a:moveTo>
                  <a:pt x="592963" y="1015"/>
                </a:moveTo>
                <a:lnTo>
                  <a:pt x="583819" y="1015"/>
                </a:lnTo>
                <a:lnTo>
                  <a:pt x="562483" y="15239"/>
                </a:lnTo>
                <a:lnTo>
                  <a:pt x="562483" y="24383"/>
                </a:lnTo>
                <a:lnTo>
                  <a:pt x="583819" y="10413"/>
                </a:lnTo>
                <a:lnTo>
                  <a:pt x="592963" y="10413"/>
                </a:lnTo>
                <a:lnTo>
                  <a:pt x="592963" y="1015"/>
                </a:lnTo>
                <a:close/>
              </a:path>
              <a:path w="943610" h="92709">
                <a:moveTo>
                  <a:pt x="655193" y="42163"/>
                </a:moveTo>
                <a:lnTo>
                  <a:pt x="617347" y="42163"/>
                </a:lnTo>
                <a:lnTo>
                  <a:pt x="617347" y="50037"/>
                </a:lnTo>
                <a:lnTo>
                  <a:pt x="655193" y="50037"/>
                </a:lnTo>
                <a:lnTo>
                  <a:pt x="655193" y="42163"/>
                </a:lnTo>
                <a:close/>
              </a:path>
              <a:path w="943610" h="92709">
                <a:moveTo>
                  <a:pt x="700405" y="0"/>
                </a:moveTo>
                <a:lnTo>
                  <a:pt x="687623" y="3057"/>
                </a:lnTo>
                <a:lnTo>
                  <a:pt x="678068" y="12080"/>
                </a:lnTo>
                <a:lnTo>
                  <a:pt x="672062" y="26556"/>
                </a:lnTo>
                <a:lnTo>
                  <a:pt x="669925" y="45973"/>
                </a:lnTo>
                <a:lnTo>
                  <a:pt x="672044" y="65520"/>
                </a:lnTo>
                <a:lnTo>
                  <a:pt x="678021" y="80041"/>
                </a:lnTo>
                <a:lnTo>
                  <a:pt x="687570" y="89086"/>
                </a:lnTo>
                <a:lnTo>
                  <a:pt x="700405" y="92201"/>
                </a:lnTo>
                <a:lnTo>
                  <a:pt x="713164" y="89086"/>
                </a:lnTo>
                <a:lnTo>
                  <a:pt x="718161" y="84327"/>
                </a:lnTo>
                <a:lnTo>
                  <a:pt x="700405" y="84327"/>
                </a:lnTo>
                <a:lnTo>
                  <a:pt x="691223" y="81710"/>
                </a:lnTo>
                <a:lnTo>
                  <a:pt x="684387" y="74247"/>
                </a:lnTo>
                <a:lnTo>
                  <a:pt x="680098" y="62235"/>
                </a:lnTo>
                <a:lnTo>
                  <a:pt x="678561" y="45973"/>
                </a:lnTo>
                <a:lnTo>
                  <a:pt x="680116" y="29747"/>
                </a:lnTo>
                <a:lnTo>
                  <a:pt x="684434" y="17700"/>
                </a:lnTo>
                <a:lnTo>
                  <a:pt x="691276" y="10201"/>
                </a:lnTo>
                <a:lnTo>
                  <a:pt x="700405" y="7619"/>
                </a:lnTo>
                <a:lnTo>
                  <a:pt x="717915" y="7619"/>
                </a:lnTo>
                <a:lnTo>
                  <a:pt x="713110" y="3057"/>
                </a:lnTo>
                <a:lnTo>
                  <a:pt x="700405" y="0"/>
                </a:lnTo>
                <a:close/>
              </a:path>
              <a:path w="943610" h="92709">
                <a:moveTo>
                  <a:pt x="717915" y="7619"/>
                </a:moveTo>
                <a:lnTo>
                  <a:pt x="700405" y="7619"/>
                </a:lnTo>
                <a:lnTo>
                  <a:pt x="709475" y="10201"/>
                </a:lnTo>
                <a:lnTo>
                  <a:pt x="716295" y="17700"/>
                </a:lnTo>
                <a:lnTo>
                  <a:pt x="720568" y="29747"/>
                </a:lnTo>
                <a:lnTo>
                  <a:pt x="721995" y="45973"/>
                </a:lnTo>
                <a:lnTo>
                  <a:pt x="720586" y="62235"/>
                </a:lnTo>
                <a:lnTo>
                  <a:pt x="716343" y="74247"/>
                </a:lnTo>
                <a:lnTo>
                  <a:pt x="709529" y="81710"/>
                </a:lnTo>
                <a:lnTo>
                  <a:pt x="700405" y="84327"/>
                </a:lnTo>
                <a:lnTo>
                  <a:pt x="718161" y="84327"/>
                </a:lnTo>
                <a:lnTo>
                  <a:pt x="722661" y="80041"/>
                </a:lnTo>
                <a:lnTo>
                  <a:pt x="728587" y="65520"/>
                </a:lnTo>
                <a:lnTo>
                  <a:pt x="730631" y="45973"/>
                </a:lnTo>
                <a:lnTo>
                  <a:pt x="728569" y="26556"/>
                </a:lnTo>
                <a:lnTo>
                  <a:pt x="722614" y="12080"/>
                </a:lnTo>
                <a:lnTo>
                  <a:pt x="717915" y="7619"/>
                </a:lnTo>
                <a:close/>
              </a:path>
              <a:path w="943610" h="92709">
                <a:moveTo>
                  <a:pt x="774573" y="0"/>
                </a:moveTo>
                <a:lnTo>
                  <a:pt x="761791" y="3057"/>
                </a:lnTo>
                <a:lnTo>
                  <a:pt x="752236" y="12080"/>
                </a:lnTo>
                <a:lnTo>
                  <a:pt x="746230" y="26556"/>
                </a:lnTo>
                <a:lnTo>
                  <a:pt x="744093" y="45973"/>
                </a:lnTo>
                <a:lnTo>
                  <a:pt x="746212" y="65520"/>
                </a:lnTo>
                <a:lnTo>
                  <a:pt x="752189" y="80041"/>
                </a:lnTo>
                <a:lnTo>
                  <a:pt x="761738" y="89086"/>
                </a:lnTo>
                <a:lnTo>
                  <a:pt x="774573" y="92201"/>
                </a:lnTo>
                <a:lnTo>
                  <a:pt x="787332" y="89086"/>
                </a:lnTo>
                <a:lnTo>
                  <a:pt x="792329" y="84327"/>
                </a:lnTo>
                <a:lnTo>
                  <a:pt x="774573" y="84327"/>
                </a:lnTo>
                <a:lnTo>
                  <a:pt x="765391" y="81710"/>
                </a:lnTo>
                <a:lnTo>
                  <a:pt x="758555" y="74247"/>
                </a:lnTo>
                <a:lnTo>
                  <a:pt x="754266" y="62235"/>
                </a:lnTo>
                <a:lnTo>
                  <a:pt x="752729" y="45973"/>
                </a:lnTo>
                <a:lnTo>
                  <a:pt x="754284" y="29747"/>
                </a:lnTo>
                <a:lnTo>
                  <a:pt x="758602" y="17700"/>
                </a:lnTo>
                <a:lnTo>
                  <a:pt x="765444" y="10201"/>
                </a:lnTo>
                <a:lnTo>
                  <a:pt x="774573" y="7619"/>
                </a:lnTo>
                <a:lnTo>
                  <a:pt x="792083" y="7619"/>
                </a:lnTo>
                <a:lnTo>
                  <a:pt x="787278" y="3057"/>
                </a:lnTo>
                <a:lnTo>
                  <a:pt x="774573" y="0"/>
                </a:lnTo>
                <a:close/>
              </a:path>
              <a:path w="943610" h="92709">
                <a:moveTo>
                  <a:pt x="792083" y="7619"/>
                </a:moveTo>
                <a:lnTo>
                  <a:pt x="774573" y="7619"/>
                </a:lnTo>
                <a:lnTo>
                  <a:pt x="783643" y="10201"/>
                </a:lnTo>
                <a:lnTo>
                  <a:pt x="790463" y="17700"/>
                </a:lnTo>
                <a:lnTo>
                  <a:pt x="794736" y="29747"/>
                </a:lnTo>
                <a:lnTo>
                  <a:pt x="796163" y="45973"/>
                </a:lnTo>
                <a:lnTo>
                  <a:pt x="794754" y="62235"/>
                </a:lnTo>
                <a:lnTo>
                  <a:pt x="790511" y="74247"/>
                </a:lnTo>
                <a:lnTo>
                  <a:pt x="783697" y="81710"/>
                </a:lnTo>
                <a:lnTo>
                  <a:pt x="774573" y="84327"/>
                </a:lnTo>
                <a:lnTo>
                  <a:pt x="792329" y="84327"/>
                </a:lnTo>
                <a:lnTo>
                  <a:pt x="796829" y="80041"/>
                </a:lnTo>
                <a:lnTo>
                  <a:pt x="802755" y="65520"/>
                </a:lnTo>
                <a:lnTo>
                  <a:pt x="804799" y="45973"/>
                </a:lnTo>
                <a:lnTo>
                  <a:pt x="802737" y="26556"/>
                </a:lnTo>
                <a:lnTo>
                  <a:pt x="796782" y="12080"/>
                </a:lnTo>
                <a:lnTo>
                  <a:pt x="792083" y="7619"/>
                </a:lnTo>
                <a:close/>
              </a:path>
              <a:path w="943610" h="92709">
                <a:moveTo>
                  <a:pt x="871982" y="1015"/>
                </a:moveTo>
                <a:lnTo>
                  <a:pt x="814578" y="1015"/>
                </a:lnTo>
                <a:lnTo>
                  <a:pt x="814578" y="9143"/>
                </a:lnTo>
                <a:lnTo>
                  <a:pt x="862584" y="9143"/>
                </a:lnTo>
                <a:lnTo>
                  <a:pt x="862584" y="9651"/>
                </a:lnTo>
                <a:lnTo>
                  <a:pt x="820674" y="90931"/>
                </a:lnTo>
                <a:lnTo>
                  <a:pt x="830072" y="90931"/>
                </a:lnTo>
                <a:lnTo>
                  <a:pt x="871982" y="9397"/>
                </a:lnTo>
                <a:lnTo>
                  <a:pt x="871982" y="1015"/>
                </a:lnTo>
                <a:close/>
              </a:path>
              <a:path w="943610" h="92709">
                <a:moveTo>
                  <a:pt x="943483" y="1015"/>
                </a:moveTo>
                <a:lnTo>
                  <a:pt x="886079" y="1015"/>
                </a:lnTo>
                <a:lnTo>
                  <a:pt x="886079" y="9143"/>
                </a:lnTo>
                <a:lnTo>
                  <a:pt x="934085" y="9143"/>
                </a:lnTo>
                <a:lnTo>
                  <a:pt x="934085" y="9651"/>
                </a:lnTo>
                <a:lnTo>
                  <a:pt x="892175" y="90931"/>
                </a:lnTo>
                <a:lnTo>
                  <a:pt x="901572" y="90931"/>
                </a:lnTo>
                <a:lnTo>
                  <a:pt x="943483" y="9397"/>
                </a:lnTo>
                <a:lnTo>
                  <a:pt x="943483" y="1015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17366" y="7142962"/>
            <a:ext cx="1385735" cy="11607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0002" y="6568833"/>
            <a:ext cx="215392" cy="113029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844522" y="6955142"/>
            <a:ext cx="957580" cy="92710"/>
          </a:xfrm>
          <a:custGeom>
            <a:avLst/>
            <a:gdLst/>
            <a:ahLst/>
            <a:cxnLst/>
            <a:rect l="l" t="t" r="r" b="b"/>
            <a:pathLst>
              <a:path w="957580" h="92709">
                <a:moveTo>
                  <a:pt x="52324" y="1015"/>
                </a:moveTo>
                <a:lnTo>
                  <a:pt x="0" y="1015"/>
                </a:lnTo>
                <a:lnTo>
                  <a:pt x="0" y="90931"/>
                </a:lnTo>
                <a:lnTo>
                  <a:pt x="8890" y="90931"/>
                </a:lnTo>
                <a:lnTo>
                  <a:pt x="8890" y="49783"/>
                </a:lnTo>
                <a:lnTo>
                  <a:pt x="48260" y="49783"/>
                </a:lnTo>
                <a:lnTo>
                  <a:pt x="48260" y="42163"/>
                </a:lnTo>
                <a:lnTo>
                  <a:pt x="8890" y="42163"/>
                </a:lnTo>
                <a:lnTo>
                  <a:pt x="8890" y="9143"/>
                </a:lnTo>
                <a:lnTo>
                  <a:pt x="52324" y="9143"/>
                </a:lnTo>
                <a:lnTo>
                  <a:pt x="52324" y="1015"/>
                </a:lnTo>
                <a:close/>
              </a:path>
              <a:path w="957580" h="92709">
                <a:moveTo>
                  <a:pt x="70993" y="78231"/>
                </a:moveTo>
                <a:lnTo>
                  <a:pt x="67437" y="78358"/>
                </a:lnTo>
                <a:lnTo>
                  <a:pt x="64389" y="81279"/>
                </a:lnTo>
                <a:lnTo>
                  <a:pt x="64389" y="88645"/>
                </a:lnTo>
                <a:lnTo>
                  <a:pt x="67437" y="91566"/>
                </a:lnTo>
                <a:lnTo>
                  <a:pt x="70993" y="91693"/>
                </a:lnTo>
                <a:lnTo>
                  <a:pt x="74676" y="91566"/>
                </a:lnTo>
                <a:lnTo>
                  <a:pt x="77724" y="88645"/>
                </a:lnTo>
                <a:lnTo>
                  <a:pt x="77724" y="81279"/>
                </a:lnTo>
                <a:lnTo>
                  <a:pt x="74676" y="78358"/>
                </a:lnTo>
                <a:lnTo>
                  <a:pt x="70993" y="78231"/>
                </a:lnTo>
                <a:close/>
              </a:path>
              <a:path w="957580" h="92709">
                <a:moveTo>
                  <a:pt x="154432" y="0"/>
                </a:moveTo>
                <a:lnTo>
                  <a:pt x="141650" y="3057"/>
                </a:lnTo>
                <a:lnTo>
                  <a:pt x="132095" y="12080"/>
                </a:lnTo>
                <a:lnTo>
                  <a:pt x="126089" y="26556"/>
                </a:lnTo>
                <a:lnTo>
                  <a:pt x="123952" y="45973"/>
                </a:lnTo>
                <a:lnTo>
                  <a:pt x="126071" y="65520"/>
                </a:lnTo>
                <a:lnTo>
                  <a:pt x="132048" y="80041"/>
                </a:lnTo>
                <a:lnTo>
                  <a:pt x="141597" y="89086"/>
                </a:lnTo>
                <a:lnTo>
                  <a:pt x="154432" y="92201"/>
                </a:lnTo>
                <a:lnTo>
                  <a:pt x="167191" y="89086"/>
                </a:lnTo>
                <a:lnTo>
                  <a:pt x="172188" y="84327"/>
                </a:lnTo>
                <a:lnTo>
                  <a:pt x="154432" y="84327"/>
                </a:lnTo>
                <a:lnTo>
                  <a:pt x="145250" y="81710"/>
                </a:lnTo>
                <a:lnTo>
                  <a:pt x="138414" y="74247"/>
                </a:lnTo>
                <a:lnTo>
                  <a:pt x="134125" y="62235"/>
                </a:lnTo>
                <a:lnTo>
                  <a:pt x="132588" y="45973"/>
                </a:lnTo>
                <a:lnTo>
                  <a:pt x="134143" y="29747"/>
                </a:lnTo>
                <a:lnTo>
                  <a:pt x="138461" y="17700"/>
                </a:lnTo>
                <a:lnTo>
                  <a:pt x="145303" y="10201"/>
                </a:lnTo>
                <a:lnTo>
                  <a:pt x="154432" y="7619"/>
                </a:lnTo>
                <a:lnTo>
                  <a:pt x="171942" y="7619"/>
                </a:lnTo>
                <a:lnTo>
                  <a:pt x="167137" y="3057"/>
                </a:lnTo>
                <a:lnTo>
                  <a:pt x="154432" y="0"/>
                </a:lnTo>
                <a:close/>
              </a:path>
              <a:path w="957580" h="92709">
                <a:moveTo>
                  <a:pt x="171942" y="7619"/>
                </a:moveTo>
                <a:lnTo>
                  <a:pt x="154432" y="7619"/>
                </a:lnTo>
                <a:lnTo>
                  <a:pt x="163502" y="10201"/>
                </a:lnTo>
                <a:lnTo>
                  <a:pt x="170322" y="17700"/>
                </a:lnTo>
                <a:lnTo>
                  <a:pt x="174595" y="29747"/>
                </a:lnTo>
                <a:lnTo>
                  <a:pt x="176022" y="45973"/>
                </a:lnTo>
                <a:lnTo>
                  <a:pt x="174613" y="62235"/>
                </a:lnTo>
                <a:lnTo>
                  <a:pt x="170370" y="74247"/>
                </a:lnTo>
                <a:lnTo>
                  <a:pt x="163556" y="81710"/>
                </a:lnTo>
                <a:lnTo>
                  <a:pt x="154432" y="84327"/>
                </a:lnTo>
                <a:lnTo>
                  <a:pt x="172188" y="84327"/>
                </a:lnTo>
                <a:lnTo>
                  <a:pt x="176688" y="80041"/>
                </a:lnTo>
                <a:lnTo>
                  <a:pt x="182614" y="65520"/>
                </a:lnTo>
                <a:lnTo>
                  <a:pt x="184658" y="45973"/>
                </a:lnTo>
                <a:lnTo>
                  <a:pt x="182596" y="26556"/>
                </a:lnTo>
                <a:lnTo>
                  <a:pt x="176641" y="12080"/>
                </a:lnTo>
                <a:lnTo>
                  <a:pt x="171942" y="7619"/>
                </a:lnTo>
                <a:close/>
              </a:path>
              <a:path w="957580" h="92709">
                <a:moveTo>
                  <a:pt x="208788" y="68325"/>
                </a:moveTo>
                <a:lnTo>
                  <a:pt x="200152" y="68325"/>
                </a:lnTo>
                <a:lnTo>
                  <a:pt x="202517" y="77896"/>
                </a:lnTo>
                <a:lnTo>
                  <a:pt x="208407" y="85455"/>
                </a:lnTo>
                <a:lnTo>
                  <a:pt x="217154" y="90418"/>
                </a:lnTo>
                <a:lnTo>
                  <a:pt x="228092" y="92201"/>
                </a:lnTo>
                <a:lnTo>
                  <a:pt x="240137" y="89969"/>
                </a:lnTo>
                <a:lnTo>
                  <a:pt x="248826" y="84327"/>
                </a:lnTo>
                <a:lnTo>
                  <a:pt x="217424" y="84327"/>
                </a:lnTo>
                <a:lnTo>
                  <a:pt x="209296" y="77596"/>
                </a:lnTo>
                <a:lnTo>
                  <a:pt x="208788" y="68325"/>
                </a:lnTo>
                <a:close/>
              </a:path>
              <a:path w="957580" h="92709">
                <a:moveTo>
                  <a:pt x="249078" y="40639"/>
                </a:moveTo>
                <a:lnTo>
                  <a:pt x="227584" y="40639"/>
                </a:lnTo>
                <a:lnTo>
                  <a:pt x="236269" y="42324"/>
                </a:lnTo>
                <a:lnTo>
                  <a:pt x="243252" y="46878"/>
                </a:lnTo>
                <a:lnTo>
                  <a:pt x="247925" y="53838"/>
                </a:lnTo>
                <a:lnTo>
                  <a:pt x="249682" y="62737"/>
                </a:lnTo>
                <a:lnTo>
                  <a:pt x="248076" y="71254"/>
                </a:lnTo>
                <a:lnTo>
                  <a:pt x="243601" y="78104"/>
                </a:lnTo>
                <a:lnTo>
                  <a:pt x="236769" y="82669"/>
                </a:lnTo>
                <a:lnTo>
                  <a:pt x="228092" y="84327"/>
                </a:lnTo>
                <a:lnTo>
                  <a:pt x="248826" y="84327"/>
                </a:lnTo>
                <a:lnTo>
                  <a:pt x="249681" y="83772"/>
                </a:lnTo>
                <a:lnTo>
                  <a:pt x="255988" y="74360"/>
                </a:lnTo>
                <a:lnTo>
                  <a:pt x="258318" y="62483"/>
                </a:lnTo>
                <a:lnTo>
                  <a:pt x="256000" y="50500"/>
                </a:lnTo>
                <a:lnTo>
                  <a:pt x="249777" y="41100"/>
                </a:lnTo>
                <a:lnTo>
                  <a:pt x="249078" y="40639"/>
                </a:lnTo>
                <a:close/>
              </a:path>
              <a:path w="957580" h="92709">
                <a:moveTo>
                  <a:pt x="254254" y="1015"/>
                </a:moveTo>
                <a:lnTo>
                  <a:pt x="207518" y="1015"/>
                </a:lnTo>
                <a:lnTo>
                  <a:pt x="201422" y="49021"/>
                </a:lnTo>
                <a:lnTo>
                  <a:pt x="210058" y="49021"/>
                </a:lnTo>
                <a:lnTo>
                  <a:pt x="213614" y="43179"/>
                </a:lnTo>
                <a:lnTo>
                  <a:pt x="219836" y="40639"/>
                </a:lnTo>
                <a:lnTo>
                  <a:pt x="249078" y="40639"/>
                </a:lnTo>
                <a:lnTo>
                  <a:pt x="245993" y="38607"/>
                </a:lnTo>
                <a:lnTo>
                  <a:pt x="211074" y="38607"/>
                </a:lnTo>
                <a:lnTo>
                  <a:pt x="214884" y="9143"/>
                </a:lnTo>
                <a:lnTo>
                  <a:pt x="254254" y="9143"/>
                </a:lnTo>
                <a:lnTo>
                  <a:pt x="254254" y="1015"/>
                </a:lnTo>
                <a:close/>
              </a:path>
              <a:path w="957580" h="92709">
                <a:moveTo>
                  <a:pt x="228854" y="32765"/>
                </a:moveTo>
                <a:lnTo>
                  <a:pt x="222250" y="32765"/>
                </a:lnTo>
                <a:lnTo>
                  <a:pt x="215772" y="35051"/>
                </a:lnTo>
                <a:lnTo>
                  <a:pt x="211836" y="38607"/>
                </a:lnTo>
                <a:lnTo>
                  <a:pt x="245993" y="38607"/>
                </a:lnTo>
                <a:lnTo>
                  <a:pt x="240458" y="34962"/>
                </a:lnTo>
                <a:lnTo>
                  <a:pt x="228854" y="32765"/>
                </a:lnTo>
                <a:close/>
              </a:path>
              <a:path w="957580" h="92709">
                <a:moveTo>
                  <a:pt x="282956" y="68325"/>
                </a:moveTo>
                <a:lnTo>
                  <a:pt x="274320" y="68325"/>
                </a:lnTo>
                <a:lnTo>
                  <a:pt x="276685" y="77896"/>
                </a:lnTo>
                <a:lnTo>
                  <a:pt x="282575" y="85455"/>
                </a:lnTo>
                <a:lnTo>
                  <a:pt x="291322" y="90418"/>
                </a:lnTo>
                <a:lnTo>
                  <a:pt x="302260" y="92201"/>
                </a:lnTo>
                <a:lnTo>
                  <a:pt x="314305" y="89969"/>
                </a:lnTo>
                <a:lnTo>
                  <a:pt x="322994" y="84327"/>
                </a:lnTo>
                <a:lnTo>
                  <a:pt x="291592" y="84327"/>
                </a:lnTo>
                <a:lnTo>
                  <a:pt x="283464" y="77596"/>
                </a:lnTo>
                <a:lnTo>
                  <a:pt x="282956" y="68325"/>
                </a:lnTo>
                <a:close/>
              </a:path>
              <a:path w="957580" h="92709">
                <a:moveTo>
                  <a:pt x="323246" y="40639"/>
                </a:moveTo>
                <a:lnTo>
                  <a:pt x="301752" y="40639"/>
                </a:lnTo>
                <a:lnTo>
                  <a:pt x="310437" y="42324"/>
                </a:lnTo>
                <a:lnTo>
                  <a:pt x="317420" y="46878"/>
                </a:lnTo>
                <a:lnTo>
                  <a:pt x="322093" y="53838"/>
                </a:lnTo>
                <a:lnTo>
                  <a:pt x="323850" y="62737"/>
                </a:lnTo>
                <a:lnTo>
                  <a:pt x="322244" y="71254"/>
                </a:lnTo>
                <a:lnTo>
                  <a:pt x="317769" y="78104"/>
                </a:lnTo>
                <a:lnTo>
                  <a:pt x="310937" y="82669"/>
                </a:lnTo>
                <a:lnTo>
                  <a:pt x="302260" y="84327"/>
                </a:lnTo>
                <a:lnTo>
                  <a:pt x="322994" y="84327"/>
                </a:lnTo>
                <a:lnTo>
                  <a:pt x="323850" y="83772"/>
                </a:lnTo>
                <a:lnTo>
                  <a:pt x="330156" y="74360"/>
                </a:lnTo>
                <a:lnTo>
                  <a:pt x="332486" y="62483"/>
                </a:lnTo>
                <a:lnTo>
                  <a:pt x="330168" y="50500"/>
                </a:lnTo>
                <a:lnTo>
                  <a:pt x="323945" y="41100"/>
                </a:lnTo>
                <a:lnTo>
                  <a:pt x="323246" y="40639"/>
                </a:lnTo>
                <a:close/>
              </a:path>
              <a:path w="957580" h="92709">
                <a:moveTo>
                  <a:pt x="328422" y="1015"/>
                </a:moveTo>
                <a:lnTo>
                  <a:pt x="281686" y="1015"/>
                </a:lnTo>
                <a:lnTo>
                  <a:pt x="275590" y="49021"/>
                </a:lnTo>
                <a:lnTo>
                  <a:pt x="284226" y="49021"/>
                </a:lnTo>
                <a:lnTo>
                  <a:pt x="287782" y="43179"/>
                </a:lnTo>
                <a:lnTo>
                  <a:pt x="294005" y="40639"/>
                </a:lnTo>
                <a:lnTo>
                  <a:pt x="323246" y="40639"/>
                </a:lnTo>
                <a:lnTo>
                  <a:pt x="320161" y="38607"/>
                </a:lnTo>
                <a:lnTo>
                  <a:pt x="285242" y="38607"/>
                </a:lnTo>
                <a:lnTo>
                  <a:pt x="289052" y="9143"/>
                </a:lnTo>
                <a:lnTo>
                  <a:pt x="328422" y="9143"/>
                </a:lnTo>
                <a:lnTo>
                  <a:pt x="328422" y="1015"/>
                </a:lnTo>
                <a:close/>
              </a:path>
              <a:path w="957580" h="92709">
                <a:moveTo>
                  <a:pt x="303022" y="32765"/>
                </a:moveTo>
                <a:lnTo>
                  <a:pt x="296418" y="32765"/>
                </a:lnTo>
                <a:lnTo>
                  <a:pt x="289941" y="35051"/>
                </a:lnTo>
                <a:lnTo>
                  <a:pt x="286004" y="38607"/>
                </a:lnTo>
                <a:lnTo>
                  <a:pt x="320161" y="38607"/>
                </a:lnTo>
                <a:lnTo>
                  <a:pt x="314626" y="34962"/>
                </a:lnTo>
                <a:lnTo>
                  <a:pt x="303022" y="32765"/>
                </a:lnTo>
                <a:close/>
              </a:path>
              <a:path w="957580" h="92709">
                <a:moveTo>
                  <a:pt x="385826" y="42163"/>
                </a:moveTo>
                <a:lnTo>
                  <a:pt x="347980" y="42163"/>
                </a:lnTo>
                <a:lnTo>
                  <a:pt x="347980" y="50037"/>
                </a:lnTo>
                <a:lnTo>
                  <a:pt x="385826" y="50037"/>
                </a:lnTo>
                <a:lnTo>
                  <a:pt x="385826" y="42163"/>
                </a:lnTo>
                <a:close/>
              </a:path>
              <a:path w="957580" h="92709">
                <a:moveTo>
                  <a:pt x="410083" y="68325"/>
                </a:moveTo>
                <a:lnTo>
                  <a:pt x="401193" y="68325"/>
                </a:lnTo>
                <a:lnTo>
                  <a:pt x="403719" y="78003"/>
                </a:lnTo>
                <a:lnTo>
                  <a:pt x="410067" y="85550"/>
                </a:lnTo>
                <a:lnTo>
                  <a:pt x="419534" y="90453"/>
                </a:lnTo>
                <a:lnTo>
                  <a:pt x="431419" y="92201"/>
                </a:lnTo>
                <a:lnTo>
                  <a:pt x="443553" y="90269"/>
                </a:lnTo>
                <a:lnTo>
                  <a:pt x="453151" y="84931"/>
                </a:lnTo>
                <a:lnTo>
                  <a:pt x="453622" y="84327"/>
                </a:lnTo>
                <a:lnTo>
                  <a:pt x="431419" y="84327"/>
                </a:lnTo>
                <a:lnTo>
                  <a:pt x="423227" y="83131"/>
                </a:lnTo>
                <a:lnTo>
                  <a:pt x="416559" y="79898"/>
                </a:lnTo>
                <a:lnTo>
                  <a:pt x="411988" y="74880"/>
                </a:lnTo>
                <a:lnTo>
                  <a:pt x="410083" y="68325"/>
                </a:lnTo>
                <a:close/>
              </a:path>
              <a:path w="957580" h="92709">
                <a:moveTo>
                  <a:pt x="451704" y="7619"/>
                </a:moveTo>
                <a:lnTo>
                  <a:pt x="442722" y="7619"/>
                </a:lnTo>
                <a:lnTo>
                  <a:pt x="449961" y="14350"/>
                </a:lnTo>
                <a:lnTo>
                  <a:pt x="449961" y="24129"/>
                </a:lnTo>
                <a:lnTo>
                  <a:pt x="448446" y="31035"/>
                </a:lnTo>
                <a:lnTo>
                  <a:pt x="444230" y="36321"/>
                </a:lnTo>
                <a:lnTo>
                  <a:pt x="437798" y="39703"/>
                </a:lnTo>
                <a:lnTo>
                  <a:pt x="429641" y="40893"/>
                </a:lnTo>
                <a:lnTo>
                  <a:pt x="424053" y="40893"/>
                </a:lnTo>
                <a:lnTo>
                  <a:pt x="424053" y="48767"/>
                </a:lnTo>
                <a:lnTo>
                  <a:pt x="429641" y="48767"/>
                </a:lnTo>
                <a:lnTo>
                  <a:pt x="439400" y="50085"/>
                </a:lnTo>
                <a:lnTo>
                  <a:pt x="446754" y="53784"/>
                </a:lnTo>
                <a:lnTo>
                  <a:pt x="451393" y="59483"/>
                </a:lnTo>
                <a:lnTo>
                  <a:pt x="453009" y="66801"/>
                </a:lnTo>
                <a:lnTo>
                  <a:pt x="451403" y="73755"/>
                </a:lnTo>
                <a:lnTo>
                  <a:pt x="446928" y="79279"/>
                </a:lnTo>
                <a:lnTo>
                  <a:pt x="440096" y="82946"/>
                </a:lnTo>
                <a:lnTo>
                  <a:pt x="431419" y="84327"/>
                </a:lnTo>
                <a:lnTo>
                  <a:pt x="453622" y="84327"/>
                </a:lnTo>
                <a:lnTo>
                  <a:pt x="459440" y="76878"/>
                </a:lnTo>
                <a:lnTo>
                  <a:pt x="461645" y="66801"/>
                </a:lnTo>
                <a:lnTo>
                  <a:pt x="460382" y="58852"/>
                </a:lnTo>
                <a:lnTo>
                  <a:pt x="456596" y="52355"/>
                </a:lnTo>
                <a:lnTo>
                  <a:pt x="450572" y="47621"/>
                </a:lnTo>
                <a:lnTo>
                  <a:pt x="442595" y="44957"/>
                </a:lnTo>
                <a:lnTo>
                  <a:pt x="442595" y="44195"/>
                </a:lnTo>
                <a:lnTo>
                  <a:pt x="449198" y="41302"/>
                </a:lnTo>
                <a:lnTo>
                  <a:pt x="454183" y="36766"/>
                </a:lnTo>
                <a:lnTo>
                  <a:pt x="457311" y="30801"/>
                </a:lnTo>
                <a:lnTo>
                  <a:pt x="458343" y="23621"/>
                </a:lnTo>
                <a:lnTo>
                  <a:pt x="456533" y="14448"/>
                </a:lnTo>
                <a:lnTo>
                  <a:pt x="451704" y="7619"/>
                </a:lnTo>
                <a:close/>
              </a:path>
              <a:path w="957580" h="92709">
                <a:moveTo>
                  <a:pt x="431673" y="0"/>
                </a:moveTo>
                <a:lnTo>
                  <a:pt x="420762" y="1654"/>
                </a:lnTo>
                <a:lnTo>
                  <a:pt x="411829" y="6476"/>
                </a:lnTo>
                <a:lnTo>
                  <a:pt x="405705" y="13966"/>
                </a:lnTo>
                <a:lnTo>
                  <a:pt x="403225" y="23621"/>
                </a:lnTo>
                <a:lnTo>
                  <a:pt x="411861" y="23621"/>
                </a:lnTo>
                <a:lnTo>
                  <a:pt x="413581" y="16996"/>
                </a:lnTo>
                <a:lnTo>
                  <a:pt x="417909" y="11953"/>
                </a:lnTo>
                <a:lnTo>
                  <a:pt x="424166" y="8745"/>
                </a:lnTo>
                <a:lnTo>
                  <a:pt x="431673" y="7619"/>
                </a:lnTo>
                <a:lnTo>
                  <a:pt x="451704" y="7619"/>
                </a:lnTo>
                <a:lnTo>
                  <a:pt x="451199" y="6905"/>
                </a:lnTo>
                <a:lnTo>
                  <a:pt x="442769" y="1815"/>
                </a:lnTo>
                <a:lnTo>
                  <a:pt x="431673" y="0"/>
                </a:lnTo>
                <a:close/>
              </a:path>
              <a:path w="957580" h="92709">
                <a:moveTo>
                  <a:pt x="527939" y="71881"/>
                </a:moveTo>
                <a:lnTo>
                  <a:pt x="519556" y="71881"/>
                </a:lnTo>
                <a:lnTo>
                  <a:pt x="519556" y="90931"/>
                </a:lnTo>
                <a:lnTo>
                  <a:pt x="527939" y="90931"/>
                </a:lnTo>
                <a:lnTo>
                  <a:pt x="527939" y="71881"/>
                </a:lnTo>
                <a:close/>
              </a:path>
              <a:path w="957580" h="92709">
                <a:moveTo>
                  <a:pt x="527939" y="1015"/>
                </a:moveTo>
                <a:lnTo>
                  <a:pt x="517525" y="1015"/>
                </a:lnTo>
                <a:lnTo>
                  <a:pt x="476377" y="64515"/>
                </a:lnTo>
                <a:lnTo>
                  <a:pt x="476377" y="71881"/>
                </a:lnTo>
                <a:lnTo>
                  <a:pt x="540385" y="71881"/>
                </a:lnTo>
                <a:lnTo>
                  <a:pt x="540385" y="64007"/>
                </a:lnTo>
                <a:lnTo>
                  <a:pt x="486283" y="64007"/>
                </a:lnTo>
                <a:lnTo>
                  <a:pt x="486283" y="63499"/>
                </a:lnTo>
                <a:lnTo>
                  <a:pt x="518795" y="12953"/>
                </a:lnTo>
                <a:lnTo>
                  <a:pt x="527939" y="12953"/>
                </a:lnTo>
                <a:lnTo>
                  <a:pt x="527939" y="1015"/>
                </a:lnTo>
                <a:close/>
              </a:path>
              <a:path w="957580" h="92709">
                <a:moveTo>
                  <a:pt x="527939" y="12953"/>
                </a:moveTo>
                <a:lnTo>
                  <a:pt x="519556" y="12953"/>
                </a:lnTo>
                <a:lnTo>
                  <a:pt x="519556" y="64007"/>
                </a:lnTo>
                <a:lnTo>
                  <a:pt x="527939" y="64007"/>
                </a:lnTo>
                <a:lnTo>
                  <a:pt x="527939" y="12953"/>
                </a:lnTo>
                <a:close/>
              </a:path>
              <a:path w="957580" h="92709">
                <a:moveTo>
                  <a:pt x="603664" y="7619"/>
                </a:moveTo>
                <a:lnTo>
                  <a:pt x="594360" y="7619"/>
                </a:lnTo>
                <a:lnTo>
                  <a:pt x="602488" y="14350"/>
                </a:lnTo>
                <a:lnTo>
                  <a:pt x="602615" y="24383"/>
                </a:lnTo>
                <a:lnTo>
                  <a:pt x="555879" y="84327"/>
                </a:lnTo>
                <a:lnTo>
                  <a:pt x="555879" y="90931"/>
                </a:lnTo>
                <a:lnTo>
                  <a:pt x="613537" y="90931"/>
                </a:lnTo>
                <a:lnTo>
                  <a:pt x="613537" y="83057"/>
                </a:lnTo>
                <a:lnTo>
                  <a:pt x="568325" y="83057"/>
                </a:lnTo>
                <a:lnTo>
                  <a:pt x="568325" y="82295"/>
                </a:lnTo>
                <a:lnTo>
                  <a:pt x="600348" y="47547"/>
                </a:lnTo>
                <a:lnTo>
                  <a:pt x="610743" y="24383"/>
                </a:lnTo>
                <a:lnTo>
                  <a:pt x="608750" y="14716"/>
                </a:lnTo>
                <a:lnTo>
                  <a:pt x="603664" y="7619"/>
                </a:lnTo>
                <a:close/>
              </a:path>
              <a:path w="957580" h="92709">
                <a:moveTo>
                  <a:pt x="583819" y="0"/>
                </a:moveTo>
                <a:lnTo>
                  <a:pt x="572964" y="1829"/>
                </a:lnTo>
                <a:lnTo>
                  <a:pt x="564324" y="7111"/>
                </a:lnTo>
                <a:lnTo>
                  <a:pt x="558637" y="15251"/>
                </a:lnTo>
                <a:lnTo>
                  <a:pt x="556641" y="25653"/>
                </a:lnTo>
                <a:lnTo>
                  <a:pt x="565023" y="25653"/>
                </a:lnTo>
                <a:lnTo>
                  <a:pt x="566348" y="18442"/>
                </a:lnTo>
                <a:lnTo>
                  <a:pt x="570103" y="12731"/>
                </a:lnTo>
                <a:lnTo>
                  <a:pt x="575952" y="8973"/>
                </a:lnTo>
                <a:lnTo>
                  <a:pt x="583565" y="7619"/>
                </a:lnTo>
                <a:lnTo>
                  <a:pt x="603664" y="7619"/>
                </a:lnTo>
                <a:lnTo>
                  <a:pt x="603186" y="6953"/>
                </a:lnTo>
                <a:lnTo>
                  <a:pt x="594669" y="1809"/>
                </a:lnTo>
                <a:lnTo>
                  <a:pt x="583819" y="0"/>
                </a:lnTo>
                <a:close/>
              </a:path>
              <a:path w="957580" h="92709">
                <a:moveTo>
                  <a:pt x="667639" y="42163"/>
                </a:moveTo>
                <a:lnTo>
                  <a:pt x="629793" y="42163"/>
                </a:lnTo>
                <a:lnTo>
                  <a:pt x="629793" y="50037"/>
                </a:lnTo>
                <a:lnTo>
                  <a:pt x="667639" y="50037"/>
                </a:lnTo>
                <a:lnTo>
                  <a:pt x="667639" y="42163"/>
                </a:lnTo>
                <a:close/>
              </a:path>
              <a:path w="957580" h="92709">
                <a:moveTo>
                  <a:pt x="712851" y="0"/>
                </a:moveTo>
                <a:lnTo>
                  <a:pt x="700069" y="3057"/>
                </a:lnTo>
                <a:lnTo>
                  <a:pt x="690514" y="12080"/>
                </a:lnTo>
                <a:lnTo>
                  <a:pt x="684508" y="26556"/>
                </a:lnTo>
                <a:lnTo>
                  <a:pt x="682371" y="45973"/>
                </a:lnTo>
                <a:lnTo>
                  <a:pt x="684490" y="65520"/>
                </a:lnTo>
                <a:lnTo>
                  <a:pt x="690467" y="80041"/>
                </a:lnTo>
                <a:lnTo>
                  <a:pt x="700016" y="89086"/>
                </a:lnTo>
                <a:lnTo>
                  <a:pt x="712851" y="92201"/>
                </a:lnTo>
                <a:lnTo>
                  <a:pt x="725610" y="89086"/>
                </a:lnTo>
                <a:lnTo>
                  <a:pt x="730607" y="84327"/>
                </a:lnTo>
                <a:lnTo>
                  <a:pt x="712851" y="84327"/>
                </a:lnTo>
                <a:lnTo>
                  <a:pt x="703669" y="81710"/>
                </a:lnTo>
                <a:lnTo>
                  <a:pt x="696833" y="74247"/>
                </a:lnTo>
                <a:lnTo>
                  <a:pt x="692544" y="62235"/>
                </a:lnTo>
                <a:lnTo>
                  <a:pt x="691007" y="45973"/>
                </a:lnTo>
                <a:lnTo>
                  <a:pt x="692562" y="29747"/>
                </a:lnTo>
                <a:lnTo>
                  <a:pt x="696880" y="17700"/>
                </a:lnTo>
                <a:lnTo>
                  <a:pt x="703722" y="10201"/>
                </a:lnTo>
                <a:lnTo>
                  <a:pt x="712851" y="7619"/>
                </a:lnTo>
                <a:lnTo>
                  <a:pt x="730361" y="7619"/>
                </a:lnTo>
                <a:lnTo>
                  <a:pt x="725556" y="3057"/>
                </a:lnTo>
                <a:lnTo>
                  <a:pt x="712851" y="0"/>
                </a:lnTo>
                <a:close/>
              </a:path>
              <a:path w="957580" h="92709">
                <a:moveTo>
                  <a:pt x="730361" y="7619"/>
                </a:moveTo>
                <a:lnTo>
                  <a:pt x="712851" y="7619"/>
                </a:lnTo>
                <a:lnTo>
                  <a:pt x="721921" y="10201"/>
                </a:lnTo>
                <a:lnTo>
                  <a:pt x="728741" y="17700"/>
                </a:lnTo>
                <a:lnTo>
                  <a:pt x="733014" y="29747"/>
                </a:lnTo>
                <a:lnTo>
                  <a:pt x="734441" y="45973"/>
                </a:lnTo>
                <a:lnTo>
                  <a:pt x="733032" y="62235"/>
                </a:lnTo>
                <a:lnTo>
                  <a:pt x="728789" y="74247"/>
                </a:lnTo>
                <a:lnTo>
                  <a:pt x="721975" y="81710"/>
                </a:lnTo>
                <a:lnTo>
                  <a:pt x="712851" y="84327"/>
                </a:lnTo>
                <a:lnTo>
                  <a:pt x="730607" y="84327"/>
                </a:lnTo>
                <a:lnTo>
                  <a:pt x="735107" y="80041"/>
                </a:lnTo>
                <a:lnTo>
                  <a:pt x="741033" y="65520"/>
                </a:lnTo>
                <a:lnTo>
                  <a:pt x="743077" y="45973"/>
                </a:lnTo>
                <a:lnTo>
                  <a:pt x="741015" y="26556"/>
                </a:lnTo>
                <a:lnTo>
                  <a:pt x="735060" y="12080"/>
                </a:lnTo>
                <a:lnTo>
                  <a:pt x="730361" y="7619"/>
                </a:lnTo>
                <a:close/>
              </a:path>
              <a:path w="957580" h="92709">
                <a:moveTo>
                  <a:pt x="787019" y="0"/>
                </a:moveTo>
                <a:lnTo>
                  <a:pt x="774237" y="3057"/>
                </a:lnTo>
                <a:lnTo>
                  <a:pt x="764682" y="12080"/>
                </a:lnTo>
                <a:lnTo>
                  <a:pt x="758676" y="26556"/>
                </a:lnTo>
                <a:lnTo>
                  <a:pt x="756539" y="45973"/>
                </a:lnTo>
                <a:lnTo>
                  <a:pt x="758658" y="65520"/>
                </a:lnTo>
                <a:lnTo>
                  <a:pt x="764635" y="80041"/>
                </a:lnTo>
                <a:lnTo>
                  <a:pt x="774184" y="89086"/>
                </a:lnTo>
                <a:lnTo>
                  <a:pt x="787019" y="92201"/>
                </a:lnTo>
                <a:lnTo>
                  <a:pt x="799778" y="89086"/>
                </a:lnTo>
                <a:lnTo>
                  <a:pt x="804775" y="84327"/>
                </a:lnTo>
                <a:lnTo>
                  <a:pt x="787019" y="84327"/>
                </a:lnTo>
                <a:lnTo>
                  <a:pt x="777837" y="81710"/>
                </a:lnTo>
                <a:lnTo>
                  <a:pt x="771001" y="74247"/>
                </a:lnTo>
                <a:lnTo>
                  <a:pt x="766712" y="62235"/>
                </a:lnTo>
                <a:lnTo>
                  <a:pt x="765175" y="45973"/>
                </a:lnTo>
                <a:lnTo>
                  <a:pt x="766730" y="29747"/>
                </a:lnTo>
                <a:lnTo>
                  <a:pt x="771048" y="17700"/>
                </a:lnTo>
                <a:lnTo>
                  <a:pt x="777890" y="10201"/>
                </a:lnTo>
                <a:lnTo>
                  <a:pt x="787019" y="7619"/>
                </a:lnTo>
                <a:lnTo>
                  <a:pt x="804529" y="7619"/>
                </a:lnTo>
                <a:lnTo>
                  <a:pt x="799724" y="3057"/>
                </a:lnTo>
                <a:lnTo>
                  <a:pt x="787019" y="0"/>
                </a:lnTo>
                <a:close/>
              </a:path>
              <a:path w="957580" h="92709">
                <a:moveTo>
                  <a:pt x="804529" y="7619"/>
                </a:moveTo>
                <a:lnTo>
                  <a:pt x="787019" y="7619"/>
                </a:lnTo>
                <a:lnTo>
                  <a:pt x="796089" y="10201"/>
                </a:lnTo>
                <a:lnTo>
                  <a:pt x="802909" y="17700"/>
                </a:lnTo>
                <a:lnTo>
                  <a:pt x="807182" y="29747"/>
                </a:lnTo>
                <a:lnTo>
                  <a:pt x="808609" y="45973"/>
                </a:lnTo>
                <a:lnTo>
                  <a:pt x="807200" y="62235"/>
                </a:lnTo>
                <a:lnTo>
                  <a:pt x="802957" y="74247"/>
                </a:lnTo>
                <a:lnTo>
                  <a:pt x="796143" y="81710"/>
                </a:lnTo>
                <a:lnTo>
                  <a:pt x="787019" y="84327"/>
                </a:lnTo>
                <a:lnTo>
                  <a:pt x="804775" y="84327"/>
                </a:lnTo>
                <a:lnTo>
                  <a:pt x="809275" y="80041"/>
                </a:lnTo>
                <a:lnTo>
                  <a:pt x="815201" y="65520"/>
                </a:lnTo>
                <a:lnTo>
                  <a:pt x="817244" y="45973"/>
                </a:lnTo>
                <a:lnTo>
                  <a:pt x="815183" y="26556"/>
                </a:lnTo>
                <a:lnTo>
                  <a:pt x="809228" y="12080"/>
                </a:lnTo>
                <a:lnTo>
                  <a:pt x="804529" y="7619"/>
                </a:lnTo>
                <a:close/>
              </a:path>
              <a:path w="957580" h="92709">
                <a:moveTo>
                  <a:pt x="884428" y="1015"/>
                </a:moveTo>
                <a:lnTo>
                  <a:pt x="827024" y="1015"/>
                </a:lnTo>
                <a:lnTo>
                  <a:pt x="827024" y="9143"/>
                </a:lnTo>
                <a:lnTo>
                  <a:pt x="875030" y="9143"/>
                </a:lnTo>
                <a:lnTo>
                  <a:pt x="875030" y="9651"/>
                </a:lnTo>
                <a:lnTo>
                  <a:pt x="833119" y="90931"/>
                </a:lnTo>
                <a:lnTo>
                  <a:pt x="842518" y="90931"/>
                </a:lnTo>
                <a:lnTo>
                  <a:pt x="884428" y="9397"/>
                </a:lnTo>
                <a:lnTo>
                  <a:pt x="884428" y="1015"/>
                </a:lnTo>
                <a:close/>
              </a:path>
              <a:path w="957580" h="92709">
                <a:moveTo>
                  <a:pt x="928992" y="0"/>
                </a:moveTo>
                <a:lnTo>
                  <a:pt x="914764" y="3546"/>
                </a:lnTo>
                <a:lnTo>
                  <a:pt x="904513" y="13700"/>
                </a:lnTo>
                <a:lnTo>
                  <a:pt x="898309" y="29450"/>
                </a:lnTo>
                <a:lnTo>
                  <a:pt x="896226" y="49783"/>
                </a:lnTo>
                <a:lnTo>
                  <a:pt x="898932" y="69788"/>
                </a:lnTo>
                <a:lnTo>
                  <a:pt x="906068" y="82851"/>
                </a:lnTo>
                <a:lnTo>
                  <a:pt x="916157" y="89985"/>
                </a:lnTo>
                <a:lnTo>
                  <a:pt x="927722" y="92201"/>
                </a:lnTo>
                <a:lnTo>
                  <a:pt x="939938" y="89915"/>
                </a:lnTo>
                <a:lnTo>
                  <a:pt x="948174" y="84327"/>
                </a:lnTo>
                <a:lnTo>
                  <a:pt x="927722" y="84327"/>
                </a:lnTo>
                <a:lnTo>
                  <a:pt x="919383" y="82690"/>
                </a:lnTo>
                <a:lnTo>
                  <a:pt x="912736" y="78184"/>
                </a:lnTo>
                <a:lnTo>
                  <a:pt x="908184" y="71415"/>
                </a:lnTo>
                <a:lnTo>
                  <a:pt x="906132" y="62991"/>
                </a:lnTo>
                <a:lnTo>
                  <a:pt x="907451" y="54703"/>
                </a:lnTo>
                <a:lnTo>
                  <a:pt x="911926" y="47736"/>
                </a:lnTo>
                <a:lnTo>
                  <a:pt x="914118" y="46227"/>
                </a:lnTo>
                <a:lnTo>
                  <a:pt x="904608" y="46227"/>
                </a:lnTo>
                <a:lnTo>
                  <a:pt x="918592" y="10366"/>
                </a:lnTo>
                <a:lnTo>
                  <a:pt x="939533" y="7746"/>
                </a:lnTo>
                <a:lnTo>
                  <a:pt x="948655" y="7746"/>
                </a:lnTo>
                <a:lnTo>
                  <a:pt x="947708" y="6524"/>
                </a:lnTo>
                <a:lnTo>
                  <a:pt x="939404" y="1672"/>
                </a:lnTo>
                <a:lnTo>
                  <a:pt x="928992" y="0"/>
                </a:lnTo>
                <a:close/>
              </a:path>
              <a:path w="957580" h="92709">
                <a:moveTo>
                  <a:pt x="948481" y="41147"/>
                </a:moveTo>
                <a:lnTo>
                  <a:pt x="927722" y="41147"/>
                </a:lnTo>
                <a:lnTo>
                  <a:pt x="936181" y="42820"/>
                </a:lnTo>
                <a:lnTo>
                  <a:pt x="942914" y="47386"/>
                </a:lnTo>
                <a:lnTo>
                  <a:pt x="947385" y="54167"/>
                </a:lnTo>
                <a:lnTo>
                  <a:pt x="949058" y="62483"/>
                </a:lnTo>
                <a:lnTo>
                  <a:pt x="947385" y="70987"/>
                </a:lnTo>
                <a:lnTo>
                  <a:pt x="942914" y="77930"/>
                </a:lnTo>
                <a:lnTo>
                  <a:pt x="936181" y="82611"/>
                </a:lnTo>
                <a:lnTo>
                  <a:pt x="927722" y="84327"/>
                </a:lnTo>
                <a:lnTo>
                  <a:pt x="948174" y="84327"/>
                </a:lnTo>
                <a:lnTo>
                  <a:pt x="949344" y="83534"/>
                </a:lnTo>
                <a:lnTo>
                  <a:pt x="955368" y="74056"/>
                </a:lnTo>
                <a:lnTo>
                  <a:pt x="957440" y="62483"/>
                </a:lnTo>
                <a:lnTo>
                  <a:pt x="955227" y="50794"/>
                </a:lnTo>
                <a:lnTo>
                  <a:pt x="949074" y="41544"/>
                </a:lnTo>
                <a:lnTo>
                  <a:pt x="948481" y="41147"/>
                </a:lnTo>
                <a:close/>
              </a:path>
              <a:path w="957580" h="92709">
                <a:moveTo>
                  <a:pt x="928992" y="33273"/>
                </a:moveTo>
                <a:lnTo>
                  <a:pt x="921751" y="34172"/>
                </a:lnTo>
                <a:lnTo>
                  <a:pt x="915260" y="36750"/>
                </a:lnTo>
                <a:lnTo>
                  <a:pt x="909793" y="40828"/>
                </a:lnTo>
                <a:lnTo>
                  <a:pt x="905624" y="46227"/>
                </a:lnTo>
                <a:lnTo>
                  <a:pt x="914118" y="46227"/>
                </a:lnTo>
                <a:lnTo>
                  <a:pt x="918901" y="42935"/>
                </a:lnTo>
                <a:lnTo>
                  <a:pt x="927722" y="41147"/>
                </a:lnTo>
                <a:lnTo>
                  <a:pt x="948481" y="41147"/>
                </a:lnTo>
                <a:lnTo>
                  <a:pt x="939991" y="35462"/>
                </a:lnTo>
                <a:lnTo>
                  <a:pt x="928992" y="33273"/>
                </a:lnTo>
                <a:close/>
              </a:path>
              <a:path w="957580" h="92709">
                <a:moveTo>
                  <a:pt x="948655" y="7746"/>
                </a:moveTo>
                <a:lnTo>
                  <a:pt x="939533" y="7746"/>
                </a:lnTo>
                <a:lnTo>
                  <a:pt x="946137" y="14477"/>
                </a:lnTo>
                <a:lnTo>
                  <a:pt x="947788" y="23621"/>
                </a:lnTo>
                <a:lnTo>
                  <a:pt x="956424" y="23621"/>
                </a:lnTo>
                <a:lnTo>
                  <a:pt x="953513" y="14019"/>
                </a:lnTo>
                <a:lnTo>
                  <a:pt x="948655" y="7746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6700" y="6474473"/>
            <a:ext cx="222885" cy="0"/>
          </a:xfrm>
          <a:custGeom>
            <a:avLst/>
            <a:gdLst/>
            <a:ahLst/>
            <a:cxnLst/>
            <a:rect l="l" t="t" r="r" b="b"/>
            <a:pathLst>
              <a:path w="222884">
                <a:moveTo>
                  <a:pt x="0" y="0"/>
                </a:moveTo>
                <a:lnTo>
                  <a:pt x="222338" y="0"/>
                </a:lnTo>
              </a:path>
            </a:pathLst>
          </a:custGeom>
          <a:ln w="12700">
            <a:solidFill>
              <a:srgbClr val="35B3A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3870" y="1028306"/>
            <a:ext cx="551815" cy="294005"/>
          </a:xfrm>
          <a:custGeom>
            <a:avLst/>
            <a:gdLst/>
            <a:ahLst/>
            <a:cxnLst/>
            <a:rect l="l" t="t" r="r" b="b"/>
            <a:pathLst>
              <a:path w="551815" h="294005">
                <a:moveTo>
                  <a:pt x="245008" y="146608"/>
                </a:moveTo>
                <a:lnTo>
                  <a:pt x="206044" y="146608"/>
                </a:lnTo>
                <a:lnTo>
                  <a:pt x="206044" y="293878"/>
                </a:lnTo>
                <a:lnTo>
                  <a:pt x="245008" y="293878"/>
                </a:lnTo>
                <a:lnTo>
                  <a:pt x="245008" y="146608"/>
                </a:lnTo>
                <a:close/>
              </a:path>
              <a:path w="551815" h="294005">
                <a:moveTo>
                  <a:pt x="178308" y="5283"/>
                </a:moveTo>
                <a:lnTo>
                  <a:pt x="140004" y="5283"/>
                </a:lnTo>
                <a:lnTo>
                  <a:pt x="140004" y="279349"/>
                </a:lnTo>
                <a:lnTo>
                  <a:pt x="178308" y="279349"/>
                </a:lnTo>
                <a:lnTo>
                  <a:pt x="178308" y="146608"/>
                </a:lnTo>
                <a:lnTo>
                  <a:pt x="245008" y="146608"/>
                </a:lnTo>
                <a:lnTo>
                  <a:pt x="245008" y="113588"/>
                </a:lnTo>
                <a:lnTo>
                  <a:pt x="178308" y="113588"/>
                </a:lnTo>
                <a:lnTo>
                  <a:pt x="178308" y="5283"/>
                </a:lnTo>
                <a:close/>
              </a:path>
              <a:path w="551815" h="294005">
                <a:moveTo>
                  <a:pt x="245008" y="0"/>
                </a:moveTo>
                <a:lnTo>
                  <a:pt x="206044" y="0"/>
                </a:lnTo>
                <a:lnTo>
                  <a:pt x="206044" y="113588"/>
                </a:lnTo>
                <a:lnTo>
                  <a:pt x="245008" y="113588"/>
                </a:lnTo>
                <a:lnTo>
                  <a:pt x="245008" y="0"/>
                </a:lnTo>
                <a:close/>
              </a:path>
              <a:path w="551815" h="294005">
                <a:moveTo>
                  <a:pt x="109626" y="34340"/>
                </a:moveTo>
                <a:lnTo>
                  <a:pt x="0" y="34340"/>
                </a:lnTo>
                <a:lnTo>
                  <a:pt x="0" y="227177"/>
                </a:lnTo>
                <a:lnTo>
                  <a:pt x="20472" y="227177"/>
                </a:lnTo>
                <a:lnTo>
                  <a:pt x="48219" y="226914"/>
                </a:lnTo>
                <a:lnTo>
                  <a:pt x="74295" y="225815"/>
                </a:lnTo>
                <a:lnTo>
                  <a:pt x="99875" y="223416"/>
                </a:lnTo>
                <a:lnTo>
                  <a:pt x="126136" y="219252"/>
                </a:lnTo>
                <a:lnTo>
                  <a:pt x="123546" y="192836"/>
                </a:lnTo>
                <a:lnTo>
                  <a:pt x="40944" y="192836"/>
                </a:lnTo>
                <a:lnTo>
                  <a:pt x="40944" y="67360"/>
                </a:lnTo>
                <a:lnTo>
                  <a:pt x="109626" y="67360"/>
                </a:lnTo>
                <a:lnTo>
                  <a:pt x="109626" y="34340"/>
                </a:lnTo>
                <a:close/>
              </a:path>
              <a:path w="551815" h="294005">
                <a:moveTo>
                  <a:pt x="122834" y="185572"/>
                </a:moveTo>
                <a:lnTo>
                  <a:pt x="102052" y="188889"/>
                </a:lnTo>
                <a:lnTo>
                  <a:pt x="81889" y="191061"/>
                </a:lnTo>
                <a:lnTo>
                  <a:pt x="61726" y="192305"/>
                </a:lnTo>
                <a:lnTo>
                  <a:pt x="40944" y="192836"/>
                </a:lnTo>
                <a:lnTo>
                  <a:pt x="123546" y="192836"/>
                </a:lnTo>
                <a:lnTo>
                  <a:pt x="122834" y="185572"/>
                </a:lnTo>
                <a:close/>
              </a:path>
              <a:path w="551815" h="294005">
                <a:moveTo>
                  <a:pt x="383032" y="81229"/>
                </a:moveTo>
                <a:lnTo>
                  <a:pt x="342087" y="81229"/>
                </a:lnTo>
                <a:lnTo>
                  <a:pt x="342087" y="92456"/>
                </a:lnTo>
                <a:lnTo>
                  <a:pt x="337779" y="125966"/>
                </a:lnTo>
                <a:lnTo>
                  <a:pt x="324710" y="158454"/>
                </a:lnTo>
                <a:lnTo>
                  <a:pt x="302664" y="186671"/>
                </a:lnTo>
                <a:lnTo>
                  <a:pt x="271424" y="207365"/>
                </a:lnTo>
                <a:lnTo>
                  <a:pt x="293878" y="239064"/>
                </a:lnTo>
                <a:lnTo>
                  <a:pt x="316919" y="225475"/>
                </a:lnTo>
                <a:lnTo>
                  <a:pt x="336061" y="207117"/>
                </a:lnTo>
                <a:lnTo>
                  <a:pt x="351363" y="184922"/>
                </a:lnTo>
                <a:lnTo>
                  <a:pt x="362889" y="159816"/>
                </a:lnTo>
                <a:lnTo>
                  <a:pt x="403023" y="159816"/>
                </a:lnTo>
                <a:lnTo>
                  <a:pt x="399459" y="155235"/>
                </a:lnTo>
                <a:lnTo>
                  <a:pt x="386973" y="124232"/>
                </a:lnTo>
                <a:lnTo>
                  <a:pt x="383032" y="92456"/>
                </a:lnTo>
                <a:lnTo>
                  <a:pt x="383032" y="81229"/>
                </a:lnTo>
                <a:close/>
              </a:path>
              <a:path w="551815" h="294005">
                <a:moveTo>
                  <a:pt x="403023" y="159816"/>
                </a:moveTo>
                <a:lnTo>
                  <a:pt x="362889" y="159816"/>
                </a:lnTo>
                <a:lnTo>
                  <a:pt x="373899" y="183271"/>
                </a:lnTo>
                <a:lnTo>
                  <a:pt x="388562" y="204063"/>
                </a:lnTo>
                <a:lnTo>
                  <a:pt x="406816" y="221388"/>
                </a:lnTo>
                <a:lnTo>
                  <a:pt x="428599" y="234442"/>
                </a:lnTo>
                <a:lnTo>
                  <a:pt x="451053" y="203403"/>
                </a:lnTo>
                <a:lnTo>
                  <a:pt x="420736" y="182585"/>
                </a:lnTo>
                <a:lnTo>
                  <a:pt x="403023" y="159816"/>
                </a:lnTo>
                <a:close/>
              </a:path>
              <a:path w="551815" h="294005">
                <a:moveTo>
                  <a:pt x="443128" y="48209"/>
                </a:moveTo>
                <a:lnTo>
                  <a:pt x="281330" y="48209"/>
                </a:lnTo>
                <a:lnTo>
                  <a:pt x="281330" y="81229"/>
                </a:lnTo>
                <a:lnTo>
                  <a:pt x="443128" y="81229"/>
                </a:lnTo>
                <a:lnTo>
                  <a:pt x="443128" y="48209"/>
                </a:lnTo>
                <a:close/>
              </a:path>
              <a:path w="551815" h="294005">
                <a:moveTo>
                  <a:pt x="383032" y="6604"/>
                </a:moveTo>
                <a:lnTo>
                  <a:pt x="342087" y="6604"/>
                </a:lnTo>
                <a:lnTo>
                  <a:pt x="342087" y="48209"/>
                </a:lnTo>
                <a:lnTo>
                  <a:pt x="383032" y="48209"/>
                </a:lnTo>
                <a:lnTo>
                  <a:pt x="383032" y="6604"/>
                </a:lnTo>
                <a:close/>
              </a:path>
              <a:path w="551815" h="294005">
                <a:moveTo>
                  <a:pt x="508508" y="0"/>
                </a:moveTo>
                <a:lnTo>
                  <a:pt x="466902" y="0"/>
                </a:lnTo>
                <a:lnTo>
                  <a:pt x="466902" y="293878"/>
                </a:lnTo>
                <a:lnTo>
                  <a:pt x="508508" y="293878"/>
                </a:lnTo>
                <a:lnTo>
                  <a:pt x="508508" y="148590"/>
                </a:lnTo>
                <a:lnTo>
                  <a:pt x="551434" y="148590"/>
                </a:lnTo>
                <a:lnTo>
                  <a:pt x="551434" y="114249"/>
                </a:lnTo>
                <a:lnTo>
                  <a:pt x="508508" y="114249"/>
                </a:lnTo>
                <a:lnTo>
                  <a:pt x="5085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288" y="3339871"/>
            <a:ext cx="4216895" cy="1289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288" y="3136671"/>
            <a:ext cx="2917558" cy="1179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288" y="2933471"/>
            <a:ext cx="5000358" cy="1179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288" y="2729509"/>
            <a:ext cx="2304275" cy="1344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2288" y="2526309"/>
            <a:ext cx="3339960" cy="1186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2288" y="2323871"/>
            <a:ext cx="4075798" cy="1179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2288" y="2120671"/>
            <a:ext cx="3713975" cy="12890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052334" y="1831035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8" y="47497"/>
                </a:lnTo>
                <a:lnTo>
                  <a:pt x="69468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0" y="17017"/>
                </a:moveTo>
                <a:lnTo>
                  <a:pt x="25907" y="17017"/>
                </a:lnTo>
                <a:lnTo>
                  <a:pt x="25825" y="40766"/>
                </a:lnTo>
                <a:lnTo>
                  <a:pt x="24790" y="47180"/>
                </a:lnTo>
                <a:lnTo>
                  <a:pt x="5079" y="81533"/>
                </a:lnTo>
                <a:lnTo>
                  <a:pt x="0" y="84581"/>
                </a:lnTo>
                <a:lnTo>
                  <a:pt x="4317" y="89788"/>
                </a:lnTo>
                <a:lnTo>
                  <a:pt x="27965" y="56553"/>
                </a:lnTo>
                <a:lnTo>
                  <a:pt x="29177" y="51247"/>
                </a:lnTo>
                <a:lnTo>
                  <a:pt x="28168" y="48094"/>
                </a:lnTo>
                <a:lnTo>
                  <a:pt x="27050" y="40766"/>
                </a:lnTo>
                <a:lnTo>
                  <a:pt x="27050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1" y="17017"/>
                </a:lnTo>
                <a:lnTo>
                  <a:pt x="31166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4" y="81914"/>
                </a:lnTo>
                <a:lnTo>
                  <a:pt x="52704" y="79032"/>
                </a:lnTo>
                <a:lnTo>
                  <a:pt x="48285" y="75056"/>
                </a:lnTo>
                <a:lnTo>
                  <a:pt x="40754" y="64896"/>
                </a:lnTo>
                <a:lnTo>
                  <a:pt x="37807" y="59156"/>
                </a:lnTo>
                <a:lnTo>
                  <a:pt x="33578" y="46380"/>
                </a:lnTo>
                <a:lnTo>
                  <a:pt x="32580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1" y="17017"/>
                </a:moveTo>
                <a:lnTo>
                  <a:pt x="27050" y="17017"/>
                </a:lnTo>
                <a:lnTo>
                  <a:pt x="27050" y="40766"/>
                </a:lnTo>
                <a:lnTo>
                  <a:pt x="28168" y="48094"/>
                </a:lnTo>
                <a:lnTo>
                  <a:pt x="29177" y="51247"/>
                </a:lnTo>
                <a:lnTo>
                  <a:pt x="30594" y="45046"/>
                </a:lnTo>
                <a:lnTo>
                  <a:pt x="31166" y="39839"/>
                </a:lnTo>
                <a:lnTo>
                  <a:pt x="31241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6" y="41782"/>
                </a:lnTo>
                <a:lnTo>
                  <a:pt x="45846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8" y="41782"/>
                </a:lnTo>
                <a:lnTo>
                  <a:pt x="69468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3" y="14223"/>
                </a:moveTo>
                <a:lnTo>
                  <a:pt x="2412" y="14223"/>
                </a:lnTo>
                <a:lnTo>
                  <a:pt x="2412" y="20065"/>
                </a:lnTo>
                <a:lnTo>
                  <a:pt x="25907" y="20065"/>
                </a:lnTo>
                <a:lnTo>
                  <a:pt x="25907" y="17017"/>
                </a:lnTo>
                <a:lnTo>
                  <a:pt x="54863" y="17017"/>
                </a:lnTo>
                <a:lnTo>
                  <a:pt x="54863" y="14223"/>
                </a:lnTo>
                <a:close/>
              </a:path>
              <a:path w="479425" h="114300">
                <a:moveTo>
                  <a:pt x="54863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3" y="20065"/>
                </a:lnTo>
                <a:lnTo>
                  <a:pt x="54863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59" y="105790"/>
                </a:lnTo>
                <a:lnTo>
                  <a:pt x="137159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2" y="82549"/>
                </a:lnTo>
                <a:lnTo>
                  <a:pt x="200532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4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6" y="55625"/>
                </a:moveTo>
                <a:lnTo>
                  <a:pt x="117601" y="55625"/>
                </a:lnTo>
                <a:lnTo>
                  <a:pt x="117601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479425" h="114300">
                <a:moveTo>
                  <a:pt x="219836" y="58800"/>
                </a:moveTo>
                <a:lnTo>
                  <a:pt x="172084" y="58800"/>
                </a:lnTo>
                <a:lnTo>
                  <a:pt x="172084" y="61467"/>
                </a:lnTo>
                <a:lnTo>
                  <a:pt x="219836" y="61467"/>
                </a:lnTo>
                <a:lnTo>
                  <a:pt x="219836" y="58800"/>
                </a:lnTo>
                <a:close/>
              </a:path>
              <a:path w="479425" h="114300">
                <a:moveTo>
                  <a:pt x="146176" y="37210"/>
                </a:moveTo>
                <a:lnTo>
                  <a:pt x="127634" y="37210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6" y="41147"/>
                </a:lnTo>
                <a:lnTo>
                  <a:pt x="146176" y="37210"/>
                </a:lnTo>
                <a:close/>
              </a:path>
              <a:path w="479425" h="114300">
                <a:moveTo>
                  <a:pt x="153034" y="6984"/>
                </a:moveTo>
                <a:lnTo>
                  <a:pt x="146176" y="6984"/>
                </a:lnTo>
                <a:lnTo>
                  <a:pt x="146176" y="41147"/>
                </a:lnTo>
                <a:lnTo>
                  <a:pt x="153034" y="41147"/>
                </a:lnTo>
                <a:lnTo>
                  <a:pt x="153034" y="6984"/>
                </a:lnTo>
                <a:close/>
              </a:path>
              <a:path w="479425" h="114300">
                <a:moveTo>
                  <a:pt x="184403" y="37210"/>
                </a:moveTo>
                <a:lnTo>
                  <a:pt x="153034" y="37210"/>
                </a:lnTo>
                <a:lnTo>
                  <a:pt x="153034" y="41147"/>
                </a:lnTo>
                <a:lnTo>
                  <a:pt x="184403" y="41147"/>
                </a:lnTo>
                <a:lnTo>
                  <a:pt x="184403" y="37210"/>
                </a:lnTo>
                <a:close/>
              </a:path>
              <a:path w="479425" h="114300">
                <a:moveTo>
                  <a:pt x="191007" y="6984"/>
                </a:moveTo>
                <a:lnTo>
                  <a:pt x="184403" y="6984"/>
                </a:lnTo>
                <a:lnTo>
                  <a:pt x="184403" y="41147"/>
                </a:lnTo>
                <a:lnTo>
                  <a:pt x="191007" y="41147"/>
                </a:lnTo>
                <a:lnTo>
                  <a:pt x="191007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7" y="37210"/>
                </a:lnTo>
                <a:lnTo>
                  <a:pt x="191007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3" y="3809"/>
                </a:moveTo>
                <a:lnTo>
                  <a:pt x="127507" y="3809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4"/>
                </a:lnTo>
                <a:lnTo>
                  <a:pt x="209803" y="6984"/>
                </a:lnTo>
                <a:lnTo>
                  <a:pt x="209803" y="3809"/>
                </a:lnTo>
                <a:close/>
              </a:path>
              <a:path w="479425" h="114300">
                <a:moveTo>
                  <a:pt x="184403" y="6984"/>
                </a:moveTo>
                <a:lnTo>
                  <a:pt x="153034" y="6984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4"/>
                </a:lnTo>
                <a:close/>
              </a:path>
              <a:path w="479425" h="114300">
                <a:moveTo>
                  <a:pt x="209803" y="6984"/>
                </a:moveTo>
                <a:lnTo>
                  <a:pt x="191007" y="6984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4"/>
                </a:lnTo>
                <a:close/>
              </a:path>
              <a:path w="479425" h="114300">
                <a:moveTo>
                  <a:pt x="372236" y="60324"/>
                </a:moveTo>
                <a:lnTo>
                  <a:pt x="270001" y="60324"/>
                </a:lnTo>
                <a:lnTo>
                  <a:pt x="270001" y="66039"/>
                </a:lnTo>
                <a:lnTo>
                  <a:pt x="372236" y="66039"/>
                </a:lnTo>
                <a:lnTo>
                  <a:pt x="372236" y="60324"/>
                </a:lnTo>
                <a:close/>
              </a:path>
              <a:path w="479425" h="114300">
                <a:moveTo>
                  <a:pt x="358647" y="79120"/>
                </a:moveTo>
                <a:lnTo>
                  <a:pt x="281431" y="79120"/>
                </a:lnTo>
                <a:lnTo>
                  <a:pt x="281431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7" y="113156"/>
                </a:lnTo>
                <a:lnTo>
                  <a:pt x="358647" y="79120"/>
                </a:lnTo>
                <a:close/>
              </a:path>
              <a:path w="479425" h="114300">
                <a:moveTo>
                  <a:pt x="359156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29" y="44195"/>
                </a:lnTo>
                <a:lnTo>
                  <a:pt x="290829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29" y="22097"/>
                </a:lnTo>
                <a:lnTo>
                  <a:pt x="290829" y="8889"/>
                </a:lnTo>
                <a:lnTo>
                  <a:pt x="359156" y="8889"/>
                </a:lnTo>
                <a:lnTo>
                  <a:pt x="359156" y="3174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29" y="41909"/>
                </a:lnTo>
                <a:lnTo>
                  <a:pt x="290829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29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29" y="27685"/>
                </a:lnTo>
                <a:lnTo>
                  <a:pt x="290829" y="22097"/>
                </a:lnTo>
                <a:close/>
              </a:path>
              <a:path w="479425" h="114300">
                <a:moveTo>
                  <a:pt x="355981" y="22097"/>
                </a:moveTo>
                <a:lnTo>
                  <a:pt x="290829" y="22097"/>
                </a:lnTo>
                <a:lnTo>
                  <a:pt x="290829" y="27685"/>
                </a:lnTo>
                <a:lnTo>
                  <a:pt x="355981" y="27685"/>
                </a:lnTo>
                <a:lnTo>
                  <a:pt x="355981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79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77" y="76009"/>
                </a:lnTo>
                <a:lnTo>
                  <a:pt x="411759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79" y="113791"/>
                </a:lnTo>
                <a:lnTo>
                  <a:pt x="456285" y="112966"/>
                </a:lnTo>
                <a:lnTo>
                  <a:pt x="467385" y="109664"/>
                </a:lnTo>
                <a:lnTo>
                  <a:pt x="469997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903" y="105028"/>
                </a:lnTo>
                <a:lnTo>
                  <a:pt x="417322" y="103250"/>
                </a:lnTo>
                <a:lnTo>
                  <a:pt x="412241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11" y="77469"/>
                </a:lnTo>
                <a:lnTo>
                  <a:pt x="467385" y="76009"/>
                </a:lnTo>
                <a:lnTo>
                  <a:pt x="456285" y="72707"/>
                </a:lnTo>
                <a:lnTo>
                  <a:pt x="449579" y="71881"/>
                </a:lnTo>
                <a:close/>
              </a:path>
              <a:path w="479425" h="114300">
                <a:moveTo>
                  <a:pt x="470011" y="77469"/>
                </a:moveTo>
                <a:lnTo>
                  <a:pt x="447967" y="77469"/>
                </a:lnTo>
                <a:lnTo>
                  <a:pt x="453415" y="78104"/>
                </a:lnTo>
                <a:lnTo>
                  <a:pt x="462635" y="80644"/>
                </a:lnTo>
                <a:lnTo>
                  <a:pt x="466216" y="82422"/>
                </a:lnTo>
                <a:lnTo>
                  <a:pt x="471297" y="86994"/>
                </a:lnTo>
                <a:lnTo>
                  <a:pt x="472566" y="89700"/>
                </a:lnTo>
                <a:lnTo>
                  <a:pt x="472566" y="95973"/>
                </a:lnTo>
                <a:lnTo>
                  <a:pt x="447967" y="108203"/>
                </a:lnTo>
                <a:lnTo>
                  <a:pt x="469997" y="108203"/>
                </a:lnTo>
                <a:lnTo>
                  <a:pt x="471678" y="107264"/>
                </a:lnTo>
                <a:lnTo>
                  <a:pt x="477773" y="101003"/>
                </a:lnTo>
                <a:lnTo>
                  <a:pt x="479297" y="97243"/>
                </a:lnTo>
                <a:lnTo>
                  <a:pt x="479297" y="88430"/>
                </a:lnTo>
                <a:lnTo>
                  <a:pt x="477773" y="84670"/>
                </a:lnTo>
                <a:lnTo>
                  <a:pt x="471678" y="78397"/>
                </a:lnTo>
                <a:lnTo>
                  <a:pt x="470011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4" y="60070"/>
                </a:lnTo>
                <a:lnTo>
                  <a:pt x="392938" y="65531"/>
                </a:lnTo>
                <a:lnTo>
                  <a:pt x="422394" y="35903"/>
                </a:lnTo>
                <a:lnTo>
                  <a:pt x="421347" y="33972"/>
                </a:lnTo>
                <a:lnTo>
                  <a:pt x="419862" y="28066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6" y="11429"/>
                </a:moveTo>
                <a:lnTo>
                  <a:pt x="424306" y="11429"/>
                </a:lnTo>
                <a:lnTo>
                  <a:pt x="424306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4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6" y="25780"/>
                </a:lnTo>
                <a:lnTo>
                  <a:pt x="425576" y="11429"/>
                </a:lnTo>
                <a:close/>
              </a:path>
              <a:path w="479425" h="114300">
                <a:moveTo>
                  <a:pt x="424306" y="11429"/>
                </a:moveTo>
                <a:lnTo>
                  <a:pt x="419862" y="11429"/>
                </a:lnTo>
                <a:lnTo>
                  <a:pt x="419862" y="28066"/>
                </a:lnTo>
                <a:lnTo>
                  <a:pt x="421347" y="33972"/>
                </a:lnTo>
                <a:lnTo>
                  <a:pt x="422394" y="35903"/>
                </a:lnTo>
                <a:lnTo>
                  <a:pt x="422884" y="34899"/>
                </a:lnTo>
                <a:lnTo>
                  <a:pt x="424306" y="28574"/>
                </a:lnTo>
                <a:lnTo>
                  <a:pt x="424306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6" y="11429"/>
                </a:lnTo>
                <a:lnTo>
                  <a:pt x="425576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6701" y="1832470"/>
            <a:ext cx="167411" cy="16741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614117" y="1831035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5" h="113664">
                <a:moveTo>
                  <a:pt x="91186" y="0"/>
                </a:moveTo>
                <a:lnTo>
                  <a:pt x="84328" y="0"/>
                </a:lnTo>
                <a:lnTo>
                  <a:pt x="84328" y="67945"/>
                </a:lnTo>
                <a:lnTo>
                  <a:pt x="91186" y="67945"/>
                </a:lnTo>
                <a:lnTo>
                  <a:pt x="91186" y="36830"/>
                </a:lnTo>
                <a:lnTo>
                  <a:pt x="86360" y="36830"/>
                </a:lnTo>
                <a:lnTo>
                  <a:pt x="86360" y="30988"/>
                </a:lnTo>
                <a:lnTo>
                  <a:pt x="91186" y="30988"/>
                </a:lnTo>
                <a:lnTo>
                  <a:pt x="91186" y="0"/>
                </a:lnTo>
                <a:close/>
              </a:path>
              <a:path w="480695" h="113664">
                <a:moveTo>
                  <a:pt x="30607" y="11684"/>
                </a:moveTo>
                <a:lnTo>
                  <a:pt x="29464" y="11684"/>
                </a:lnTo>
                <a:lnTo>
                  <a:pt x="29464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3" y="65659"/>
                </a:lnTo>
                <a:lnTo>
                  <a:pt x="33213" y="36040"/>
                </a:lnTo>
                <a:lnTo>
                  <a:pt x="32004" y="33693"/>
                </a:lnTo>
                <a:lnTo>
                  <a:pt x="30607" y="27978"/>
                </a:lnTo>
                <a:lnTo>
                  <a:pt x="30607" y="11684"/>
                </a:lnTo>
                <a:close/>
              </a:path>
              <a:path w="480695" h="113664">
                <a:moveTo>
                  <a:pt x="36322" y="11684"/>
                </a:moveTo>
                <a:lnTo>
                  <a:pt x="35179" y="11684"/>
                </a:lnTo>
                <a:lnTo>
                  <a:pt x="35179" y="28790"/>
                </a:lnTo>
                <a:lnTo>
                  <a:pt x="33743" y="34988"/>
                </a:lnTo>
                <a:lnTo>
                  <a:pt x="61214" y="62738"/>
                </a:lnTo>
                <a:lnTo>
                  <a:pt x="64897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2" y="27051"/>
                </a:lnTo>
                <a:lnTo>
                  <a:pt x="36322" y="11684"/>
                </a:lnTo>
                <a:close/>
              </a:path>
              <a:path w="480695" h="113664">
                <a:moveTo>
                  <a:pt x="84328" y="30988"/>
                </a:moveTo>
                <a:lnTo>
                  <a:pt x="58928" y="30988"/>
                </a:lnTo>
                <a:lnTo>
                  <a:pt x="58928" y="36830"/>
                </a:lnTo>
                <a:lnTo>
                  <a:pt x="84328" y="36830"/>
                </a:lnTo>
                <a:lnTo>
                  <a:pt x="84328" y="30988"/>
                </a:lnTo>
                <a:close/>
              </a:path>
              <a:path w="480695" h="113664">
                <a:moveTo>
                  <a:pt x="91186" y="30988"/>
                </a:moveTo>
                <a:lnTo>
                  <a:pt x="86360" y="30988"/>
                </a:lnTo>
                <a:lnTo>
                  <a:pt x="86360" y="36830"/>
                </a:lnTo>
                <a:lnTo>
                  <a:pt x="91186" y="36830"/>
                </a:lnTo>
                <a:lnTo>
                  <a:pt x="91186" y="30988"/>
                </a:lnTo>
                <a:close/>
              </a:path>
              <a:path w="480695" h="113664">
                <a:moveTo>
                  <a:pt x="35179" y="11684"/>
                </a:moveTo>
                <a:lnTo>
                  <a:pt x="30607" y="11684"/>
                </a:lnTo>
                <a:lnTo>
                  <a:pt x="30607" y="27978"/>
                </a:lnTo>
                <a:lnTo>
                  <a:pt x="32004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9" y="28790"/>
                </a:lnTo>
                <a:lnTo>
                  <a:pt x="35179" y="11684"/>
                </a:lnTo>
                <a:close/>
              </a:path>
              <a:path w="480695" h="113664">
                <a:moveTo>
                  <a:pt x="62738" y="8636"/>
                </a:moveTo>
                <a:lnTo>
                  <a:pt x="2540" y="8636"/>
                </a:lnTo>
                <a:lnTo>
                  <a:pt x="2540" y="14478"/>
                </a:lnTo>
                <a:lnTo>
                  <a:pt x="29464" y="14478"/>
                </a:lnTo>
                <a:lnTo>
                  <a:pt x="29464" y="11684"/>
                </a:lnTo>
                <a:lnTo>
                  <a:pt x="62738" y="11684"/>
                </a:lnTo>
                <a:lnTo>
                  <a:pt x="62738" y="8636"/>
                </a:lnTo>
                <a:close/>
              </a:path>
              <a:path w="480695" h="113664">
                <a:moveTo>
                  <a:pt x="62738" y="11684"/>
                </a:moveTo>
                <a:lnTo>
                  <a:pt x="36322" y="11684"/>
                </a:lnTo>
                <a:lnTo>
                  <a:pt x="36322" y="14478"/>
                </a:lnTo>
                <a:lnTo>
                  <a:pt x="62738" y="14478"/>
                </a:lnTo>
                <a:lnTo>
                  <a:pt x="62738" y="11684"/>
                </a:lnTo>
                <a:close/>
              </a:path>
              <a:path w="480695" h="113664">
                <a:moveTo>
                  <a:pt x="91186" y="74676"/>
                </a:moveTo>
                <a:lnTo>
                  <a:pt x="16637" y="74676"/>
                </a:lnTo>
                <a:lnTo>
                  <a:pt x="16637" y="80391"/>
                </a:lnTo>
                <a:lnTo>
                  <a:pt x="84328" y="80391"/>
                </a:lnTo>
                <a:lnTo>
                  <a:pt x="84328" y="113157"/>
                </a:lnTo>
                <a:lnTo>
                  <a:pt x="91186" y="113157"/>
                </a:lnTo>
                <a:lnTo>
                  <a:pt x="91186" y="74676"/>
                </a:lnTo>
                <a:close/>
              </a:path>
              <a:path w="480695" h="113664">
                <a:moveTo>
                  <a:pt x="142494" y="57277"/>
                </a:moveTo>
                <a:lnTo>
                  <a:pt x="115824" y="57277"/>
                </a:lnTo>
                <a:lnTo>
                  <a:pt x="115824" y="62992"/>
                </a:lnTo>
                <a:lnTo>
                  <a:pt x="218059" y="62992"/>
                </a:lnTo>
                <a:lnTo>
                  <a:pt x="218059" y="60325"/>
                </a:lnTo>
                <a:lnTo>
                  <a:pt x="142494" y="60325"/>
                </a:lnTo>
                <a:lnTo>
                  <a:pt x="142494" y="57277"/>
                </a:lnTo>
                <a:close/>
              </a:path>
              <a:path w="480695" h="113664">
                <a:moveTo>
                  <a:pt x="142494" y="40039"/>
                </a:moveTo>
                <a:lnTo>
                  <a:pt x="142494" y="60325"/>
                </a:lnTo>
                <a:lnTo>
                  <a:pt x="149098" y="60325"/>
                </a:lnTo>
                <a:lnTo>
                  <a:pt x="149098" y="41862"/>
                </a:lnTo>
                <a:lnTo>
                  <a:pt x="142494" y="40039"/>
                </a:lnTo>
                <a:close/>
              </a:path>
              <a:path w="480695" h="113664">
                <a:moveTo>
                  <a:pt x="185039" y="57277"/>
                </a:moveTo>
                <a:lnTo>
                  <a:pt x="149098" y="57277"/>
                </a:lnTo>
                <a:lnTo>
                  <a:pt x="149098" y="60325"/>
                </a:lnTo>
                <a:lnTo>
                  <a:pt x="185039" y="60325"/>
                </a:lnTo>
                <a:lnTo>
                  <a:pt x="185039" y="57277"/>
                </a:lnTo>
                <a:close/>
              </a:path>
              <a:path w="480695" h="113664">
                <a:moveTo>
                  <a:pt x="191770" y="39934"/>
                </a:moveTo>
                <a:lnTo>
                  <a:pt x="185039" y="41792"/>
                </a:lnTo>
                <a:lnTo>
                  <a:pt x="185039" y="60325"/>
                </a:lnTo>
                <a:lnTo>
                  <a:pt x="191770" y="60325"/>
                </a:lnTo>
                <a:lnTo>
                  <a:pt x="191770" y="39934"/>
                </a:lnTo>
                <a:close/>
              </a:path>
              <a:path w="480695" h="113664">
                <a:moveTo>
                  <a:pt x="218059" y="57277"/>
                </a:moveTo>
                <a:lnTo>
                  <a:pt x="191770" y="57277"/>
                </a:lnTo>
                <a:lnTo>
                  <a:pt x="191770" y="60325"/>
                </a:lnTo>
                <a:lnTo>
                  <a:pt x="218059" y="60325"/>
                </a:lnTo>
                <a:lnTo>
                  <a:pt x="218059" y="57277"/>
                </a:lnTo>
                <a:close/>
              </a:path>
              <a:path w="480695" h="113664">
                <a:moveTo>
                  <a:pt x="185039" y="38608"/>
                </a:moveTo>
                <a:lnTo>
                  <a:pt x="149098" y="38608"/>
                </a:lnTo>
                <a:lnTo>
                  <a:pt x="149098" y="41862"/>
                </a:lnTo>
                <a:lnTo>
                  <a:pt x="151892" y="42633"/>
                </a:lnTo>
                <a:lnTo>
                  <a:pt x="158838" y="43434"/>
                </a:lnTo>
                <a:lnTo>
                  <a:pt x="175006" y="43434"/>
                </a:lnTo>
                <a:lnTo>
                  <a:pt x="181991" y="42633"/>
                </a:lnTo>
                <a:lnTo>
                  <a:pt x="185039" y="41792"/>
                </a:lnTo>
                <a:lnTo>
                  <a:pt x="185039" y="38608"/>
                </a:lnTo>
                <a:close/>
              </a:path>
              <a:path w="480695" h="113664">
                <a:moveTo>
                  <a:pt x="149098" y="38608"/>
                </a:moveTo>
                <a:lnTo>
                  <a:pt x="142494" y="38608"/>
                </a:lnTo>
                <a:lnTo>
                  <a:pt x="142494" y="40039"/>
                </a:lnTo>
                <a:lnTo>
                  <a:pt x="149098" y="41862"/>
                </a:lnTo>
                <a:lnTo>
                  <a:pt x="149098" y="38608"/>
                </a:lnTo>
                <a:close/>
              </a:path>
              <a:path w="480695" h="113664">
                <a:moveTo>
                  <a:pt x="191770" y="38608"/>
                </a:moveTo>
                <a:lnTo>
                  <a:pt x="185039" y="38608"/>
                </a:lnTo>
                <a:lnTo>
                  <a:pt x="185039" y="41792"/>
                </a:lnTo>
                <a:lnTo>
                  <a:pt x="191770" y="39934"/>
                </a:lnTo>
                <a:lnTo>
                  <a:pt x="191770" y="38608"/>
                </a:lnTo>
                <a:close/>
              </a:path>
              <a:path w="480695" h="113664">
                <a:moveTo>
                  <a:pt x="175006" y="2286"/>
                </a:moveTo>
                <a:lnTo>
                  <a:pt x="158838" y="2286"/>
                </a:lnTo>
                <a:lnTo>
                  <a:pt x="151892" y="3111"/>
                </a:lnTo>
                <a:lnTo>
                  <a:pt x="140208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2" y="18453"/>
                </a:lnTo>
                <a:lnTo>
                  <a:pt x="127762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8" y="39408"/>
                </a:lnTo>
                <a:lnTo>
                  <a:pt x="142494" y="40039"/>
                </a:lnTo>
                <a:lnTo>
                  <a:pt x="142494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3" y="37363"/>
                </a:lnTo>
                <a:lnTo>
                  <a:pt x="145161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7" y="25996"/>
                </a:lnTo>
                <a:lnTo>
                  <a:pt x="134747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5" y="6413"/>
                </a:lnTo>
                <a:lnTo>
                  <a:pt x="181991" y="3111"/>
                </a:lnTo>
                <a:lnTo>
                  <a:pt x="175006" y="2286"/>
                </a:lnTo>
                <a:close/>
              </a:path>
              <a:path w="480695" h="113664">
                <a:moveTo>
                  <a:pt x="195210" y="38608"/>
                </a:moveTo>
                <a:lnTo>
                  <a:pt x="191770" y="38608"/>
                </a:lnTo>
                <a:lnTo>
                  <a:pt x="191770" y="39934"/>
                </a:lnTo>
                <a:lnTo>
                  <a:pt x="193675" y="39408"/>
                </a:lnTo>
                <a:lnTo>
                  <a:pt x="195210" y="38608"/>
                </a:lnTo>
                <a:close/>
              </a:path>
              <a:path w="480695" h="113664">
                <a:moveTo>
                  <a:pt x="196261" y="7747"/>
                </a:moveTo>
                <a:lnTo>
                  <a:pt x="173482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6" y="19723"/>
                </a:lnTo>
                <a:lnTo>
                  <a:pt x="199136" y="25996"/>
                </a:lnTo>
                <a:lnTo>
                  <a:pt x="173482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1" y="27178"/>
                </a:lnTo>
                <a:lnTo>
                  <a:pt x="206121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5" h="113664">
                <a:moveTo>
                  <a:pt x="167005" y="73279"/>
                </a:moveTo>
                <a:lnTo>
                  <a:pt x="128524" y="86614"/>
                </a:lnTo>
                <a:lnTo>
                  <a:pt x="128524" y="99402"/>
                </a:lnTo>
                <a:lnTo>
                  <a:pt x="167005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2" y="96012"/>
                </a:lnTo>
                <a:lnTo>
                  <a:pt x="135382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5" y="73279"/>
                </a:lnTo>
                <a:close/>
              </a:path>
              <a:path w="480695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8" y="90004"/>
                </a:lnTo>
                <a:lnTo>
                  <a:pt x="198628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6" y="99402"/>
                </a:lnTo>
                <a:lnTo>
                  <a:pt x="205486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5" h="113664">
                <a:moveTo>
                  <a:pt x="298450" y="10414"/>
                </a:moveTo>
                <a:lnTo>
                  <a:pt x="297434" y="10414"/>
                </a:lnTo>
                <a:lnTo>
                  <a:pt x="297333" y="38773"/>
                </a:lnTo>
                <a:lnTo>
                  <a:pt x="296557" y="43281"/>
                </a:lnTo>
                <a:lnTo>
                  <a:pt x="274485" y="78384"/>
                </a:lnTo>
                <a:lnTo>
                  <a:pt x="267208" y="83058"/>
                </a:lnTo>
                <a:lnTo>
                  <a:pt x="271399" y="88519"/>
                </a:lnTo>
                <a:lnTo>
                  <a:pt x="298577" y="55841"/>
                </a:lnTo>
                <a:lnTo>
                  <a:pt x="300828" y="48651"/>
                </a:lnTo>
                <a:lnTo>
                  <a:pt x="299339" y="44107"/>
                </a:lnTo>
                <a:lnTo>
                  <a:pt x="298476" y="38773"/>
                </a:lnTo>
                <a:lnTo>
                  <a:pt x="298450" y="10414"/>
                </a:lnTo>
                <a:close/>
              </a:path>
              <a:path w="480695" h="113664">
                <a:moveTo>
                  <a:pt x="304038" y="10414"/>
                </a:moveTo>
                <a:lnTo>
                  <a:pt x="303022" y="10414"/>
                </a:lnTo>
                <a:lnTo>
                  <a:pt x="303022" y="38773"/>
                </a:lnTo>
                <a:lnTo>
                  <a:pt x="302133" y="44488"/>
                </a:lnTo>
                <a:lnTo>
                  <a:pt x="322110" y="81114"/>
                </a:lnTo>
                <a:lnTo>
                  <a:pt x="329946" y="86233"/>
                </a:lnTo>
                <a:lnTo>
                  <a:pt x="334264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8" y="10414"/>
                </a:lnTo>
                <a:close/>
              </a:path>
              <a:path w="480695" h="113664">
                <a:moveTo>
                  <a:pt x="303022" y="10414"/>
                </a:moveTo>
                <a:lnTo>
                  <a:pt x="298450" y="10414"/>
                </a:lnTo>
                <a:lnTo>
                  <a:pt x="298476" y="38773"/>
                </a:lnTo>
                <a:lnTo>
                  <a:pt x="299339" y="44107"/>
                </a:lnTo>
                <a:lnTo>
                  <a:pt x="300828" y="48651"/>
                </a:lnTo>
                <a:lnTo>
                  <a:pt x="302133" y="44488"/>
                </a:lnTo>
                <a:lnTo>
                  <a:pt x="303022" y="38773"/>
                </a:lnTo>
                <a:lnTo>
                  <a:pt x="303022" y="10414"/>
                </a:lnTo>
                <a:close/>
              </a:path>
              <a:path w="480695" h="113664">
                <a:moveTo>
                  <a:pt x="354330" y="0"/>
                </a:moveTo>
                <a:lnTo>
                  <a:pt x="347472" y="0"/>
                </a:lnTo>
                <a:lnTo>
                  <a:pt x="347472" y="113157"/>
                </a:lnTo>
                <a:lnTo>
                  <a:pt x="354330" y="113157"/>
                </a:lnTo>
                <a:lnTo>
                  <a:pt x="354330" y="53086"/>
                </a:lnTo>
                <a:lnTo>
                  <a:pt x="352552" y="53086"/>
                </a:lnTo>
                <a:lnTo>
                  <a:pt x="352552" y="47244"/>
                </a:lnTo>
                <a:lnTo>
                  <a:pt x="354330" y="47244"/>
                </a:lnTo>
                <a:lnTo>
                  <a:pt x="354330" y="0"/>
                </a:lnTo>
                <a:close/>
              </a:path>
              <a:path w="480695" h="113664">
                <a:moveTo>
                  <a:pt x="354330" y="47244"/>
                </a:moveTo>
                <a:lnTo>
                  <a:pt x="352552" y="47244"/>
                </a:lnTo>
                <a:lnTo>
                  <a:pt x="352552" y="53086"/>
                </a:lnTo>
                <a:lnTo>
                  <a:pt x="354330" y="53086"/>
                </a:lnTo>
                <a:lnTo>
                  <a:pt x="354330" y="47244"/>
                </a:lnTo>
                <a:close/>
              </a:path>
              <a:path w="480695" h="113664">
                <a:moveTo>
                  <a:pt x="374142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74142" y="53086"/>
                </a:lnTo>
                <a:lnTo>
                  <a:pt x="374142" y="47244"/>
                </a:lnTo>
                <a:close/>
              </a:path>
              <a:path w="480695" h="113664">
                <a:moveTo>
                  <a:pt x="458470" y="2413"/>
                </a:moveTo>
                <a:lnTo>
                  <a:pt x="451866" y="2413"/>
                </a:lnTo>
                <a:lnTo>
                  <a:pt x="451866" y="107061"/>
                </a:lnTo>
                <a:lnTo>
                  <a:pt x="458470" y="107061"/>
                </a:lnTo>
                <a:lnTo>
                  <a:pt x="458470" y="64516"/>
                </a:lnTo>
                <a:lnTo>
                  <a:pt x="456057" y="64516"/>
                </a:lnTo>
                <a:lnTo>
                  <a:pt x="456057" y="58674"/>
                </a:lnTo>
                <a:lnTo>
                  <a:pt x="458470" y="58674"/>
                </a:lnTo>
                <a:lnTo>
                  <a:pt x="458470" y="36322"/>
                </a:lnTo>
                <a:lnTo>
                  <a:pt x="456057" y="36322"/>
                </a:lnTo>
                <a:lnTo>
                  <a:pt x="456057" y="30480"/>
                </a:lnTo>
                <a:lnTo>
                  <a:pt x="458470" y="30480"/>
                </a:lnTo>
                <a:lnTo>
                  <a:pt x="458470" y="2413"/>
                </a:lnTo>
                <a:close/>
              </a:path>
              <a:path w="480695" h="113664">
                <a:moveTo>
                  <a:pt x="428371" y="13208"/>
                </a:moveTo>
                <a:lnTo>
                  <a:pt x="389001" y="13208"/>
                </a:lnTo>
                <a:lnTo>
                  <a:pt x="389001" y="19050"/>
                </a:lnTo>
                <a:lnTo>
                  <a:pt x="421894" y="19050"/>
                </a:lnTo>
                <a:lnTo>
                  <a:pt x="421894" y="44450"/>
                </a:lnTo>
                <a:lnTo>
                  <a:pt x="389255" y="44450"/>
                </a:lnTo>
                <a:lnTo>
                  <a:pt x="389255" y="84709"/>
                </a:lnTo>
                <a:lnTo>
                  <a:pt x="403225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87" y="82765"/>
                </a:lnTo>
                <a:lnTo>
                  <a:pt x="439293" y="81407"/>
                </a:lnTo>
                <a:lnTo>
                  <a:pt x="395859" y="81280"/>
                </a:lnTo>
                <a:lnTo>
                  <a:pt x="395859" y="50165"/>
                </a:lnTo>
                <a:lnTo>
                  <a:pt x="428371" y="50165"/>
                </a:lnTo>
                <a:lnTo>
                  <a:pt x="428371" y="13208"/>
                </a:lnTo>
                <a:close/>
              </a:path>
              <a:path w="480695" h="113664">
                <a:moveTo>
                  <a:pt x="438658" y="75565"/>
                </a:moveTo>
                <a:lnTo>
                  <a:pt x="430606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9" y="78867"/>
                </a:lnTo>
                <a:lnTo>
                  <a:pt x="395859" y="81280"/>
                </a:lnTo>
                <a:lnTo>
                  <a:pt x="439279" y="81280"/>
                </a:lnTo>
                <a:lnTo>
                  <a:pt x="438658" y="75565"/>
                </a:lnTo>
                <a:close/>
              </a:path>
              <a:path w="480695" h="113664">
                <a:moveTo>
                  <a:pt x="451866" y="58674"/>
                </a:moveTo>
                <a:lnTo>
                  <a:pt x="435356" y="58674"/>
                </a:lnTo>
                <a:lnTo>
                  <a:pt x="435356" y="64516"/>
                </a:lnTo>
                <a:lnTo>
                  <a:pt x="451866" y="64516"/>
                </a:lnTo>
                <a:lnTo>
                  <a:pt x="451866" y="58674"/>
                </a:lnTo>
                <a:close/>
              </a:path>
              <a:path w="480695" h="113664">
                <a:moveTo>
                  <a:pt x="458470" y="58674"/>
                </a:moveTo>
                <a:lnTo>
                  <a:pt x="456057" y="58674"/>
                </a:lnTo>
                <a:lnTo>
                  <a:pt x="456057" y="64516"/>
                </a:lnTo>
                <a:lnTo>
                  <a:pt x="458470" y="64516"/>
                </a:lnTo>
                <a:lnTo>
                  <a:pt x="458470" y="58674"/>
                </a:lnTo>
                <a:close/>
              </a:path>
              <a:path w="480695" h="113664">
                <a:moveTo>
                  <a:pt x="451866" y="30480"/>
                </a:moveTo>
                <a:lnTo>
                  <a:pt x="435356" y="30480"/>
                </a:lnTo>
                <a:lnTo>
                  <a:pt x="435356" y="36322"/>
                </a:lnTo>
                <a:lnTo>
                  <a:pt x="451866" y="36322"/>
                </a:lnTo>
                <a:lnTo>
                  <a:pt x="451866" y="30480"/>
                </a:lnTo>
                <a:close/>
              </a:path>
              <a:path w="480695" h="113664">
                <a:moveTo>
                  <a:pt x="458470" y="30480"/>
                </a:moveTo>
                <a:lnTo>
                  <a:pt x="456057" y="30480"/>
                </a:lnTo>
                <a:lnTo>
                  <a:pt x="456057" y="36322"/>
                </a:lnTo>
                <a:lnTo>
                  <a:pt x="458470" y="36322"/>
                </a:lnTo>
                <a:lnTo>
                  <a:pt x="458470" y="30480"/>
                </a:lnTo>
                <a:close/>
              </a:path>
              <a:path w="480695" h="113664">
                <a:moveTo>
                  <a:pt x="480568" y="0"/>
                </a:moveTo>
                <a:lnTo>
                  <a:pt x="473837" y="0"/>
                </a:lnTo>
                <a:lnTo>
                  <a:pt x="473837" y="113157"/>
                </a:lnTo>
                <a:lnTo>
                  <a:pt x="480568" y="113157"/>
                </a:lnTo>
                <a:lnTo>
                  <a:pt x="480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691" y="4100703"/>
            <a:ext cx="6480009" cy="57780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66696" y="2125878"/>
            <a:ext cx="3163798" cy="251999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66696" y="4742294"/>
            <a:ext cx="3163798" cy="251999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82895" y="2125878"/>
            <a:ext cx="3163798" cy="252001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82895" y="4742269"/>
            <a:ext cx="3161703" cy="252001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80799" y="7358697"/>
            <a:ext cx="3165906" cy="252001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66696" y="7358697"/>
            <a:ext cx="3163798" cy="252001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16301" y="10261846"/>
            <a:ext cx="117016" cy="8755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4718386" y="10261846"/>
            <a:ext cx="123023" cy="87553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285" y="1028306"/>
            <a:ext cx="1200785" cy="294640"/>
          </a:xfrm>
          <a:custGeom>
            <a:avLst/>
            <a:gdLst/>
            <a:ahLst/>
            <a:cxnLst/>
            <a:rect l="l" t="t" r="r" b="b"/>
            <a:pathLst>
              <a:path w="1200785" h="294640">
                <a:moveTo>
                  <a:pt x="268122" y="125476"/>
                </a:moveTo>
                <a:lnTo>
                  <a:pt x="0" y="125476"/>
                </a:lnTo>
                <a:lnTo>
                  <a:pt x="0" y="157835"/>
                </a:lnTo>
                <a:lnTo>
                  <a:pt x="268122" y="157835"/>
                </a:lnTo>
                <a:lnTo>
                  <a:pt x="268122" y="125476"/>
                </a:lnTo>
                <a:close/>
              </a:path>
              <a:path w="1200785" h="294640">
                <a:moveTo>
                  <a:pt x="153873" y="106984"/>
                </a:moveTo>
                <a:lnTo>
                  <a:pt x="112928" y="106984"/>
                </a:lnTo>
                <a:lnTo>
                  <a:pt x="112928" y="125476"/>
                </a:lnTo>
                <a:lnTo>
                  <a:pt x="153873" y="125476"/>
                </a:lnTo>
                <a:lnTo>
                  <a:pt x="153873" y="106984"/>
                </a:lnTo>
                <a:close/>
              </a:path>
              <a:path w="1200785" h="294640">
                <a:moveTo>
                  <a:pt x="241706" y="76606"/>
                </a:moveTo>
                <a:lnTo>
                  <a:pt x="25755" y="76606"/>
                </a:lnTo>
                <a:lnTo>
                  <a:pt x="25755" y="106984"/>
                </a:lnTo>
                <a:lnTo>
                  <a:pt x="241706" y="106984"/>
                </a:lnTo>
                <a:lnTo>
                  <a:pt x="241706" y="76606"/>
                </a:lnTo>
                <a:close/>
              </a:path>
              <a:path w="1200785" h="294640">
                <a:moveTo>
                  <a:pt x="103022" y="37642"/>
                </a:moveTo>
                <a:lnTo>
                  <a:pt x="61417" y="37642"/>
                </a:lnTo>
                <a:lnTo>
                  <a:pt x="61417" y="76606"/>
                </a:lnTo>
                <a:lnTo>
                  <a:pt x="103022" y="76606"/>
                </a:lnTo>
                <a:lnTo>
                  <a:pt x="103022" y="37642"/>
                </a:lnTo>
                <a:close/>
              </a:path>
              <a:path w="1200785" h="294640">
                <a:moveTo>
                  <a:pt x="205384" y="37642"/>
                </a:moveTo>
                <a:lnTo>
                  <a:pt x="164439" y="37642"/>
                </a:lnTo>
                <a:lnTo>
                  <a:pt x="164439" y="76606"/>
                </a:lnTo>
                <a:lnTo>
                  <a:pt x="205384" y="76606"/>
                </a:lnTo>
                <a:lnTo>
                  <a:pt x="205384" y="37642"/>
                </a:lnTo>
                <a:close/>
              </a:path>
              <a:path w="1200785" h="294640">
                <a:moveTo>
                  <a:pt x="243687" y="7264"/>
                </a:moveTo>
                <a:lnTo>
                  <a:pt x="23774" y="7264"/>
                </a:lnTo>
                <a:lnTo>
                  <a:pt x="23774" y="37642"/>
                </a:lnTo>
                <a:lnTo>
                  <a:pt x="243687" y="37642"/>
                </a:lnTo>
                <a:lnTo>
                  <a:pt x="243687" y="7264"/>
                </a:lnTo>
                <a:close/>
              </a:path>
              <a:path w="1200785" h="294640">
                <a:moveTo>
                  <a:pt x="235102" y="173024"/>
                </a:moveTo>
                <a:lnTo>
                  <a:pt x="31038" y="173024"/>
                </a:lnTo>
                <a:lnTo>
                  <a:pt x="31038" y="202082"/>
                </a:lnTo>
                <a:lnTo>
                  <a:pt x="194818" y="202082"/>
                </a:lnTo>
                <a:lnTo>
                  <a:pt x="194818" y="217271"/>
                </a:lnTo>
                <a:lnTo>
                  <a:pt x="31038" y="217271"/>
                </a:lnTo>
                <a:lnTo>
                  <a:pt x="31038" y="291896"/>
                </a:lnTo>
                <a:lnTo>
                  <a:pt x="243027" y="291896"/>
                </a:lnTo>
                <a:lnTo>
                  <a:pt x="243027" y="261518"/>
                </a:lnTo>
                <a:lnTo>
                  <a:pt x="71323" y="261518"/>
                </a:lnTo>
                <a:lnTo>
                  <a:pt x="71323" y="245008"/>
                </a:lnTo>
                <a:lnTo>
                  <a:pt x="235102" y="245008"/>
                </a:lnTo>
                <a:lnTo>
                  <a:pt x="235102" y="173024"/>
                </a:lnTo>
                <a:close/>
              </a:path>
              <a:path w="1200785" h="294640">
                <a:moveTo>
                  <a:pt x="531622" y="0"/>
                </a:moveTo>
                <a:lnTo>
                  <a:pt x="490677" y="0"/>
                </a:lnTo>
                <a:lnTo>
                  <a:pt x="490677" y="294538"/>
                </a:lnTo>
                <a:lnTo>
                  <a:pt x="531622" y="294538"/>
                </a:lnTo>
                <a:lnTo>
                  <a:pt x="531622" y="0"/>
                </a:lnTo>
                <a:close/>
              </a:path>
              <a:path w="1200785" h="294640">
                <a:moveTo>
                  <a:pt x="440486" y="25095"/>
                </a:moveTo>
                <a:lnTo>
                  <a:pt x="301142" y="25095"/>
                </a:lnTo>
                <a:lnTo>
                  <a:pt x="301142" y="58115"/>
                </a:lnTo>
                <a:lnTo>
                  <a:pt x="398221" y="58115"/>
                </a:lnTo>
                <a:lnTo>
                  <a:pt x="398221" y="105664"/>
                </a:lnTo>
                <a:lnTo>
                  <a:pt x="301142" y="105664"/>
                </a:lnTo>
                <a:lnTo>
                  <a:pt x="301142" y="225856"/>
                </a:lnTo>
                <a:lnTo>
                  <a:pt x="327558" y="225856"/>
                </a:lnTo>
                <a:lnTo>
                  <a:pt x="366233" y="225413"/>
                </a:lnTo>
                <a:lnTo>
                  <a:pt x="402431" y="223793"/>
                </a:lnTo>
                <a:lnTo>
                  <a:pt x="437515" y="220563"/>
                </a:lnTo>
                <a:lnTo>
                  <a:pt x="472846" y="215290"/>
                </a:lnTo>
                <a:lnTo>
                  <a:pt x="470534" y="192176"/>
                </a:lnTo>
                <a:lnTo>
                  <a:pt x="343408" y="192176"/>
                </a:lnTo>
                <a:lnTo>
                  <a:pt x="343408" y="138023"/>
                </a:lnTo>
                <a:lnTo>
                  <a:pt x="440486" y="138023"/>
                </a:lnTo>
                <a:lnTo>
                  <a:pt x="440486" y="25095"/>
                </a:lnTo>
                <a:close/>
              </a:path>
              <a:path w="1200785" h="294640">
                <a:moveTo>
                  <a:pt x="469544" y="182270"/>
                </a:moveTo>
                <a:lnTo>
                  <a:pt x="437901" y="186836"/>
                </a:lnTo>
                <a:lnTo>
                  <a:pt x="407095" y="189823"/>
                </a:lnTo>
                <a:lnTo>
                  <a:pt x="375979" y="191510"/>
                </a:lnTo>
                <a:lnTo>
                  <a:pt x="343408" y="192176"/>
                </a:lnTo>
                <a:lnTo>
                  <a:pt x="470534" y="192176"/>
                </a:lnTo>
                <a:lnTo>
                  <a:pt x="469544" y="182270"/>
                </a:lnTo>
                <a:close/>
              </a:path>
              <a:path w="1200785" h="294640">
                <a:moveTo>
                  <a:pt x="879652" y="0"/>
                </a:moveTo>
                <a:lnTo>
                  <a:pt x="838047" y="0"/>
                </a:lnTo>
                <a:lnTo>
                  <a:pt x="838047" y="176987"/>
                </a:lnTo>
                <a:lnTo>
                  <a:pt x="879652" y="176987"/>
                </a:lnTo>
                <a:lnTo>
                  <a:pt x="879652" y="105664"/>
                </a:lnTo>
                <a:lnTo>
                  <a:pt x="919276" y="105664"/>
                </a:lnTo>
                <a:lnTo>
                  <a:pt x="919276" y="71983"/>
                </a:lnTo>
                <a:lnTo>
                  <a:pt x="879652" y="71983"/>
                </a:lnTo>
                <a:lnTo>
                  <a:pt x="879652" y="0"/>
                </a:lnTo>
                <a:close/>
              </a:path>
              <a:path w="1200785" h="294640">
                <a:moveTo>
                  <a:pt x="696061" y="18491"/>
                </a:moveTo>
                <a:lnTo>
                  <a:pt x="655116" y="18491"/>
                </a:lnTo>
                <a:lnTo>
                  <a:pt x="655116" y="161137"/>
                </a:lnTo>
                <a:lnTo>
                  <a:pt x="797763" y="161137"/>
                </a:lnTo>
                <a:lnTo>
                  <a:pt x="797763" y="128778"/>
                </a:lnTo>
                <a:lnTo>
                  <a:pt x="696061" y="128778"/>
                </a:lnTo>
                <a:lnTo>
                  <a:pt x="696061" y="89814"/>
                </a:lnTo>
                <a:lnTo>
                  <a:pt x="797763" y="89814"/>
                </a:lnTo>
                <a:lnTo>
                  <a:pt x="797763" y="58115"/>
                </a:lnTo>
                <a:lnTo>
                  <a:pt x="696061" y="58115"/>
                </a:lnTo>
                <a:lnTo>
                  <a:pt x="696061" y="18491"/>
                </a:lnTo>
                <a:close/>
              </a:path>
              <a:path w="1200785" h="294640">
                <a:moveTo>
                  <a:pt x="797763" y="89814"/>
                </a:moveTo>
                <a:lnTo>
                  <a:pt x="756158" y="89814"/>
                </a:lnTo>
                <a:lnTo>
                  <a:pt x="756158" y="128778"/>
                </a:lnTo>
                <a:lnTo>
                  <a:pt x="797763" y="128778"/>
                </a:lnTo>
                <a:lnTo>
                  <a:pt x="797763" y="89814"/>
                </a:lnTo>
                <a:close/>
              </a:path>
              <a:path w="1200785" h="294640">
                <a:moveTo>
                  <a:pt x="797763" y="18491"/>
                </a:moveTo>
                <a:lnTo>
                  <a:pt x="756158" y="18491"/>
                </a:lnTo>
                <a:lnTo>
                  <a:pt x="756158" y="58115"/>
                </a:lnTo>
                <a:lnTo>
                  <a:pt x="797763" y="58115"/>
                </a:lnTo>
                <a:lnTo>
                  <a:pt x="797763" y="18491"/>
                </a:lnTo>
                <a:close/>
              </a:path>
              <a:path w="1200785" h="294640">
                <a:moveTo>
                  <a:pt x="879652" y="189534"/>
                </a:moveTo>
                <a:lnTo>
                  <a:pt x="682193" y="189534"/>
                </a:lnTo>
                <a:lnTo>
                  <a:pt x="682193" y="222554"/>
                </a:lnTo>
                <a:lnTo>
                  <a:pt x="838047" y="222554"/>
                </a:lnTo>
                <a:lnTo>
                  <a:pt x="838047" y="293878"/>
                </a:lnTo>
                <a:lnTo>
                  <a:pt x="879652" y="293878"/>
                </a:lnTo>
                <a:lnTo>
                  <a:pt x="879652" y="189534"/>
                </a:lnTo>
                <a:close/>
              </a:path>
              <a:path w="1200785" h="294640">
                <a:moveTo>
                  <a:pt x="1086358" y="17830"/>
                </a:moveTo>
                <a:lnTo>
                  <a:pt x="1042771" y="17830"/>
                </a:lnTo>
                <a:lnTo>
                  <a:pt x="1042771" y="38963"/>
                </a:lnTo>
                <a:lnTo>
                  <a:pt x="1035429" y="70993"/>
                </a:lnTo>
                <a:lnTo>
                  <a:pt x="1014993" y="100793"/>
                </a:lnTo>
                <a:lnTo>
                  <a:pt x="982360" y="124774"/>
                </a:lnTo>
                <a:lnTo>
                  <a:pt x="938428" y="139344"/>
                </a:lnTo>
                <a:lnTo>
                  <a:pt x="956259" y="173685"/>
                </a:lnTo>
                <a:lnTo>
                  <a:pt x="991941" y="162504"/>
                </a:lnTo>
                <a:lnTo>
                  <a:pt x="1022299" y="145411"/>
                </a:lnTo>
                <a:lnTo>
                  <a:pt x="1046713" y="123303"/>
                </a:lnTo>
                <a:lnTo>
                  <a:pt x="1064564" y="97078"/>
                </a:lnTo>
                <a:lnTo>
                  <a:pt x="1110859" y="97078"/>
                </a:lnTo>
                <a:lnTo>
                  <a:pt x="1093328" y="71318"/>
                </a:lnTo>
                <a:lnTo>
                  <a:pt x="1086358" y="38963"/>
                </a:lnTo>
                <a:lnTo>
                  <a:pt x="1086358" y="17830"/>
                </a:lnTo>
                <a:close/>
              </a:path>
              <a:path w="1200785" h="294640">
                <a:moveTo>
                  <a:pt x="1110859" y="97078"/>
                </a:moveTo>
                <a:lnTo>
                  <a:pt x="1064564" y="97078"/>
                </a:lnTo>
                <a:lnTo>
                  <a:pt x="1082369" y="123489"/>
                </a:lnTo>
                <a:lnTo>
                  <a:pt x="1106706" y="145659"/>
                </a:lnTo>
                <a:lnTo>
                  <a:pt x="1137048" y="162690"/>
                </a:lnTo>
                <a:lnTo>
                  <a:pt x="1172870" y="173685"/>
                </a:lnTo>
                <a:lnTo>
                  <a:pt x="1190701" y="139344"/>
                </a:lnTo>
                <a:lnTo>
                  <a:pt x="1146397" y="125006"/>
                </a:lnTo>
                <a:lnTo>
                  <a:pt x="1113640" y="101165"/>
                </a:lnTo>
                <a:lnTo>
                  <a:pt x="1110859" y="97078"/>
                </a:lnTo>
                <a:close/>
              </a:path>
              <a:path w="1200785" h="294640">
                <a:moveTo>
                  <a:pt x="1200607" y="223875"/>
                </a:moveTo>
                <a:lnTo>
                  <a:pt x="931824" y="223875"/>
                </a:lnTo>
                <a:lnTo>
                  <a:pt x="931824" y="257556"/>
                </a:lnTo>
                <a:lnTo>
                  <a:pt x="1200607" y="257556"/>
                </a:lnTo>
                <a:lnTo>
                  <a:pt x="1200607" y="2238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288" y="2730271"/>
            <a:ext cx="4805032" cy="1289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288" y="2527071"/>
            <a:ext cx="3384918" cy="1179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288" y="2323871"/>
            <a:ext cx="6444081" cy="1289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2288" y="2120671"/>
            <a:ext cx="2949308" cy="12890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052334" y="1831035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8" y="47497"/>
                </a:lnTo>
                <a:lnTo>
                  <a:pt x="69468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0" y="17017"/>
                </a:moveTo>
                <a:lnTo>
                  <a:pt x="25907" y="17017"/>
                </a:lnTo>
                <a:lnTo>
                  <a:pt x="25825" y="40766"/>
                </a:lnTo>
                <a:lnTo>
                  <a:pt x="24790" y="47180"/>
                </a:lnTo>
                <a:lnTo>
                  <a:pt x="5079" y="81533"/>
                </a:lnTo>
                <a:lnTo>
                  <a:pt x="0" y="84581"/>
                </a:lnTo>
                <a:lnTo>
                  <a:pt x="4317" y="89788"/>
                </a:lnTo>
                <a:lnTo>
                  <a:pt x="27965" y="56553"/>
                </a:lnTo>
                <a:lnTo>
                  <a:pt x="29177" y="51247"/>
                </a:lnTo>
                <a:lnTo>
                  <a:pt x="28168" y="48094"/>
                </a:lnTo>
                <a:lnTo>
                  <a:pt x="27050" y="40766"/>
                </a:lnTo>
                <a:lnTo>
                  <a:pt x="27050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1" y="17017"/>
                </a:lnTo>
                <a:lnTo>
                  <a:pt x="31166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4" y="81914"/>
                </a:lnTo>
                <a:lnTo>
                  <a:pt x="52704" y="79032"/>
                </a:lnTo>
                <a:lnTo>
                  <a:pt x="48285" y="75056"/>
                </a:lnTo>
                <a:lnTo>
                  <a:pt x="40754" y="64896"/>
                </a:lnTo>
                <a:lnTo>
                  <a:pt x="37807" y="59156"/>
                </a:lnTo>
                <a:lnTo>
                  <a:pt x="33578" y="46380"/>
                </a:lnTo>
                <a:lnTo>
                  <a:pt x="32580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1" y="17017"/>
                </a:moveTo>
                <a:lnTo>
                  <a:pt x="27050" y="17017"/>
                </a:lnTo>
                <a:lnTo>
                  <a:pt x="27050" y="40766"/>
                </a:lnTo>
                <a:lnTo>
                  <a:pt x="28168" y="48094"/>
                </a:lnTo>
                <a:lnTo>
                  <a:pt x="29177" y="51247"/>
                </a:lnTo>
                <a:lnTo>
                  <a:pt x="30594" y="45046"/>
                </a:lnTo>
                <a:lnTo>
                  <a:pt x="31166" y="39839"/>
                </a:lnTo>
                <a:lnTo>
                  <a:pt x="31241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6" y="41782"/>
                </a:lnTo>
                <a:lnTo>
                  <a:pt x="45846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8" y="41782"/>
                </a:lnTo>
                <a:lnTo>
                  <a:pt x="69468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3" y="14223"/>
                </a:moveTo>
                <a:lnTo>
                  <a:pt x="2412" y="14223"/>
                </a:lnTo>
                <a:lnTo>
                  <a:pt x="2412" y="20065"/>
                </a:lnTo>
                <a:lnTo>
                  <a:pt x="25907" y="20065"/>
                </a:lnTo>
                <a:lnTo>
                  <a:pt x="25907" y="17017"/>
                </a:lnTo>
                <a:lnTo>
                  <a:pt x="54863" y="17017"/>
                </a:lnTo>
                <a:lnTo>
                  <a:pt x="54863" y="14223"/>
                </a:lnTo>
                <a:close/>
              </a:path>
              <a:path w="479425" h="114300">
                <a:moveTo>
                  <a:pt x="54863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3" y="20065"/>
                </a:lnTo>
                <a:lnTo>
                  <a:pt x="54863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59" y="105790"/>
                </a:lnTo>
                <a:lnTo>
                  <a:pt x="137159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2" y="82549"/>
                </a:lnTo>
                <a:lnTo>
                  <a:pt x="200532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4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6" y="55625"/>
                </a:moveTo>
                <a:lnTo>
                  <a:pt x="117601" y="55625"/>
                </a:lnTo>
                <a:lnTo>
                  <a:pt x="117601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479425" h="114300">
                <a:moveTo>
                  <a:pt x="219836" y="58800"/>
                </a:moveTo>
                <a:lnTo>
                  <a:pt x="172084" y="58800"/>
                </a:lnTo>
                <a:lnTo>
                  <a:pt x="172084" y="61467"/>
                </a:lnTo>
                <a:lnTo>
                  <a:pt x="219836" y="61467"/>
                </a:lnTo>
                <a:lnTo>
                  <a:pt x="219836" y="58800"/>
                </a:lnTo>
                <a:close/>
              </a:path>
              <a:path w="479425" h="114300">
                <a:moveTo>
                  <a:pt x="146176" y="37210"/>
                </a:moveTo>
                <a:lnTo>
                  <a:pt x="127634" y="37210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6" y="41147"/>
                </a:lnTo>
                <a:lnTo>
                  <a:pt x="146176" y="37210"/>
                </a:lnTo>
                <a:close/>
              </a:path>
              <a:path w="479425" h="114300">
                <a:moveTo>
                  <a:pt x="153034" y="6984"/>
                </a:moveTo>
                <a:lnTo>
                  <a:pt x="146176" y="6984"/>
                </a:lnTo>
                <a:lnTo>
                  <a:pt x="146176" y="41147"/>
                </a:lnTo>
                <a:lnTo>
                  <a:pt x="153034" y="41147"/>
                </a:lnTo>
                <a:lnTo>
                  <a:pt x="153034" y="6984"/>
                </a:lnTo>
                <a:close/>
              </a:path>
              <a:path w="479425" h="114300">
                <a:moveTo>
                  <a:pt x="184403" y="37210"/>
                </a:moveTo>
                <a:lnTo>
                  <a:pt x="153034" y="37210"/>
                </a:lnTo>
                <a:lnTo>
                  <a:pt x="153034" y="41147"/>
                </a:lnTo>
                <a:lnTo>
                  <a:pt x="184403" y="41147"/>
                </a:lnTo>
                <a:lnTo>
                  <a:pt x="184403" y="37210"/>
                </a:lnTo>
                <a:close/>
              </a:path>
              <a:path w="479425" h="114300">
                <a:moveTo>
                  <a:pt x="191007" y="6984"/>
                </a:moveTo>
                <a:lnTo>
                  <a:pt x="184403" y="6984"/>
                </a:lnTo>
                <a:lnTo>
                  <a:pt x="184403" y="41147"/>
                </a:lnTo>
                <a:lnTo>
                  <a:pt x="191007" y="41147"/>
                </a:lnTo>
                <a:lnTo>
                  <a:pt x="191007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7" y="37210"/>
                </a:lnTo>
                <a:lnTo>
                  <a:pt x="191007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3" y="3809"/>
                </a:moveTo>
                <a:lnTo>
                  <a:pt x="127507" y="3809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4"/>
                </a:lnTo>
                <a:lnTo>
                  <a:pt x="209803" y="6984"/>
                </a:lnTo>
                <a:lnTo>
                  <a:pt x="209803" y="3809"/>
                </a:lnTo>
                <a:close/>
              </a:path>
              <a:path w="479425" h="114300">
                <a:moveTo>
                  <a:pt x="184403" y="6984"/>
                </a:moveTo>
                <a:lnTo>
                  <a:pt x="153034" y="6984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4"/>
                </a:lnTo>
                <a:close/>
              </a:path>
              <a:path w="479425" h="114300">
                <a:moveTo>
                  <a:pt x="209803" y="6984"/>
                </a:moveTo>
                <a:lnTo>
                  <a:pt x="191007" y="6984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4"/>
                </a:lnTo>
                <a:close/>
              </a:path>
              <a:path w="479425" h="114300">
                <a:moveTo>
                  <a:pt x="372236" y="60324"/>
                </a:moveTo>
                <a:lnTo>
                  <a:pt x="270001" y="60324"/>
                </a:lnTo>
                <a:lnTo>
                  <a:pt x="270001" y="66039"/>
                </a:lnTo>
                <a:lnTo>
                  <a:pt x="372236" y="66039"/>
                </a:lnTo>
                <a:lnTo>
                  <a:pt x="372236" y="60324"/>
                </a:lnTo>
                <a:close/>
              </a:path>
              <a:path w="479425" h="114300">
                <a:moveTo>
                  <a:pt x="358647" y="79120"/>
                </a:moveTo>
                <a:lnTo>
                  <a:pt x="281431" y="79120"/>
                </a:lnTo>
                <a:lnTo>
                  <a:pt x="281431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7" y="113156"/>
                </a:lnTo>
                <a:lnTo>
                  <a:pt x="358647" y="79120"/>
                </a:lnTo>
                <a:close/>
              </a:path>
              <a:path w="479425" h="114300">
                <a:moveTo>
                  <a:pt x="359156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29" y="44195"/>
                </a:lnTo>
                <a:lnTo>
                  <a:pt x="290829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29" y="22097"/>
                </a:lnTo>
                <a:lnTo>
                  <a:pt x="290829" y="8889"/>
                </a:lnTo>
                <a:lnTo>
                  <a:pt x="359156" y="8889"/>
                </a:lnTo>
                <a:lnTo>
                  <a:pt x="359156" y="3174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29" y="41909"/>
                </a:lnTo>
                <a:lnTo>
                  <a:pt x="290829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29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29" y="27685"/>
                </a:lnTo>
                <a:lnTo>
                  <a:pt x="290829" y="22097"/>
                </a:lnTo>
                <a:close/>
              </a:path>
              <a:path w="479425" h="114300">
                <a:moveTo>
                  <a:pt x="355981" y="22097"/>
                </a:moveTo>
                <a:lnTo>
                  <a:pt x="290829" y="22097"/>
                </a:lnTo>
                <a:lnTo>
                  <a:pt x="290829" y="27685"/>
                </a:lnTo>
                <a:lnTo>
                  <a:pt x="355981" y="27685"/>
                </a:lnTo>
                <a:lnTo>
                  <a:pt x="355981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79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77" y="76009"/>
                </a:lnTo>
                <a:lnTo>
                  <a:pt x="411759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79" y="113791"/>
                </a:lnTo>
                <a:lnTo>
                  <a:pt x="456285" y="112966"/>
                </a:lnTo>
                <a:lnTo>
                  <a:pt x="467385" y="109664"/>
                </a:lnTo>
                <a:lnTo>
                  <a:pt x="469997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903" y="105028"/>
                </a:lnTo>
                <a:lnTo>
                  <a:pt x="417322" y="103250"/>
                </a:lnTo>
                <a:lnTo>
                  <a:pt x="412241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11" y="77469"/>
                </a:lnTo>
                <a:lnTo>
                  <a:pt x="467385" y="76009"/>
                </a:lnTo>
                <a:lnTo>
                  <a:pt x="456285" y="72707"/>
                </a:lnTo>
                <a:lnTo>
                  <a:pt x="449579" y="71881"/>
                </a:lnTo>
                <a:close/>
              </a:path>
              <a:path w="479425" h="114300">
                <a:moveTo>
                  <a:pt x="470011" y="77469"/>
                </a:moveTo>
                <a:lnTo>
                  <a:pt x="447967" y="77469"/>
                </a:lnTo>
                <a:lnTo>
                  <a:pt x="453415" y="78104"/>
                </a:lnTo>
                <a:lnTo>
                  <a:pt x="462635" y="80644"/>
                </a:lnTo>
                <a:lnTo>
                  <a:pt x="466216" y="82422"/>
                </a:lnTo>
                <a:lnTo>
                  <a:pt x="471297" y="86994"/>
                </a:lnTo>
                <a:lnTo>
                  <a:pt x="472566" y="89700"/>
                </a:lnTo>
                <a:lnTo>
                  <a:pt x="472566" y="95973"/>
                </a:lnTo>
                <a:lnTo>
                  <a:pt x="447967" y="108203"/>
                </a:lnTo>
                <a:lnTo>
                  <a:pt x="469997" y="108203"/>
                </a:lnTo>
                <a:lnTo>
                  <a:pt x="471678" y="107264"/>
                </a:lnTo>
                <a:lnTo>
                  <a:pt x="477773" y="101003"/>
                </a:lnTo>
                <a:lnTo>
                  <a:pt x="479297" y="97243"/>
                </a:lnTo>
                <a:lnTo>
                  <a:pt x="479297" y="88430"/>
                </a:lnTo>
                <a:lnTo>
                  <a:pt x="477773" y="84670"/>
                </a:lnTo>
                <a:lnTo>
                  <a:pt x="471678" y="78397"/>
                </a:lnTo>
                <a:lnTo>
                  <a:pt x="470011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4" y="60070"/>
                </a:lnTo>
                <a:lnTo>
                  <a:pt x="392938" y="65531"/>
                </a:lnTo>
                <a:lnTo>
                  <a:pt x="422394" y="35903"/>
                </a:lnTo>
                <a:lnTo>
                  <a:pt x="421347" y="33972"/>
                </a:lnTo>
                <a:lnTo>
                  <a:pt x="419862" y="28066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6" y="11429"/>
                </a:moveTo>
                <a:lnTo>
                  <a:pt x="424306" y="11429"/>
                </a:lnTo>
                <a:lnTo>
                  <a:pt x="424306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4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6" y="25780"/>
                </a:lnTo>
                <a:lnTo>
                  <a:pt x="425576" y="11429"/>
                </a:lnTo>
                <a:close/>
              </a:path>
              <a:path w="479425" h="114300">
                <a:moveTo>
                  <a:pt x="424306" y="11429"/>
                </a:moveTo>
                <a:lnTo>
                  <a:pt x="419862" y="11429"/>
                </a:lnTo>
                <a:lnTo>
                  <a:pt x="419862" y="28066"/>
                </a:lnTo>
                <a:lnTo>
                  <a:pt x="421347" y="33972"/>
                </a:lnTo>
                <a:lnTo>
                  <a:pt x="422394" y="35903"/>
                </a:lnTo>
                <a:lnTo>
                  <a:pt x="422884" y="34899"/>
                </a:lnTo>
                <a:lnTo>
                  <a:pt x="424306" y="28574"/>
                </a:lnTo>
                <a:lnTo>
                  <a:pt x="424306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6" y="11429"/>
                </a:lnTo>
                <a:lnTo>
                  <a:pt x="425576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6701" y="1832470"/>
            <a:ext cx="167411" cy="16741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370658" y="1028306"/>
            <a:ext cx="1753235" cy="294640"/>
          </a:xfrm>
          <a:custGeom>
            <a:avLst/>
            <a:gdLst/>
            <a:ahLst/>
            <a:cxnLst/>
            <a:rect l="l" t="t" r="r" b="b"/>
            <a:pathLst>
              <a:path w="1753234" h="294640">
                <a:moveTo>
                  <a:pt x="112928" y="18491"/>
                </a:moveTo>
                <a:lnTo>
                  <a:pt x="71983" y="18491"/>
                </a:lnTo>
                <a:lnTo>
                  <a:pt x="71885" y="50850"/>
                </a:lnTo>
                <a:lnTo>
                  <a:pt x="67608" y="79722"/>
                </a:lnTo>
                <a:lnTo>
                  <a:pt x="54565" y="106902"/>
                </a:lnTo>
                <a:lnTo>
                  <a:pt x="32235" y="129500"/>
                </a:lnTo>
                <a:lnTo>
                  <a:pt x="0" y="145288"/>
                </a:lnTo>
                <a:lnTo>
                  <a:pt x="23114" y="177647"/>
                </a:lnTo>
                <a:lnTo>
                  <a:pt x="46449" y="166895"/>
                </a:lnTo>
                <a:lnTo>
                  <a:pt x="65916" y="152304"/>
                </a:lnTo>
                <a:lnTo>
                  <a:pt x="81482" y="134370"/>
                </a:lnTo>
                <a:lnTo>
                  <a:pt x="93116" y="113588"/>
                </a:lnTo>
                <a:lnTo>
                  <a:pt x="139391" y="113588"/>
                </a:lnTo>
                <a:lnTo>
                  <a:pt x="129438" y="103724"/>
                </a:lnTo>
                <a:lnTo>
                  <a:pt x="116973" y="78386"/>
                </a:lnTo>
                <a:lnTo>
                  <a:pt x="112928" y="50850"/>
                </a:lnTo>
                <a:lnTo>
                  <a:pt x="112928" y="18491"/>
                </a:lnTo>
                <a:close/>
              </a:path>
              <a:path w="1753234" h="294640">
                <a:moveTo>
                  <a:pt x="139391" y="113588"/>
                </a:moveTo>
                <a:lnTo>
                  <a:pt x="93116" y="113588"/>
                </a:lnTo>
                <a:lnTo>
                  <a:pt x="104467" y="132523"/>
                </a:lnTo>
                <a:lnTo>
                  <a:pt x="119284" y="148920"/>
                </a:lnTo>
                <a:lnTo>
                  <a:pt x="137693" y="162344"/>
                </a:lnTo>
                <a:lnTo>
                  <a:pt x="159816" y="172364"/>
                </a:lnTo>
                <a:lnTo>
                  <a:pt x="181610" y="140004"/>
                </a:lnTo>
                <a:lnTo>
                  <a:pt x="150818" y="124913"/>
                </a:lnTo>
                <a:lnTo>
                  <a:pt x="139391" y="113588"/>
                </a:lnTo>
                <a:close/>
              </a:path>
              <a:path w="1753234" h="294640">
                <a:moveTo>
                  <a:pt x="89154" y="194157"/>
                </a:moveTo>
                <a:lnTo>
                  <a:pt x="46888" y="194157"/>
                </a:lnTo>
                <a:lnTo>
                  <a:pt x="46888" y="288594"/>
                </a:lnTo>
                <a:lnTo>
                  <a:pt x="248310" y="288594"/>
                </a:lnTo>
                <a:lnTo>
                  <a:pt x="248310" y="255574"/>
                </a:lnTo>
                <a:lnTo>
                  <a:pt x="89154" y="255574"/>
                </a:lnTo>
                <a:lnTo>
                  <a:pt x="89154" y="194157"/>
                </a:lnTo>
                <a:close/>
              </a:path>
              <a:path w="1753234" h="294640">
                <a:moveTo>
                  <a:pt x="237744" y="660"/>
                </a:moveTo>
                <a:lnTo>
                  <a:pt x="196138" y="660"/>
                </a:lnTo>
                <a:lnTo>
                  <a:pt x="196138" y="215290"/>
                </a:lnTo>
                <a:lnTo>
                  <a:pt x="237744" y="215290"/>
                </a:lnTo>
                <a:lnTo>
                  <a:pt x="237744" y="120192"/>
                </a:lnTo>
                <a:lnTo>
                  <a:pt x="277368" y="120192"/>
                </a:lnTo>
                <a:lnTo>
                  <a:pt x="277368" y="85191"/>
                </a:lnTo>
                <a:lnTo>
                  <a:pt x="237744" y="85191"/>
                </a:lnTo>
                <a:lnTo>
                  <a:pt x="237744" y="660"/>
                </a:lnTo>
                <a:close/>
              </a:path>
              <a:path w="1753234" h="294640">
                <a:moveTo>
                  <a:pt x="537565" y="98399"/>
                </a:moveTo>
                <a:lnTo>
                  <a:pt x="496620" y="98399"/>
                </a:lnTo>
                <a:lnTo>
                  <a:pt x="496620" y="157835"/>
                </a:lnTo>
                <a:lnTo>
                  <a:pt x="537565" y="157835"/>
                </a:lnTo>
                <a:lnTo>
                  <a:pt x="537565" y="98399"/>
                </a:lnTo>
                <a:close/>
              </a:path>
              <a:path w="1753234" h="294640">
                <a:moveTo>
                  <a:pt x="371805" y="12547"/>
                </a:moveTo>
                <a:lnTo>
                  <a:pt x="340637" y="17774"/>
                </a:lnTo>
                <a:lnTo>
                  <a:pt x="315877" y="32318"/>
                </a:lnTo>
                <a:lnTo>
                  <a:pt x="299599" y="54477"/>
                </a:lnTo>
                <a:lnTo>
                  <a:pt x="293878" y="82550"/>
                </a:lnTo>
                <a:lnTo>
                  <a:pt x="299599" y="110622"/>
                </a:lnTo>
                <a:lnTo>
                  <a:pt x="315877" y="132781"/>
                </a:lnTo>
                <a:lnTo>
                  <a:pt x="340637" y="147325"/>
                </a:lnTo>
                <a:lnTo>
                  <a:pt x="371805" y="152552"/>
                </a:lnTo>
                <a:lnTo>
                  <a:pt x="398577" y="148595"/>
                </a:lnTo>
                <a:lnTo>
                  <a:pt x="421046" y="137487"/>
                </a:lnTo>
                <a:lnTo>
                  <a:pt x="437881" y="120373"/>
                </a:lnTo>
                <a:lnTo>
                  <a:pt x="438852" y="118211"/>
                </a:lnTo>
                <a:lnTo>
                  <a:pt x="371805" y="118211"/>
                </a:lnTo>
                <a:lnTo>
                  <a:pt x="356105" y="115704"/>
                </a:lnTo>
                <a:lnTo>
                  <a:pt x="343779" y="108553"/>
                </a:lnTo>
                <a:lnTo>
                  <a:pt x="335725" y="97316"/>
                </a:lnTo>
                <a:lnTo>
                  <a:pt x="332841" y="82550"/>
                </a:lnTo>
                <a:lnTo>
                  <a:pt x="335725" y="67644"/>
                </a:lnTo>
                <a:lnTo>
                  <a:pt x="343779" y="56422"/>
                </a:lnTo>
                <a:lnTo>
                  <a:pt x="356105" y="49349"/>
                </a:lnTo>
                <a:lnTo>
                  <a:pt x="371805" y="46888"/>
                </a:lnTo>
                <a:lnTo>
                  <a:pt x="438772" y="46888"/>
                </a:lnTo>
                <a:lnTo>
                  <a:pt x="437370" y="43890"/>
                </a:lnTo>
                <a:lnTo>
                  <a:pt x="420509" y="27200"/>
                </a:lnTo>
                <a:lnTo>
                  <a:pt x="398200" y="16391"/>
                </a:lnTo>
                <a:lnTo>
                  <a:pt x="371805" y="12547"/>
                </a:lnTo>
                <a:close/>
              </a:path>
              <a:path w="1753234" h="294640">
                <a:moveTo>
                  <a:pt x="438772" y="46888"/>
                </a:moveTo>
                <a:lnTo>
                  <a:pt x="371805" y="46888"/>
                </a:lnTo>
                <a:lnTo>
                  <a:pt x="387262" y="49349"/>
                </a:lnTo>
                <a:lnTo>
                  <a:pt x="399376" y="56422"/>
                </a:lnTo>
                <a:lnTo>
                  <a:pt x="407281" y="67644"/>
                </a:lnTo>
                <a:lnTo>
                  <a:pt x="410108" y="82550"/>
                </a:lnTo>
                <a:lnTo>
                  <a:pt x="407281" y="97316"/>
                </a:lnTo>
                <a:lnTo>
                  <a:pt x="399376" y="108553"/>
                </a:lnTo>
                <a:lnTo>
                  <a:pt x="387262" y="115704"/>
                </a:lnTo>
                <a:lnTo>
                  <a:pt x="371805" y="118211"/>
                </a:lnTo>
                <a:lnTo>
                  <a:pt x="438852" y="118211"/>
                </a:lnTo>
                <a:lnTo>
                  <a:pt x="447751" y="98399"/>
                </a:lnTo>
                <a:lnTo>
                  <a:pt x="537565" y="98399"/>
                </a:lnTo>
                <a:lnTo>
                  <a:pt x="537565" y="65379"/>
                </a:lnTo>
                <a:lnTo>
                  <a:pt x="447421" y="65379"/>
                </a:lnTo>
                <a:lnTo>
                  <a:pt x="438772" y="46888"/>
                </a:lnTo>
                <a:close/>
              </a:path>
              <a:path w="1753234" h="294640">
                <a:moveTo>
                  <a:pt x="537565" y="0"/>
                </a:moveTo>
                <a:lnTo>
                  <a:pt x="496620" y="0"/>
                </a:lnTo>
                <a:lnTo>
                  <a:pt x="496620" y="65379"/>
                </a:lnTo>
                <a:lnTo>
                  <a:pt x="537565" y="65379"/>
                </a:lnTo>
                <a:lnTo>
                  <a:pt x="537565" y="0"/>
                </a:lnTo>
                <a:close/>
              </a:path>
              <a:path w="1753234" h="294640">
                <a:moveTo>
                  <a:pt x="382371" y="171043"/>
                </a:moveTo>
                <a:lnTo>
                  <a:pt x="341426" y="171043"/>
                </a:lnTo>
                <a:lnTo>
                  <a:pt x="341426" y="290576"/>
                </a:lnTo>
                <a:lnTo>
                  <a:pt x="537565" y="290576"/>
                </a:lnTo>
                <a:lnTo>
                  <a:pt x="537565" y="257556"/>
                </a:lnTo>
                <a:lnTo>
                  <a:pt x="382371" y="257556"/>
                </a:lnTo>
                <a:lnTo>
                  <a:pt x="382371" y="231140"/>
                </a:lnTo>
                <a:lnTo>
                  <a:pt x="537565" y="231140"/>
                </a:lnTo>
                <a:lnTo>
                  <a:pt x="537565" y="199440"/>
                </a:lnTo>
                <a:lnTo>
                  <a:pt x="382371" y="199440"/>
                </a:lnTo>
                <a:lnTo>
                  <a:pt x="382371" y="171043"/>
                </a:lnTo>
                <a:close/>
              </a:path>
              <a:path w="1753234" h="294640">
                <a:moveTo>
                  <a:pt x="537565" y="231140"/>
                </a:moveTo>
                <a:lnTo>
                  <a:pt x="496620" y="231140"/>
                </a:lnTo>
                <a:lnTo>
                  <a:pt x="496620" y="257556"/>
                </a:lnTo>
                <a:lnTo>
                  <a:pt x="537565" y="257556"/>
                </a:lnTo>
                <a:lnTo>
                  <a:pt x="537565" y="231140"/>
                </a:lnTo>
                <a:close/>
              </a:path>
              <a:path w="1753234" h="294640">
                <a:moveTo>
                  <a:pt x="537565" y="171043"/>
                </a:moveTo>
                <a:lnTo>
                  <a:pt x="496620" y="171043"/>
                </a:lnTo>
                <a:lnTo>
                  <a:pt x="496620" y="199440"/>
                </a:lnTo>
                <a:lnTo>
                  <a:pt x="537565" y="199440"/>
                </a:lnTo>
                <a:lnTo>
                  <a:pt x="537565" y="171043"/>
                </a:lnTo>
                <a:close/>
              </a:path>
              <a:path w="1753234" h="294640">
                <a:moveTo>
                  <a:pt x="843330" y="139344"/>
                </a:moveTo>
                <a:lnTo>
                  <a:pt x="575208" y="139344"/>
                </a:lnTo>
                <a:lnTo>
                  <a:pt x="575208" y="172364"/>
                </a:lnTo>
                <a:lnTo>
                  <a:pt x="843330" y="172364"/>
                </a:lnTo>
                <a:lnTo>
                  <a:pt x="843330" y="139344"/>
                </a:lnTo>
                <a:close/>
              </a:path>
              <a:path w="1753234" h="294640">
                <a:moveTo>
                  <a:pt x="709269" y="4622"/>
                </a:moveTo>
                <a:lnTo>
                  <a:pt x="664924" y="8482"/>
                </a:lnTo>
                <a:lnTo>
                  <a:pt x="631136" y="19646"/>
                </a:lnTo>
                <a:lnTo>
                  <a:pt x="609667" y="37498"/>
                </a:lnTo>
                <a:lnTo>
                  <a:pt x="602284" y="61417"/>
                </a:lnTo>
                <a:lnTo>
                  <a:pt x="604343" y="74764"/>
                </a:lnTo>
                <a:lnTo>
                  <a:pt x="610828" y="86471"/>
                </a:lnTo>
                <a:lnTo>
                  <a:pt x="621462" y="96382"/>
                </a:lnTo>
                <a:lnTo>
                  <a:pt x="635965" y="104343"/>
                </a:lnTo>
                <a:lnTo>
                  <a:pt x="635965" y="139344"/>
                </a:lnTo>
                <a:lnTo>
                  <a:pt x="676910" y="139344"/>
                </a:lnTo>
                <a:lnTo>
                  <a:pt x="676910" y="114909"/>
                </a:lnTo>
                <a:lnTo>
                  <a:pt x="781253" y="114909"/>
                </a:lnTo>
                <a:lnTo>
                  <a:pt x="781253" y="104673"/>
                </a:lnTo>
                <a:lnTo>
                  <a:pt x="795812" y="96707"/>
                </a:lnTo>
                <a:lnTo>
                  <a:pt x="806596" y="86760"/>
                </a:lnTo>
                <a:lnTo>
                  <a:pt x="807111" y="85852"/>
                </a:lnTo>
                <a:lnTo>
                  <a:pt x="709269" y="85852"/>
                </a:lnTo>
                <a:lnTo>
                  <a:pt x="681615" y="84170"/>
                </a:lnTo>
                <a:lnTo>
                  <a:pt x="661390" y="79578"/>
                </a:lnTo>
                <a:lnTo>
                  <a:pt x="649090" y="72014"/>
                </a:lnTo>
                <a:lnTo>
                  <a:pt x="645210" y="61417"/>
                </a:lnTo>
                <a:lnTo>
                  <a:pt x="649090" y="50530"/>
                </a:lnTo>
                <a:lnTo>
                  <a:pt x="661390" y="42678"/>
                </a:lnTo>
                <a:lnTo>
                  <a:pt x="681615" y="37921"/>
                </a:lnTo>
                <a:lnTo>
                  <a:pt x="709269" y="36322"/>
                </a:lnTo>
                <a:lnTo>
                  <a:pt x="806673" y="36322"/>
                </a:lnTo>
                <a:lnTo>
                  <a:pt x="786701" y="19646"/>
                </a:lnTo>
                <a:lnTo>
                  <a:pt x="753186" y="8482"/>
                </a:lnTo>
                <a:lnTo>
                  <a:pt x="709269" y="4622"/>
                </a:lnTo>
                <a:close/>
              </a:path>
              <a:path w="1753234" h="294640">
                <a:moveTo>
                  <a:pt x="781253" y="114909"/>
                </a:moveTo>
                <a:lnTo>
                  <a:pt x="740308" y="114909"/>
                </a:lnTo>
                <a:lnTo>
                  <a:pt x="740308" y="139344"/>
                </a:lnTo>
                <a:lnTo>
                  <a:pt x="781253" y="139344"/>
                </a:lnTo>
                <a:lnTo>
                  <a:pt x="781253" y="114909"/>
                </a:lnTo>
                <a:close/>
              </a:path>
              <a:path w="1753234" h="294640">
                <a:moveTo>
                  <a:pt x="740308" y="114909"/>
                </a:moveTo>
                <a:lnTo>
                  <a:pt x="676910" y="114909"/>
                </a:lnTo>
                <a:lnTo>
                  <a:pt x="684520" y="115776"/>
                </a:lnTo>
                <a:lnTo>
                  <a:pt x="692470" y="116395"/>
                </a:lnTo>
                <a:lnTo>
                  <a:pt x="700730" y="116766"/>
                </a:lnTo>
                <a:lnTo>
                  <a:pt x="709269" y="116890"/>
                </a:lnTo>
                <a:lnTo>
                  <a:pt x="717369" y="116766"/>
                </a:lnTo>
                <a:lnTo>
                  <a:pt x="725284" y="116395"/>
                </a:lnTo>
                <a:lnTo>
                  <a:pt x="732951" y="115776"/>
                </a:lnTo>
                <a:lnTo>
                  <a:pt x="740308" y="114909"/>
                </a:lnTo>
                <a:close/>
              </a:path>
              <a:path w="1753234" h="294640">
                <a:moveTo>
                  <a:pt x="806673" y="36322"/>
                </a:moveTo>
                <a:lnTo>
                  <a:pt x="709269" y="36322"/>
                </a:lnTo>
                <a:lnTo>
                  <a:pt x="736413" y="37921"/>
                </a:lnTo>
                <a:lnTo>
                  <a:pt x="756529" y="42678"/>
                </a:lnTo>
                <a:lnTo>
                  <a:pt x="769030" y="50530"/>
                </a:lnTo>
                <a:lnTo>
                  <a:pt x="773328" y="61417"/>
                </a:lnTo>
                <a:lnTo>
                  <a:pt x="769030" y="72014"/>
                </a:lnTo>
                <a:lnTo>
                  <a:pt x="756529" y="79578"/>
                </a:lnTo>
                <a:lnTo>
                  <a:pt x="736413" y="84170"/>
                </a:lnTo>
                <a:lnTo>
                  <a:pt x="709269" y="85852"/>
                </a:lnTo>
                <a:lnTo>
                  <a:pt x="807111" y="85852"/>
                </a:lnTo>
                <a:lnTo>
                  <a:pt x="813292" y="74955"/>
                </a:lnTo>
                <a:lnTo>
                  <a:pt x="815594" y="61417"/>
                </a:lnTo>
                <a:lnTo>
                  <a:pt x="808081" y="37498"/>
                </a:lnTo>
                <a:lnTo>
                  <a:pt x="806673" y="36322"/>
                </a:lnTo>
                <a:close/>
              </a:path>
              <a:path w="1753234" h="294640">
                <a:moveTo>
                  <a:pt x="708609" y="187553"/>
                </a:moveTo>
                <a:lnTo>
                  <a:pt x="665543" y="191025"/>
                </a:lnTo>
                <a:lnTo>
                  <a:pt x="633282" y="201215"/>
                </a:lnTo>
                <a:lnTo>
                  <a:pt x="613093" y="217782"/>
                </a:lnTo>
                <a:lnTo>
                  <a:pt x="606247" y="240385"/>
                </a:lnTo>
                <a:lnTo>
                  <a:pt x="613093" y="263313"/>
                </a:lnTo>
                <a:lnTo>
                  <a:pt x="633282" y="279927"/>
                </a:lnTo>
                <a:lnTo>
                  <a:pt x="665543" y="289977"/>
                </a:lnTo>
                <a:lnTo>
                  <a:pt x="708609" y="293217"/>
                </a:lnTo>
                <a:lnTo>
                  <a:pt x="751442" y="289977"/>
                </a:lnTo>
                <a:lnTo>
                  <a:pt x="783564" y="279927"/>
                </a:lnTo>
                <a:lnTo>
                  <a:pt x="803799" y="263313"/>
                </a:lnTo>
                <a:lnTo>
                  <a:pt x="803948" y="262839"/>
                </a:lnTo>
                <a:lnTo>
                  <a:pt x="708609" y="262839"/>
                </a:lnTo>
                <a:lnTo>
                  <a:pt x="681935" y="261420"/>
                </a:lnTo>
                <a:lnTo>
                  <a:pt x="662876" y="257184"/>
                </a:lnTo>
                <a:lnTo>
                  <a:pt x="651494" y="250162"/>
                </a:lnTo>
                <a:lnTo>
                  <a:pt x="647852" y="240385"/>
                </a:lnTo>
                <a:lnTo>
                  <a:pt x="651494" y="230897"/>
                </a:lnTo>
                <a:lnTo>
                  <a:pt x="662876" y="224164"/>
                </a:lnTo>
                <a:lnTo>
                  <a:pt x="681935" y="220093"/>
                </a:lnTo>
                <a:lnTo>
                  <a:pt x="708609" y="218592"/>
                </a:lnTo>
                <a:lnTo>
                  <a:pt x="804056" y="218592"/>
                </a:lnTo>
                <a:lnTo>
                  <a:pt x="803799" y="217782"/>
                </a:lnTo>
                <a:lnTo>
                  <a:pt x="783564" y="201215"/>
                </a:lnTo>
                <a:lnTo>
                  <a:pt x="751442" y="191025"/>
                </a:lnTo>
                <a:lnTo>
                  <a:pt x="708609" y="187553"/>
                </a:lnTo>
                <a:close/>
              </a:path>
              <a:path w="1753234" h="294640">
                <a:moveTo>
                  <a:pt x="804056" y="218592"/>
                </a:moveTo>
                <a:lnTo>
                  <a:pt x="708609" y="218592"/>
                </a:lnTo>
                <a:lnTo>
                  <a:pt x="735014" y="220093"/>
                </a:lnTo>
                <a:lnTo>
                  <a:pt x="754176" y="224164"/>
                </a:lnTo>
                <a:lnTo>
                  <a:pt x="765909" y="230897"/>
                </a:lnTo>
                <a:lnTo>
                  <a:pt x="770026" y="240385"/>
                </a:lnTo>
                <a:lnTo>
                  <a:pt x="765909" y="250162"/>
                </a:lnTo>
                <a:lnTo>
                  <a:pt x="754176" y="257184"/>
                </a:lnTo>
                <a:lnTo>
                  <a:pt x="735014" y="261420"/>
                </a:lnTo>
                <a:lnTo>
                  <a:pt x="708609" y="262839"/>
                </a:lnTo>
                <a:lnTo>
                  <a:pt x="803948" y="262839"/>
                </a:lnTo>
                <a:lnTo>
                  <a:pt x="810971" y="240385"/>
                </a:lnTo>
                <a:lnTo>
                  <a:pt x="804056" y="218592"/>
                </a:lnTo>
                <a:close/>
              </a:path>
              <a:path w="1753234" h="294640">
                <a:moveTo>
                  <a:pt x="1173441" y="21793"/>
                </a:moveTo>
                <a:lnTo>
                  <a:pt x="968057" y="21793"/>
                </a:lnTo>
                <a:lnTo>
                  <a:pt x="968057" y="184251"/>
                </a:lnTo>
                <a:lnTo>
                  <a:pt x="1176083" y="184251"/>
                </a:lnTo>
                <a:lnTo>
                  <a:pt x="1176083" y="151892"/>
                </a:lnTo>
                <a:lnTo>
                  <a:pt x="1010323" y="151892"/>
                </a:lnTo>
                <a:lnTo>
                  <a:pt x="1010323" y="118872"/>
                </a:lnTo>
                <a:lnTo>
                  <a:pt x="1166837" y="118872"/>
                </a:lnTo>
                <a:lnTo>
                  <a:pt x="1166837" y="86512"/>
                </a:lnTo>
                <a:lnTo>
                  <a:pt x="1010323" y="86512"/>
                </a:lnTo>
                <a:lnTo>
                  <a:pt x="1010323" y="55473"/>
                </a:lnTo>
                <a:lnTo>
                  <a:pt x="1173441" y="55473"/>
                </a:lnTo>
                <a:lnTo>
                  <a:pt x="1173441" y="21793"/>
                </a:lnTo>
                <a:close/>
              </a:path>
              <a:path w="1753234" h="294640">
                <a:moveTo>
                  <a:pt x="1205141" y="226517"/>
                </a:moveTo>
                <a:lnTo>
                  <a:pt x="936358" y="226517"/>
                </a:lnTo>
                <a:lnTo>
                  <a:pt x="936358" y="259537"/>
                </a:lnTo>
                <a:lnTo>
                  <a:pt x="1205141" y="259537"/>
                </a:lnTo>
                <a:lnTo>
                  <a:pt x="1205141" y="226517"/>
                </a:lnTo>
                <a:close/>
              </a:path>
              <a:path w="1753234" h="294640">
                <a:moveTo>
                  <a:pt x="1414487" y="5943"/>
                </a:moveTo>
                <a:lnTo>
                  <a:pt x="1376184" y="5943"/>
                </a:lnTo>
                <a:lnTo>
                  <a:pt x="1376184" y="100380"/>
                </a:lnTo>
                <a:lnTo>
                  <a:pt x="1346466" y="100380"/>
                </a:lnTo>
                <a:lnTo>
                  <a:pt x="1346466" y="134061"/>
                </a:lnTo>
                <a:lnTo>
                  <a:pt x="1376184" y="134061"/>
                </a:lnTo>
                <a:lnTo>
                  <a:pt x="1376184" y="279349"/>
                </a:lnTo>
                <a:lnTo>
                  <a:pt x="1414487" y="279349"/>
                </a:lnTo>
                <a:lnTo>
                  <a:pt x="1414487" y="5943"/>
                </a:lnTo>
                <a:close/>
              </a:path>
              <a:path w="1753234" h="294640">
                <a:moveTo>
                  <a:pt x="1333919" y="29718"/>
                </a:moveTo>
                <a:lnTo>
                  <a:pt x="1229575" y="29718"/>
                </a:lnTo>
                <a:lnTo>
                  <a:pt x="1229575" y="62077"/>
                </a:lnTo>
                <a:lnTo>
                  <a:pt x="1294295" y="62077"/>
                </a:lnTo>
                <a:lnTo>
                  <a:pt x="1294295" y="108305"/>
                </a:lnTo>
                <a:lnTo>
                  <a:pt x="1230236" y="108305"/>
                </a:lnTo>
                <a:lnTo>
                  <a:pt x="1230236" y="225196"/>
                </a:lnTo>
                <a:lnTo>
                  <a:pt x="1250708" y="225196"/>
                </a:lnTo>
                <a:lnTo>
                  <a:pt x="1277847" y="224793"/>
                </a:lnTo>
                <a:lnTo>
                  <a:pt x="1304366" y="223710"/>
                </a:lnTo>
                <a:lnTo>
                  <a:pt x="1331133" y="221388"/>
                </a:lnTo>
                <a:lnTo>
                  <a:pt x="1359014" y="217271"/>
                </a:lnTo>
                <a:lnTo>
                  <a:pt x="1356424" y="190855"/>
                </a:lnTo>
                <a:lnTo>
                  <a:pt x="1269860" y="190855"/>
                </a:lnTo>
                <a:lnTo>
                  <a:pt x="1269860" y="140665"/>
                </a:lnTo>
                <a:lnTo>
                  <a:pt x="1333919" y="140665"/>
                </a:lnTo>
                <a:lnTo>
                  <a:pt x="1333919" y="29718"/>
                </a:lnTo>
                <a:close/>
              </a:path>
              <a:path w="1753234" h="294640">
                <a:moveTo>
                  <a:pt x="1355712" y="183591"/>
                </a:moveTo>
                <a:lnTo>
                  <a:pt x="1333336" y="187047"/>
                </a:lnTo>
                <a:lnTo>
                  <a:pt x="1311919" y="189204"/>
                </a:lnTo>
                <a:lnTo>
                  <a:pt x="1290936" y="190370"/>
                </a:lnTo>
                <a:lnTo>
                  <a:pt x="1269860" y="190855"/>
                </a:lnTo>
                <a:lnTo>
                  <a:pt x="1356424" y="190855"/>
                </a:lnTo>
                <a:lnTo>
                  <a:pt x="1355712" y="183591"/>
                </a:lnTo>
                <a:close/>
              </a:path>
              <a:path w="1753234" h="294640">
                <a:moveTo>
                  <a:pt x="1475244" y="0"/>
                </a:moveTo>
                <a:lnTo>
                  <a:pt x="1436281" y="0"/>
                </a:lnTo>
                <a:lnTo>
                  <a:pt x="1436281" y="293878"/>
                </a:lnTo>
                <a:lnTo>
                  <a:pt x="1475244" y="293878"/>
                </a:lnTo>
                <a:lnTo>
                  <a:pt x="1475244" y="0"/>
                </a:lnTo>
                <a:close/>
              </a:path>
              <a:path w="1753234" h="294640">
                <a:moveTo>
                  <a:pt x="1752612" y="0"/>
                </a:moveTo>
                <a:lnTo>
                  <a:pt x="1711007" y="0"/>
                </a:lnTo>
                <a:lnTo>
                  <a:pt x="1711007" y="294538"/>
                </a:lnTo>
                <a:lnTo>
                  <a:pt x="1752612" y="294538"/>
                </a:lnTo>
                <a:lnTo>
                  <a:pt x="1752612" y="0"/>
                </a:lnTo>
                <a:close/>
              </a:path>
              <a:path w="1753234" h="294640">
                <a:moveTo>
                  <a:pt x="1593456" y="21132"/>
                </a:moveTo>
                <a:lnTo>
                  <a:pt x="1562334" y="28428"/>
                </a:lnTo>
                <a:lnTo>
                  <a:pt x="1537652" y="49282"/>
                </a:lnTo>
                <a:lnTo>
                  <a:pt x="1521390" y="82147"/>
                </a:lnTo>
                <a:lnTo>
                  <a:pt x="1515529" y="125476"/>
                </a:lnTo>
                <a:lnTo>
                  <a:pt x="1521390" y="169046"/>
                </a:lnTo>
                <a:lnTo>
                  <a:pt x="1537652" y="202123"/>
                </a:lnTo>
                <a:lnTo>
                  <a:pt x="1562334" y="223127"/>
                </a:lnTo>
                <a:lnTo>
                  <a:pt x="1593456" y="230479"/>
                </a:lnTo>
                <a:lnTo>
                  <a:pt x="1624149" y="223127"/>
                </a:lnTo>
                <a:lnTo>
                  <a:pt x="1648558" y="202123"/>
                </a:lnTo>
                <a:lnTo>
                  <a:pt x="1653099" y="192836"/>
                </a:lnTo>
                <a:lnTo>
                  <a:pt x="1593456" y="192836"/>
                </a:lnTo>
                <a:lnTo>
                  <a:pt x="1577859" y="188487"/>
                </a:lnTo>
                <a:lnTo>
                  <a:pt x="1565760" y="175625"/>
                </a:lnTo>
                <a:lnTo>
                  <a:pt x="1557934" y="154528"/>
                </a:lnTo>
                <a:lnTo>
                  <a:pt x="1555153" y="125476"/>
                </a:lnTo>
                <a:lnTo>
                  <a:pt x="1557934" y="96562"/>
                </a:lnTo>
                <a:lnTo>
                  <a:pt x="1565760" y="75450"/>
                </a:lnTo>
                <a:lnTo>
                  <a:pt x="1577859" y="62510"/>
                </a:lnTo>
                <a:lnTo>
                  <a:pt x="1593456" y="58115"/>
                </a:lnTo>
                <a:lnTo>
                  <a:pt x="1652905" y="58115"/>
                </a:lnTo>
                <a:lnTo>
                  <a:pt x="1648558" y="49282"/>
                </a:lnTo>
                <a:lnTo>
                  <a:pt x="1624149" y="28428"/>
                </a:lnTo>
                <a:lnTo>
                  <a:pt x="1593456" y="21132"/>
                </a:lnTo>
                <a:close/>
              </a:path>
              <a:path w="1753234" h="294640">
                <a:moveTo>
                  <a:pt x="1652905" y="58115"/>
                </a:moveTo>
                <a:lnTo>
                  <a:pt x="1593456" y="58115"/>
                </a:lnTo>
                <a:lnTo>
                  <a:pt x="1608624" y="62510"/>
                </a:lnTo>
                <a:lnTo>
                  <a:pt x="1620450" y="75450"/>
                </a:lnTo>
                <a:lnTo>
                  <a:pt x="1628189" y="96562"/>
                </a:lnTo>
                <a:lnTo>
                  <a:pt x="1631099" y="125476"/>
                </a:lnTo>
                <a:lnTo>
                  <a:pt x="1628189" y="154528"/>
                </a:lnTo>
                <a:lnTo>
                  <a:pt x="1620450" y="175625"/>
                </a:lnTo>
                <a:lnTo>
                  <a:pt x="1608624" y="188487"/>
                </a:lnTo>
                <a:lnTo>
                  <a:pt x="1593456" y="192836"/>
                </a:lnTo>
                <a:lnTo>
                  <a:pt x="1653099" y="192836"/>
                </a:lnTo>
                <a:lnTo>
                  <a:pt x="1664733" y="169046"/>
                </a:lnTo>
                <a:lnTo>
                  <a:pt x="1670723" y="125476"/>
                </a:lnTo>
                <a:lnTo>
                  <a:pt x="1664733" y="82147"/>
                </a:lnTo>
                <a:lnTo>
                  <a:pt x="1652905" y="581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72284" y="2934614"/>
            <a:ext cx="3182988" cy="12776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72284" y="2730271"/>
            <a:ext cx="3303638" cy="11798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72284" y="2527071"/>
            <a:ext cx="2145398" cy="1179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72284" y="2323871"/>
            <a:ext cx="4095356" cy="1289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72284" y="2119909"/>
            <a:ext cx="6424028" cy="12966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8612340" y="1831035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9" y="47497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7"/>
                </a:moveTo>
                <a:lnTo>
                  <a:pt x="25908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6"/>
                </a:lnTo>
                <a:lnTo>
                  <a:pt x="27051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2" y="17017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5" y="81914"/>
                </a:lnTo>
                <a:lnTo>
                  <a:pt x="52705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2" y="17017"/>
                </a:moveTo>
                <a:lnTo>
                  <a:pt x="27051" y="17017"/>
                </a:lnTo>
                <a:lnTo>
                  <a:pt x="27051" y="40766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7" y="41782"/>
                </a:lnTo>
                <a:lnTo>
                  <a:pt x="45847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9" y="41782"/>
                </a:lnTo>
                <a:lnTo>
                  <a:pt x="69469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8" y="20065"/>
                </a:lnTo>
                <a:lnTo>
                  <a:pt x="25908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479425" h="114300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60" y="105790"/>
                </a:lnTo>
                <a:lnTo>
                  <a:pt x="137160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3" y="82549"/>
                </a:lnTo>
                <a:lnTo>
                  <a:pt x="200533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7" y="55625"/>
                </a:moveTo>
                <a:lnTo>
                  <a:pt x="117602" y="55625"/>
                </a:lnTo>
                <a:lnTo>
                  <a:pt x="117602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479425" h="114300">
                <a:moveTo>
                  <a:pt x="219837" y="58800"/>
                </a:moveTo>
                <a:lnTo>
                  <a:pt x="172085" y="58800"/>
                </a:lnTo>
                <a:lnTo>
                  <a:pt x="172085" y="61467"/>
                </a:lnTo>
                <a:lnTo>
                  <a:pt x="219837" y="61467"/>
                </a:lnTo>
                <a:lnTo>
                  <a:pt x="219837" y="58800"/>
                </a:lnTo>
                <a:close/>
              </a:path>
              <a:path w="479425" h="114300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7" y="41147"/>
                </a:lnTo>
                <a:lnTo>
                  <a:pt x="146177" y="37210"/>
                </a:lnTo>
                <a:close/>
              </a:path>
              <a:path w="479425" h="114300">
                <a:moveTo>
                  <a:pt x="153035" y="6984"/>
                </a:moveTo>
                <a:lnTo>
                  <a:pt x="146177" y="6984"/>
                </a:lnTo>
                <a:lnTo>
                  <a:pt x="146177" y="41147"/>
                </a:lnTo>
                <a:lnTo>
                  <a:pt x="153035" y="41147"/>
                </a:lnTo>
                <a:lnTo>
                  <a:pt x="153035" y="6984"/>
                </a:lnTo>
                <a:close/>
              </a:path>
              <a:path w="479425" h="114300">
                <a:moveTo>
                  <a:pt x="184404" y="37210"/>
                </a:moveTo>
                <a:lnTo>
                  <a:pt x="153035" y="37210"/>
                </a:lnTo>
                <a:lnTo>
                  <a:pt x="153035" y="41147"/>
                </a:lnTo>
                <a:lnTo>
                  <a:pt x="184404" y="41147"/>
                </a:lnTo>
                <a:lnTo>
                  <a:pt x="184404" y="37210"/>
                </a:lnTo>
                <a:close/>
              </a:path>
              <a:path w="479425" h="114300">
                <a:moveTo>
                  <a:pt x="191008" y="6984"/>
                </a:moveTo>
                <a:lnTo>
                  <a:pt x="184404" y="6984"/>
                </a:lnTo>
                <a:lnTo>
                  <a:pt x="184404" y="41147"/>
                </a:lnTo>
                <a:lnTo>
                  <a:pt x="191008" y="41147"/>
                </a:lnTo>
                <a:lnTo>
                  <a:pt x="191008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8" y="37210"/>
                </a:lnTo>
                <a:lnTo>
                  <a:pt x="191008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479425" h="114300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479425" h="114300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479425" h="114300">
                <a:moveTo>
                  <a:pt x="372237" y="60324"/>
                </a:moveTo>
                <a:lnTo>
                  <a:pt x="270002" y="60324"/>
                </a:lnTo>
                <a:lnTo>
                  <a:pt x="270002" y="66039"/>
                </a:lnTo>
                <a:lnTo>
                  <a:pt x="372237" y="66039"/>
                </a:lnTo>
                <a:lnTo>
                  <a:pt x="372237" y="60324"/>
                </a:lnTo>
                <a:close/>
              </a:path>
              <a:path w="479425" h="114300">
                <a:moveTo>
                  <a:pt x="358648" y="79120"/>
                </a:moveTo>
                <a:lnTo>
                  <a:pt x="281432" y="79120"/>
                </a:lnTo>
                <a:lnTo>
                  <a:pt x="281432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8" y="113156"/>
                </a:lnTo>
                <a:lnTo>
                  <a:pt x="358648" y="79120"/>
                </a:lnTo>
                <a:close/>
              </a:path>
              <a:path w="479425" h="114300">
                <a:moveTo>
                  <a:pt x="359156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30" y="44195"/>
                </a:lnTo>
                <a:lnTo>
                  <a:pt x="290830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30" y="22097"/>
                </a:lnTo>
                <a:lnTo>
                  <a:pt x="290830" y="8889"/>
                </a:lnTo>
                <a:lnTo>
                  <a:pt x="359156" y="8889"/>
                </a:lnTo>
                <a:lnTo>
                  <a:pt x="359156" y="3174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30" y="41909"/>
                </a:lnTo>
                <a:lnTo>
                  <a:pt x="290830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30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30" y="27685"/>
                </a:lnTo>
                <a:lnTo>
                  <a:pt x="290830" y="22097"/>
                </a:lnTo>
                <a:close/>
              </a:path>
              <a:path w="479425" h="114300">
                <a:moveTo>
                  <a:pt x="355980" y="22097"/>
                </a:moveTo>
                <a:lnTo>
                  <a:pt x="290830" y="22097"/>
                </a:lnTo>
                <a:lnTo>
                  <a:pt x="290830" y="27685"/>
                </a:lnTo>
                <a:lnTo>
                  <a:pt x="355980" y="27685"/>
                </a:lnTo>
                <a:lnTo>
                  <a:pt x="355980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80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80" y="113791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890" y="105028"/>
                </a:lnTo>
                <a:lnTo>
                  <a:pt x="417322" y="103250"/>
                </a:lnTo>
                <a:lnTo>
                  <a:pt x="412242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06" y="77469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1"/>
                </a:lnTo>
                <a:close/>
              </a:path>
              <a:path w="479425" h="114300">
                <a:moveTo>
                  <a:pt x="470006" y="77469"/>
                </a:moveTo>
                <a:lnTo>
                  <a:pt x="447967" y="77469"/>
                </a:lnTo>
                <a:lnTo>
                  <a:pt x="453402" y="78104"/>
                </a:lnTo>
                <a:lnTo>
                  <a:pt x="462635" y="80644"/>
                </a:lnTo>
                <a:lnTo>
                  <a:pt x="466217" y="82422"/>
                </a:lnTo>
                <a:lnTo>
                  <a:pt x="471297" y="86994"/>
                </a:lnTo>
                <a:lnTo>
                  <a:pt x="472567" y="89700"/>
                </a:lnTo>
                <a:lnTo>
                  <a:pt x="472567" y="95973"/>
                </a:lnTo>
                <a:lnTo>
                  <a:pt x="447967" y="108203"/>
                </a:lnTo>
                <a:lnTo>
                  <a:pt x="469992" y="108203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43"/>
                </a:lnTo>
                <a:lnTo>
                  <a:pt x="479298" y="88430"/>
                </a:lnTo>
                <a:lnTo>
                  <a:pt x="477774" y="84670"/>
                </a:lnTo>
                <a:lnTo>
                  <a:pt x="471678" y="78397"/>
                </a:lnTo>
                <a:lnTo>
                  <a:pt x="470006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5" y="60070"/>
                </a:lnTo>
                <a:lnTo>
                  <a:pt x="392938" y="65531"/>
                </a:lnTo>
                <a:lnTo>
                  <a:pt x="422388" y="35913"/>
                </a:lnTo>
                <a:lnTo>
                  <a:pt x="421335" y="33972"/>
                </a:lnTo>
                <a:lnTo>
                  <a:pt x="419988" y="28574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7" y="11429"/>
                </a:moveTo>
                <a:lnTo>
                  <a:pt x="424307" y="11429"/>
                </a:lnTo>
                <a:lnTo>
                  <a:pt x="424307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5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7" y="25780"/>
                </a:lnTo>
                <a:lnTo>
                  <a:pt x="425577" y="11429"/>
                </a:lnTo>
                <a:close/>
              </a:path>
              <a:path w="479425" h="114300">
                <a:moveTo>
                  <a:pt x="424307" y="11429"/>
                </a:moveTo>
                <a:lnTo>
                  <a:pt x="419862" y="11429"/>
                </a:lnTo>
                <a:lnTo>
                  <a:pt x="419988" y="28574"/>
                </a:lnTo>
                <a:lnTo>
                  <a:pt x="421335" y="33972"/>
                </a:lnTo>
                <a:lnTo>
                  <a:pt x="422388" y="35913"/>
                </a:lnTo>
                <a:lnTo>
                  <a:pt x="422884" y="34899"/>
                </a:lnTo>
                <a:lnTo>
                  <a:pt x="424307" y="28574"/>
                </a:lnTo>
                <a:lnTo>
                  <a:pt x="424307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7" y="11429"/>
                </a:lnTo>
                <a:lnTo>
                  <a:pt x="425577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8346535" y="6955930"/>
            <a:ext cx="3164205" cy="2700020"/>
            <a:chOff x="8366696" y="6937057"/>
            <a:chExt cx="3164205" cy="2700020"/>
          </a:xfrm>
        </p:grpSpPr>
        <p:sp>
          <p:nvSpPr>
            <p:cNvPr id="18" name="object 18"/>
            <p:cNvSpPr/>
            <p:nvPr/>
          </p:nvSpPr>
          <p:spPr>
            <a:xfrm>
              <a:off x="8366696" y="6937057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4" h="2700020">
                  <a:moveTo>
                    <a:pt x="3163785" y="0"/>
                  </a:moveTo>
                  <a:lnTo>
                    <a:pt x="0" y="0"/>
                  </a:lnTo>
                  <a:lnTo>
                    <a:pt x="0" y="2699994"/>
                  </a:lnTo>
                  <a:lnTo>
                    <a:pt x="3163785" y="2699994"/>
                  </a:lnTo>
                  <a:lnTo>
                    <a:pt x="3163785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58827" y="6995809"/>
              <a:ext cx="2160003" cy="257346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682907" y="6937057"/>
            <a:ext cx="3164205" cy="2700020"/>
            <a:chOff x="11682907" y="6937057"/>
            <a:chExt cx="3164205" cy="2700020"/>
          </a:xfrm>
        </p:grpSpPr>
        <p:sp>
          <p:nvSpPr>
            <p:cNvPr id="21" name="object 21"/>
            <p:cNvSpPr/>
            <p:nvPr/>
          </p:nvSpPr>
          <p:spPr>
            <a:xfrm>
              <a:off x="11682907" y="6937057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5" h="2700020">
                  <a:moveTo>
                    <a:pt x="3163785" y="0"/>
                  </a:moveTo>
                  <a:lnTo>
                    <a:pt x="0" y="0"/>
                  </a:lnTo>
                  <a:lnTo>
                    <a:pt x="0" y="2699994"/>
                  </a:lnTo>
                  <a:lnTo>
                    <a:pt x="3163785" y="2699994"/>
                  </a:lnTo>
                  <a:lnTo>
                    <a:pt x="3163785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81205" y="7010133"/>
              <a:ext cx="2862097" cy="262691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336566" y="4106955"/>
            <a:ext cx="3164205" cy="2700020"/>
            <a:chOff x="8366696" y="4115816"/>
            <a:chExt cx="3164205" cy="2700020"/>
          </a:xfrm>
        </p:grpSpPr>
        <p:sp>
          <p:nvSpPr>
            <p:cNvPr id="24" name="object 24"/>
            <p:cNvSpPr/>
            <p:nvPr/>
          </p:nvSpPr>
          <p:spPr>
            <a:xfrm>
              <a:off x="8366696" y="4115816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4" h="2700020">
                  <a:moveTo>
                    <a:pt x="3163785" y="0"/>
                  </a:moveTo>
                  <a:lnTo>
                    <a:pt x="0" y="0"/>
                  </a:lnTo>
                  <a:lnTo>
                    <a:pt x="0" y="2699994"/>
                  </a:lnTo>
                  <a:lnTo>
                    <a:pt x="3163785" y="2699994"/>
                  </a:lnTo>
                  <a:lnTo>
                    <a:pt x="3163785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02112" y="4440856"/>
              <a:ext cx="3093372" cy="2083981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1682907" y="4115816"/>
            <a:ext cx="3164205" cy="2700020"/>
            <a:chOff x="11682907" y="4115816"/>
            <a:chExt cx="3164205" cy="2700020"/>
          </a:xfrm>
        </p:grpSpPr>
        <p:sp>
          <p:nvSpPr>
            <p:cNvPr id="27" name="object 27"/>
            <p:cNvSpPr/>
            <p:nvPr/>
          </p:nvSpPr>
          <p:spPr>
            <a:xfrm>
              <a:off x="11682907" y="4115816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5" h="2700020">
                  <a:moveTo>
                    <a:pt x="3163785" y="0"/>
                  </a:moveTo>
                  <a:lnTo>
                    <a:pt x="0" y="0"/>
                  </a:lnTo>
                  <a:lnTo>
                    <a:pt x="0" y="2699994"/>
                  </a:lnTo>
                  <a:lnTo>
                    <a:pt x="3163785" y="2699994"/>
                  </a:lnTo>
                  <a:lnTo>
                    <a:pt x="3163785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03803" y="4496379"/>
              <a:ext cx="3091611" cy="1815909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8614117" y="3820960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5" h="113664">
                <a:moveTo>
                  <a:pt x="91186" y="0"/>
                </a:moveTo>
                <a:lnTo>
                  <a:pt x="84328" y="0"/>
                </a:lnTo>
                <a:lnTo>
                  <a:pt x="84328" y="67945"/>
                </a:lnTo>
                <a:lnTo>
                  <a:pt x="91186" y="67945"/>
                </a:lnTo>
                <a:lnTo>
                  <a:pt x="91186" y="36830"/>
                </a:lnTo>
                <a:lnTo>
                  <a:pt x="86360" y="36830"/>
                </a:lnTo>
                <a:lnTo>
                  <a:pt x="86360" y="30988"/>
                </a:lnTo>
                <a:lnTo>
                  <a:pt x="91186" y="30988"/>
                </a:lnTo>
                <a:lnTo>
                  <a:pt x="91186" y="0"/>
                </a:lnTo>
                <a:close/>
              </a:path>
              <a:path w="480695" h="113664">
                <a:moveTo>
                  <a:pt x="30607" y="11684"/>
                </a:moveTo>
                <a:lnTo>
                  <a:pt x="29464" y="11684"/>
                </a:lnTo>
                <a:lnTo>
                  <a:pt x="29464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3" y="65659"/>
                </a:lnTo>
                <a:lnTo>
                  <a:pt x="33213" y="36040"/>
                </a:lnTo>
                <a:lnTo>
                  <a:pt x="32004" y="33693"/>
                </a:lnTo>
                <a:lnTo>
                  <a:pt x="30607" y="27978"/>
                </a:lnTo>
                <a:lnTo>
                  <a:pt x="30607" y="11684"/>
                </a:lnTo>
                <a:close/>
              </a:path>
              <a:path w="480695" h="113664">
                <a:moveTo>
                  <a:pt x="36322" y="11684"/>
                </a:moveTo>
                <a:lnTo>
                  <a:pt x="35179" y="11684"/>
                </a:lnTo>
                <a:lnTo>
                  <a:pt x="35179" y="28790"/>
                </a:lnTo>
                <a:lnTo>
                  <a:pt x="33743" y="34988"/>
                </a:lnTo>
                <a:lnTo>
                  <a:pt x="61214" y="62738"/>
                </a:lnTo>
                <a:lnTo>
                  <a:pt x="64897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2" y="27051"/>
                </a:lnTo>
                <a:lnTo>
                  <a:pt x="36322" y="11684"/>
                </a:lnTo>
                <a:close/>
              </a:path>
              <a:path w="480695" h="113664">
                <a:moveTo>
                  <a:pt x="84328" y="30988"/>
                </a:moveTo>
                <a:lnTo>
                  <a:pt x="58928" y="30988"/>
                </a:lnTo>
                <a:lnTo>
                  <a:pt x="58928" y="36830"/>
                </a:lnTo>
                <a:lnTo>
                  <a:pt x="84328" y="36830"/>
                </a:lnTo>
                <a:lnTo>
                  <a:pt x="84328" y="30988"/>
                </a:lnTo>
                <a:close/>
              </a:path>
              <a:path w="480695" h="113664">
                <a:moveTo>
                  <a:pt x="91186" y="30988"/>
                </a:moveTo>
                <a:lnTo>
                  <a:pt x="86360" y="30988"/>
                </a:lnTo>
                <a:lnTo>
                  <a:pt x="86360" y="36830"/>
                </a:lnTo>
                <a:lnTo>
                  <a:pt x="91186" y="36830"/>
                </a:lnTo>
                <a:lnTo>
                  <a:pt x="91186" y="30988"/>
                </a:lnTo>
                <a:close/>
              </a:path>
              <a:path w="480695" h="113664">
                <a:moveTo>
                  <a:pt x="35179" y="11684"/>
                </a:moveTo>
                <a:lnTo>
                  <a:pt x="30607" y="11684"/>
                </a:lnTo>
                <a:lnTo>
                  <a:pt x="30607" y="27978"/>
                </a:lnTo>
                <a:lnTo>
                  <a:pt x="32004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9" y="28790"/>
                </a:lnTo>
                <a:lnTo>
                  <a:pt x="35179" y="11684"/>
                </a:lnTo>
                <a:close/>
              </a:path>
              <a:path w="480695" h="113664">
                <a:moveTo>
                  <a:pt x="62738" y="8636"/>
                </a:moveTo>
                <a:lnTo>
                  <a:pt x="2540" y="8636"/>
                </a:lnTo>
                <a:lnTo>
                  <a:pt x="2540" y="14478"/>
                </a:lnTo>
                <a:lnTo>
                  <a:pt x="29464" y="14478"/>
                </a:lnTo>
                <a:lnTo>
                  <a:pt x="29464" y="11684"/>
                </a:lnTo>
                <a:lnTo>
                  <a:pt x="62738" y="11684"/>
                </a:lnTo>
                <a:lnTo>
                  <a:pt x="62738" y="8636"/>
                </a:lnTo>
                <a:close/>
              </a:path>
              <a:path w="480695" h="113664">
                <a:moveTo>
                  <a:pt x="62738" y="11684"/>
                </a:moveTo>
                <a:lnTo>
                  <a:pt x="36322" y="11684"/>
                </a:lnTo>
                <a:lnTo>
                  <a:pt x="36322" y="14478"/>
                </a:lnTo>
                <a:lnTo>
                  <a:pt x="62738" y="14478"/>
                </a:lnTo>
                <a:lnTo>
                  <a:pt x="62738" y="11684"/>
                </a:lnTo>
                <a:close/>
              </a:path>
              <a:path w="480695" h="113664">
                <a:moveTo>
                  <a:pt x="91186" y="74676"/>
                </a:moveTo>
                <a:lnTo>
                  <a:pt x="16637" y="74676"/>
                </a:lnTo>
                <a:lnTo>
                  <a:pt x="16637" y="80391"/>
                </a:lnTo>
                <a:lnTo>
                  <a:pt x="84328" y="80391"/>
                </a:lnTo>
                <a:lnTo>
                  <a:pt x="84328" y="113157"/>
                </a:lnTo>
                <a:lnTo>
                  <a:pt x="91186" y="113157"/>
                </a:lnTo>
                <a:lnTo>
                  <a:pt x="91186" y="74676"/>
                </a:lnTo>
                <a:close/>
              </a:path>
              <a:path w="480695" h="113664">
                <a:moveTo>
                  <a:pt x="142494" y="57277"/>
                </a:moveTo>
                <a:lnTo>
                  <a:pt x="115824" y="57277"/>
                </a:lnTo>
                <a:lnTo>
                  <a:pt x="115824" y="62992"/>
                </a:lnTo>
                <a:lnTo>
                  <a:pt x="218059" y="62992"/>
                </a:lnTo>
                <a:lnTo>
                  <a:pt x="218059" y="60325"/>
                </a:lnTo>
                <a:lnTo>
                  <a:pt x="142494" y="60325"/>
                </a:lnTo>
                <a:lnTo>
                  <a:pt x="142494" y="57277"/>
                </a:lnTo>
                <a:close/>
              </a:path>
              <a:path w="480695" h="113664">
                <a:moveTo>
                  <a:pt x="142494" y="40039"/>
                </a:moveTo>
                <a:lnTo>
                  <a:pt x="142494" y="60325"/>
                </a:lnTo>
                <a:lnTo>
                  <a:pt x="149098" y="60325"/>
                </a:lnTo>
                <a:lnTo>
                  <a:pt x="149098" y="41862"/>
                </a:lnTo>
                <a:lnTo>
                  <a:pt x="142494" y="40039"/>
                </a:lnTo>
                <a:close/>
              </a:path>
              <a:path w="480695" h="113664">
                <a:moveTo>
                  <a:pt x="185039" y="57277"/>
                </a:moveTo>
                <a:lnTo>
                  <a:pt x="149098" y="57277"/>
                </a:lnTo>
                <a:lnTo>
                  <a:pt x="149098" y="60325"/>
                </a:lnTo>
                <a:lnTo>
                  <a:pt x="185039" y="60325"/>
                </a:lnTo>
                <a:lnTo>
                  <a:pt x="185039" y="57277"/>
                </a:lnTo>
                <a:close/>
              </a:path>
              <a:path w="480695" h="113664">
                <a:moveTo>
                  <a:pt x="191770" y="39934"/>
                </a:moveTo>
                <a:lnTo>
                  <a:pt x="185039" y="41792"/>
                </a:lnTo>
                <a:lnTo>
                  <a:pt x="185039" y="60325"/>
                </a:lnTo>
                <a:lnTo>
                  <a:pt x="191770" y="60325"/>
                </a:lnTo>
                <a:lnTo>
                  <a:pt x="191770" y="39934"/>
                </a:lnTo>
                <a:close/>
              </a:path>
              <a:path w="480695" h="113664">
                <a:moveTo>
                  <a:pt x="218059" y="57277"/>
                </a:moveTo>
                <a:lnTo>
                  <a:pt x="191770" y="57277"/>
                </a:lnTo>
                <a:lnTo>
                  <a:pt x="191770" y="60325"/>
                </a:lnTo>
                <a:lnTo>
                  <a:pt x="218059" y="60325"/>
                </a:lnTo>
                <a:lnTo>
                  <a:pt x="218059" y="57277"/>
                </a:lnTo>
                <a:close/>
              </a:path>
              <a:path w="480695" h="113664">
                <a:moveTo>
                  <a:pt x="185039" y="38608"/>
                </a:moveTo>
                <a:lnTo>
                  <a:pt x="149098" y="38608"/>
                </a:lnTo>
                <a:lnTo>
                  <a:pt x="149098" y="41862"/>
                </a:lnTo>
                <a:lnTo>
                  <a:pt x="151892" y="42633"/>
                </a:lnTo>
                <a:lnTo>
                  <a:pt x="158838" y="43434"/>
                </a:lnTo>
                <a:lnTo>
                  <a:pt x="175006" y="43434"/>
                </a:lnTo>
                <a:lnTo>
                  <a:pt x="181991" y="42633"/>
                </a:lnTo>
                <a:lnTo>
                  <a:pt x="185039" y="41792"/>
                </a:lnTo>
                <a:lnTo>
                  <a:pt x="185039" y="38608"/>
                </a:lnTo>
                <a:close/>
              </a:path>
              <a:path w="480695" h="113664">
                <a:moveTo>
                  <a:pt x="149098" y="38608"/>
                </a:moveTo>
                <a:lnTo>
                  <a:pt x="142494" y="38608"/>
                </a:lnTo>
                <a:lnTo>
                  <a:pt x="142494" y="40039"/>
                </a:lnTo>
                <a:lnTo>
                  <a:pt x="149098" y="41862"/>
                </a:lnTo>
                <a:lnTo>
                  <a:pt x="149098" y="38608"/>
                </a:lnTo>
                <a:close/>
              </a:path>
              <a:path w="480695" h="113664">
                <a:moveTo>
                  <a:pt x="191770" y="38608"/>
                </a:moveTo>
                <a:lnTo>
                  <a:pt x="185039" y="38608"/>
                </a:lnTo>
                <a:lnTo>
                  <a:pt x="185039" y="41792"/>
                </a:lnTo>
                <a:lnTo>
                  <a:pt x="191770" y="39934"/>
                </a:lnTo>
                <a:lnTo>
                  <a:pt x="191770" y="38608"/>
                </a:lnTo>
                <a:close/>
              </a:path>
              <a:path w="480695" h="113664">
                <a:moveTo>
                  <a:pt x="175006" y="2286"/>
                </a:moveTo>
                <a:lnTo>
                  <a:pt x="158838" y="2286"/>
                </a:lnTo>
                <a:lnTo>
                  <a:pt x="151892" y="3111"/>
                </a:lnTo>
                <a:lnTo>
                  <a:pt x="140208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2" y="18453"/>
                </a:lnTo>
                <a:lnTo>
                  <a:pt x="127762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8" y="39408"/>
                </a:lnTo>
                <a:lnTo>
                  <a:pt x="142494" y="40039"/>
                </a:lnTo>
                <a:lnTo>
                  <a:pt x="142494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3" y="37363"/>
                </a:lnTo>
                <a:lnTo>
                  <a:pt x="145161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7" y="25996"/>
                </a:lnTo>
                <a:lnTo>
                  <a:pt x="134747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5" y="6413"/>
                </a:lnTo>
                <a:lnTo>
                  <a:pt x="181991" y="3111"/>
                </a:lnTo>
                <a:lnTo>
                  <a:pt x="175006" y="2286"/>
                </a:lnTo>
                <a:close/>
              </a:path>
              <a:path w="480695" h="113664">
                <a:moveTo>
                  <a:pt x="195210" y="38608"/>
                </a:moveTo>
                <a:lnTo>
                  <a:pt x="191770" y="38608"/>
                </a:lnTo>
                <a:lnTo>
                  <a:pt x="191770" y="39934"/>
                </a:lnTo>
                <a:lnTo>
                  <a:pt x="193675" y="39408"/>
                </a:lnTo>
                <a:lnTo>
                  <a:pt x="195210" y="38608"/>
                </a:lnTo>
                <a:close/>
              </a:path>
              <a:path w="480695" h="113664">
                <a:moveTo>
                  <a:pt x="196261" y="7747"/>
                </a:moveTo>
                <a:lnTo>
                  <a:pt x="173482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6" y="19723"/>
                </a:lnTo>
                <a:lnTo>
                  <a:pt x="199136" y="25996"/>
                </a:lnTo>
                <a:lnTo>
                  <a:pt x="173482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1" y="27178"/>
                </a:lnTo>
                <a:lnTo>
                  <a:pt x="206121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5" h="113664">
                <a:moveTo>
                  <a:pt x="167005" y="73279"/>
                </a:moveTo>
                <a:lnTo>
                  <a:pt x="128524" y="86614"/>
                </a:lnTo>
                <a:lnTo>
                  <a:pt x="128524" y="99402"/>
                </a:lnTo>
                <a:lnTo>
                  <a:pt x="167005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2" y="96012"/>
                </a:lnTo>
                <a:lnTo>
                  <a:pt x="135382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5" y="73279"/>
                </a:lnTo>
                <a:close/>
              </a:path>
              <a:path w="480695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8" y="90004"/>
                </a:lnTo>
                <a:lnTo>
                  <a:pt x="198628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6" y="99402"/>
                </a:lnTo>
                <a:lnTo>
                  <a:pt x="205486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5" h="113664">
                <a:moveTo>
                  <a:pt x="298450" y="10414"/>
                </a:moveTo>
                <a:lnTo>
                  <a:pt x="297434" y="10414"/>
                </a:lnTo>
                <a:lnTo>
                  <a:pt x="297333" y="38773"/>
                </a:lnTo>
                <a:lnTo>
                  <a:pt x="296557" y="43281"/>
                </a:lnTo>
                <a:lnTo>
                  <a:pt x="274485" y="78384"/>
                </a:lnTo>
                <a:lnTo>
                  <a:pt x="267208" y="83058"/>
                </a:lnTo>
                <a:lnTo>
                  <a:pt x="271399" y="88519"/>
                </a:lnTo>
                <a:lnTo>
                  <a:pt x="298577" y="55841"/>
                </a:lnTo>
                <a:lnTo>
                  <a:pt x="300828" y="48651"/>
                </a:lnTo>
                <a:lnTo>
                  <a:pt x="299339" y="44107"/>
                </a:lnTo>
                <a:lnTo>
                  <a:pt x="298476" y="38773"/>
                </a:lnTo>
                <a:lnTo>
                  <a:pt x="298450" y="10414"/>
                </a:lnTo>
                <a:close/>
              </a:path>
              <a:path w="480695" h="113664">
                <a:moveTo>
                  <a:pt x="304038" y="10414"/>
                </a:moveTo>
                <a:lnTo>
                  <a:pt x="303022" y="10414"/>
                </a:lnTo>
                <a:lnTo>
                  <a:pt x="303022" y="38773"/>
                </a:lnTo>
                <a:lnTo>
                  <a:pt x="302133" y="44488"/>
                </a:lnTo>
                <a:lnTo>
                  <a:pt x="322110" y="81114"/>
                </a:lnTo>
                <a:lnTo>
                  <a:pt x="329946" y="86233"/>
                </a:lnTo>
                <a:lnTo>
                  <a:pt x="334264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8" y="10414"/>
                </a:lnTo>
                <a:close/>
              </a:path>
              <a:path w="480695" h="113664">
                <a:moveTo>
                  <a:pt x="303022" y="10414"/>
                </a:moveTo>
                <a:lnTo>
                  <a:pt x="298450" y="10414"/>
                </a:lnTo>
                <a:lnTo>
                  <a:pt x="298476" y="38773"/>
                </a:lnTo>
                <a:lnTo>
                  <a:pt x="299339" y="44107"/>
                </a:lnTo>
                <a:lnTo>
                  <a:pt x="300828" y="48651"/>
                </a:lnTo>
                <a:lnTo>
                  <a:pt x="302133" y="44488"/>
                </a:lnTo>
                <a:lnTo>
                  <a:pt x="303022" y="38773"/>
                </a:lnTo>
                <a:lnTo>
                  <a:pt x="303022" y="10414"/>
                </a:lnTo>
                <a:close/>
              </a:path>
              <a:path w="480695" h="113664">
                <a:moveTo>
                  <a:pt x="354330" y="0"/>
                </a:moveTo>
                <a:lnTo>
                  <a:pt x="347472" y="0"/>
                </a:lnTo>
                <a:lnTo>
                  <a:pt x="347472" y="113157"/>
                </a:lnTo>
                <a:lnTo>
                  <a:pt x="354330" y="113157"/>
                </a:lnTo>
                <a:lnTo>
                  <a:pt x="354330" y="53086"/>
                </a:lnTo>
                <a:lnTo>
                  <a:pt x="352552" y="53086"/>
                </a:lnTo>
                <a:lnTo>
                  <a:pt x="352552" y="47244"/>
                </a:lnTo>
                <a:lnTo>
                  <a:pt x="354330" y="47244"/>
                </a:lnTo>
                <a:lnTo>
                  <a:pt x="354330" y="0"/>
                </a:lnTo>
                <a:close/>
              </a:path>
              <a:path w="480695" h="113664">
                <a:moveTo>
                  <a:pt x="354330" y="47244"/>
                </a:moveTo>
                <a:lnTo>
                  <a:pt x="352552" y="47244"/>
                </a:lnTo>
                <a:lnTo>
                  <a:pt x="352552" y="53086"/>
                </a:lnTo>
                <a:lnTo>
                  <a:pt x="354330" y="53086"/>
                </a:lnTo>
                <a:lnTo>
                  <a:pt x="354330" y="47244"/>
                </a:lnTo>
                <a:close/>
              </a:path>
              <a:path w="480695" h="113664">
                <a:moveTo>
                  <a:pt x="374142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74142" y="53086"/>
                </a:lnTo>
                <a:lnTo>
                  <a:pt x="374142" y="47244"/>
                </a:lnTo>
                <a:close/>
              </a:path>
              <a:path w="480695" h="113664">
                <a:moveTo>
                  <a:pt x="458470" y="2413"/>
                </a:moveTo>
                <a:lnTo>
                  <a:pt x="451866" y="2413"/>
                </a:lnTo>
                <a:lnTo>
                  <a:pt x="451866" y="107061"/>
                </a:lnTo>
                <a:lnTo>
                  <a:pt x="458470" y="107061"/>
                </a:lnTo>
                <a:lnTo>
                  <a:pt x="458470" y="64516"/>
                </a:lnTo>
                <a:lnTo>
                  <a:pt x="456057" y="64516"/>
                </a:lnTo>
                <a:lnTo>
                  <a:pt x="456057" y="58674"/>
                </a:lnTo>
                <a:lnTo>
                  <a:pt x="458470" y="58674"/>
                </a:lnTo>
                <a:lnTo>
                  <a:pt x="458470" y="36322"/>
                </a:lnTo>
                <a:lnTo>
                  <a:pt x="456057" y="36322"/>
                </a:lnTo>
                <a:lnTo>
                  <a:pt x="456057" y="30480"/>
                </a:lnTo>
                <a:lnTo>
                  <a:pt x="458470" y="30480"/>
                </a:lnTo>
                <a:lnTo>
                  <a:pt x="458470" y="2413"/>
                </a:lnTo>
                <a:close/>
              </a:path>
              <a:path w="480695" h="113664">
                <a:moveTo>
                  <a:pt x="428371" y="13208"/>
                </a:moveTo>
                <a:lnTo>
                  <a:pt x="389001" y="13208"/>
                </a:lnTo>
                <a:lnTo>
                  <a:pt x="389001" y="19050"/>
                </a:lnTo>
                <a:lnTo>
                  <a:pt x="421894" y="19050"/>
                </a:lnTo>
                <a:lnTo>
                  <a:pt x="421894" y="44450"/>
                </a:lnTo>
                <a:lnTo>
                  <a:pt x="389255" y="44450"/>
                </a:lnTo>
                <a:lnTo>
                  <a:pt x="389255" y="84709"/>
                </a:lnTo>
                <a:lnTo>
                  <a:pt x="403225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87" y="82765"/>
                </a:lnTo>
                <a:lnTo>
                  <a:pt x="439293" y="81407"/>
                </a:lnTo>
                <a:lnTo>
                  <a:pt x="395859" y="81280"/>
                </a:lnTo>
                <a:lnTo>
                  <a:pt x="395859" y="50165"/>
                </a:lnTo>
                <a:lnTo>
                  <a:pt x="428371" y="50165"/>
                </a:lnTo>
                <a:lnTo>
                  <a:pt x="428371" y="13208"/>
                </a:lnTo>
                <a:close/>
              </a:path>
              <a:path w="480695" h="113664">
                <a:moveTo>
                  <a:pt x="438658" y="75565"/>
                </a:moveTo>
                <a:lnTo>
                  <a:pt x="430606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9" y="78867"/>
                </a:lnTo>
                <a:lnTo>
                  <a:pt x="395859" y="81280"/>
                </a:lnTo>
                <a:lnTo>
                  <a:pt x="439279" y="81280"/>
                </a:lnTo>
                <a:lnTo>
                  <a:pt x="438658" y="75565"/>
                </a:lnTo>
                <a:close/>
              </a:path>
              <a:path w="480695" h="113664">
                <a:moveTo>
                  <a:pt x="451866" y="58674"/>
                </a:moveTo>
                <a:lnTo>
                  <a:pt x="435356" y="58674"/>
                </a:lnTo>
                <a:lnTo>
                  <a:pt x="435356" y="64516"/>
                </a:lnTo>
                <a:lnTo>
                  <a:pt x="451866" y="64516"/>
                </a:lnTo>
                <a:lnTo>
                  <a:pt x="451866" y="58674"/>
                </a:lnTo>
                <a:close/>
              </a:path>
              <a:path w="480695" h="113664">
                <a:moveTo>
                  <a:pt x="458470" y="58674"/>
                </a:moveTo>
                <a:lnTo>
                  <a:pt x="456057" y="58674"/>
                </a:lnTo>
                <a:lnTo>
                  <a:pt x="456057" y="64516"/>
                </a:lnTo>
                <a:lnTo>
                  <a:pt x="458470" y="64516"/>
                </a:lnTo>
                <a:lnTo>
                  <a:pt x="458470" y="58674"/>
                </a:lnTo>
                <a:close/>
              </a:path>
              <a:path w="480695" h="113664">
                <a:moveTo>
                  <a:pt x="451866" y="30480"/>
                </a:moveTo>
                <a:lnTo>
                  <a:pt x="435356" y="30480"/>
                </a:lnTo>
                <a:lnTo>
                  <a:pt x="435356" y="36322"/>
                </a:lnTo>
                <a:lnTo>
                  <a:pt x="451866" y="36322"/>
                </a:lnTo>
                <a:lnTo>
                  <a:pt x="451866" y="30480"/>
                </a:lnTo>
                <a:close/>
              </a:path>
              <a:path w="480695" h="113664">
                <a:moveTo>
                  <a:pt x="458470" y="30480"/>
                </a:moveTo>
                <a:lnTo>
                  <a:pt x="456057" y="30480"/>
                </a:lnTo>
                <a:lnTo>
                  <a:pt x="456057" y="36322"/>
                </a:lnTo>
                <a:lnTo>
                  <a:pt x="458470" y="36322"/>
                </a:lnTo>
                <a:lnTo>
                  <a:pt x="458470" y="30480"/>
                </a:lnTo>
                <a:close/>
              </a:path>
              <a:path w="480695" h="113664">
                <a:moveTo>
                  <a:pt x="480568" y="0"/>
                </a:moveTo>
                <a:lnTo>
                  <a:pt x="473837" y="0"/>
                </a:lnTo>
                <a:lnTo>
                  <a:pt x="473837" y="113157"/>
                </a:lnTo>
                <a:lnTo>
                  <a:pt x="480568" y="113157"/>
                </a:lnTo>
                <a:lnTo>
                  <a:pt x="480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366696" y="3822395"/>
            <a:ext cx="167411" cy="167411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806704" y="4115803"/>
            <a:ext cx="3164205" cy="2840127"/>
            <a:chOff x="806704" y="4115803"/>
            <a:chExt cx="3164205" cy="2840127"/>
          </a:xfrm>
        </p:grpSpPr>
        <p:sp>
          <p:nvSpPr>
            <p:cNvPr id="32" name="object 32"/>
            <p:cNvSpPr/>
            <p:nvPr/>
          </p:nvSpPr>
          <p:spPr>
            <a:xfrm>
              <a:off x="806704" y="4115803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4" h="2700020">
                  <a:moveTo>
                    <a:pt x="3163798" y="0"/>
                  </a:moveTo>
                  <a:lnTo>
                    <a:pt x="0" y="0"/>
                  </a:lnTo>
                  <a:lnTo>
                    <a:pt x="0" y="2700007"/>
                  </a:lnTo>
                  <a:lnTo>
                    <a:pt x="3163798" y="2700007"/>
                  </a:lnTo>
                  <a:lnTo>
                    <a:pt x="3163798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2334" y="4255930"/>
              <a:ext cx="2624429" cy="2700000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122902" y="4107064"/>
            <a:ext cx="3163798" cy="2700007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806704" y="6937057"/>
            <a:ext cx="3164205" cy="2700020"/>
            <a:chOff x="806704" y="6937057"/>
            <a:chExt cx="3164205" cy="2700020"/>
          </a:xfrm>
        </p:grpSpPr>
        <p:sp>
          <p:nvSpPr>
            <p:cNvPr id="36" name="object 36"/>
            <p:cNvSpPr/>
            <p:nvPr/>
          </p:nvSpPr>
          <p:spPr>
            <a:xfrm>
              <a:off x="806704" y="6937057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4" h="2700020">
                  <a:moveTo>
                    <a:pt x="3163798" y="0"/>
                  </a:moveTo>
                  <a:lnTo>
                    <a:pt x="0" y="0"/>
                  </a:lnTo>
                  <a:lnTo>
                    <a:pt x="0" y="2699994"/>
                  </a:lnTo>
                  <a:lnTo>
                    <a:pt x="3163798" y="2699994"/>
                  </a:lnTo>
                  <a:lnTo>
                    <a:pt x="3163798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4112" y="7260673"/>
              <a:ext cx="2973050" cy="2186358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122902" y="6937057"/>
            <a:ext cx="3182921" cy="2700020"/>
            <a:chOff x="4122902" y="6937057"/>
            <a:chExt cx="3182921" cy="2700020"/>
          </a:xfrm>
        </p:grpSpPr>
        <p:sp>
          <p:nvSpPr>
            <p:cNvPr id="39" name="object 39"/>
            <p:cNvSpPr/>
            <p:nvPr/>
          </p:nvSpPr>
          <p:spPr>
            <a:xfrm>
              <a:off x="4122902" y="6937057"/>
              <a:ext cx="3164205" cy="2700020"/>
            </a:xfrm>
            <a:custGeom>
              <a:avLst/>
              <a:gdLst/>
              <a:ahLst/>
              <a:cxnLst/>
              <a:rect l="l" t="t" r="r" b="b"/>
              <a:pathLst>
                <a:path w="3164204" h="2700020">
                  <a:moveTo>
                    <a:pt x="3163798" y="0"/>
                  </a:moveTo>
                  <a:lnTo>
                    <a:pt x="0" y="0"/>
                  </a:lnTo>
                  <a:lnTo>
                    <a:pt x="0" y="2699994"/>
                  </a:lnTo>
                  <a:lnTo>
                    <a:pt x="3163798" y="2699994"/>
                  </a:lnTo>
                  <a:lnTo>
                    <a:pt x="3163798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42025" y="7194388"/>
              <a:ext cx="3163798" cy="2097544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1054115" y="3820960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4" h="113664">
                <a:moveTo>
                  <a:pt x="91185" y="0"/>
                </a:moveTo>
                <a:lnTo>
                  <a:pt x="84327" y="0"/>
                </a:lnTo>
                <a:lnTo>
                  <a:pt x="84327" y="67945"/>
                </a:lnTo>
                <a:lnTo>
                  <a:pt x="91185" y="67945"/>
                </a:lnTo>
                <a:lnTo>
                  <a:pt x="91185" y="36830"/>
                </a:lnTo>
                <a:lnTo>
                  <a:pt x="86359" y="36830"/>
                </a:lnTo>
                <a:lnTo>
                  <a:pt x="86359" y="30988"/>
                </a:lnTo>
                <a:lnTo>
                  <a:pt x="91185" y="30988"/>
                </a:lnTo>
                <a:lnTo>
                  <a:pt x="91185" y="0"/>
                </a:lnTo>
                <a:close/>
              </a:path>
              <a:path w="480694" h="113664">
                <a:moveTo>
                  <a:pt x="30606" y="11684"/>
                </a:moveTo>
                <a:lnTo>
                  <a:pt x="29463" y="11684"/>
                </a:lnTo>
                <a:lnTo>
                  <a:pt x="29463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2" y="65659"/>
                </a:lnTo>
                <a:lnTo>
                  <a:pt x="33213" y="36040"/>
                </a:lnTo>
                <a:lnTo>
                  <a:pt x="32003" y="33693"/>
                </a:lnTo>
                <a:lnTo>
                  <a:pt x="30606" y="27978"/>
                </a:lnTo>
                <a:lnTo>
                  <a:pt x="30606" y="11684"/>
                </a:lnTo>
                <a:close/>
              </a:path>
              <a:path w="480694" h="113664">
                <a:moveTo>
                  <a:pt x="36321" y="11684"/>
                </a:moveTo>
                <a:lnTo>
                  <a:pt x="35178" y="11684"/>
                </a:lnTo>
                <a:lnTo>
                  <a:pt x="35178" y="28790"/>
                </a:lnTo>
                <a:lnTo>
                  <a:pt x="33743" y="34988"/>
                </a:lnTo>
                <a:lnTo>
                  <a:pt x="61213" y="62738"/>
                </a:lnTo>
                <a:lnTo>
                  <a:pt x="64896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1" y="27051"/>
                </a:lnTo>
                <a:lnTo>
                  <a:pt x="36321" y="11684"/>
                </a:lnTo>
                <a:close/>
              </a:path>
              <a:path w="480694" h="113664">
                <a:moveTo>
                  <a:pt x="84327" y="30988"/>
                </a:moveTo>
                <a:lnTo>
                  <a:pt x="58927" y="30988"/>
                </a:lnTo>
                <a:lnTo>
                  <a:pt x="58927" y="36830"/>
                </a:lnTo>
                <a:lnTo>
                  <a:pt x="84327" y="36830"/>
                </a:lnTo>
                <a:lnTo>
                  <a:pt x="84327" y="30988"/>
                </a:lnTo>
                <a:close/>
              </a:path>
              <a:path w="480694" h="113664">
                <a:moveTo>
                  <a:pt x="91185" y="30988"/>
                </a:moveTo>
                <a:lnTo>
                  <a:pt x="86359" y="30988"/>
                </a:lnTo>
                <a:lnTo>
                  <a:pt x="86359" y="36830"/>
                </a:lnTo>
                <a:lnTo>
                  <a:pt x="91185" y="36830"/>
                </a:lnTo>
                <a:lnTo>
                  <a:pt x="91185" y="30988"/>
                </a:lnTo>
                <a:close/>
              </a:path>
              <a:path w="480694" h="113664">
                <a:moveTo>
                  <a:pt x="35178" y="11684"/>
                </a:moveTo>
                <a:lnTo>
                  <a:pt x="30606" y="11684"/>
                </a:lnTo>
                <a:lnTo>
                  <a:pt x="30606" y="27978"/>
                </a:lnTo>
                <a:lnTo>
                  <a:pt x="32003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8" y="28790"/>
                </a:lnTo>
                <a:lnTo>
                  <a:pt x="35178" y="11684"/>
                </a:lnTo>
                <a:close/>
              </a:path>
              <a:path w="480694" h="113664">
                <a:moveTo>
                  <a:pt x="62737" y="8636"/>
                </a:moveTo>
                <a:lnTo>
                  <a:pt x="2539" y="8636"/>
                </a:lnTo>
                <a:lnTo>
                  <a:pt x="2539" y="14478"/>
                </a:lnTo>
                <a:lnTo>
                  <a:pt x="29463" y="14478"/>
                </a:lnTo>
                <a:lnTo>
                  <a:pt x="29463" y="11684"/>
                </a:lnTo>
                <a:lnTo>
                  <a:pt x="62737" y="11684"/>
                </a:lnTo>
                <a:lnTo>
                  <a:pt x="62737" y="8636"/>
                </a:lnTo>
                <a:close/>
              </a:path>
              <a:path w="480694" h="113664">
                <a:moveTo>
                  <a:pt x="62737" y="11684"/>
                </a:moveTo>
                <a:lnTo>
                  <a:pt x="36321" y="11684"/>
                </a:lnTo>
                <a:lnTo>
                  <a:pt x="36321" y="14478"/>
                </a:lnTo>
                <a:lnTo>
                  <a:pt x="62737" y="14478"/>
                </a:lnTo>
                <a:lnTo>
                  <a:pt x="62737" y="11684"/>
                </a:lnTo>
                <a:close/>
              </a:path>
              <a:path w="480694" h="113664">
                <a:moveTo>
                  <a:pt x="91185" y="74676"/>
                </a:moveTo>
                <a:lnTo>
                  <a:pt x="16636" y="74676"/>
                </a:lnTo>
                <a:lnTo>
                  <a:pt x="16636" y="80391"/>
                </a:lnTo>
                <a:lnTo>
                  <a:pt x="84327" y="80391"/>
                </a:lnTo>
                <a:lnTo>
                  <a:pt x="84327" y="113157"/>
                </a:lnTo>
                <a:lnTo>
                  <a:pt x="91185" y="113157"/>
                </a:lnTo>
                <a:lnTo>
                  <a:pt x="91185" y="74676"/>
                </a:lnTo>
                <a:close/>
              </a:path>
              <a:path w="480694" h="113664">
                <a:moveTo>
                  <a:pt x="142493" y="57277"/>
                </a:moveTo>
                <a:lnTo>
                  <a:pt x="115823" y="57277"/>
                </a:lnTo>
                <a:lnTo>
                  <a:pt x="115823" y="62992"/>
                </a:lnTo>
                <a:lnTo>
                  <a:pt x="218058" y="62992"/>
                </a:lnTo>
                <a:lnTo>
                  <a:pt x="218058" y="60325"/>
                </a:lnTo>
                <a:lnTo>
                  <a:pt x="142493" y="60325"/>
                </a:lnTo>
                <a:lnTo>
                  <a:pt x="142493" y="57277"/>
                </a:lnTo>
                <a:close/>
              </a:path>
              <a:path w="480694" h="113664">
                <a:moveTo>
                  <a:pt x="142493" y="40039"/>
                </a:moveTo>
                <a:lnTo>
                  <a:pt x="142493" y="60325"/>
                </a:lnTo>
                <a:lnTo>
                  <a:pt x="149097" y="60325"/>
                </a:lnTo>
                <a:lnTo>
                  <a:pt x="149097" y="41862"/>
                </a:lnTo>
                <a:lnTo>
                  <a:pt x="142493" y="40039"/>
                </a:lnTo>
                <a:close/>
              </a:path>
              <a:path w="480694" h="113664">
                <a:moveTo>
                  <a:pt x="185038" y="57277"/>
                </a:moveTo>
                <a:lnTo>
                  <a:pt x="149097" y="57277"/>
                </a:lnTo>
                <a:lnTo>
                  <a:pt x="149097" y="60325"/>
                </a:lnTo>
                <a:lnTo>
                  <a:pt x="185038" y="60325"/>
                </a:lnTo>
                <a:lnTo>
                  <a:pt x="185038" y="57277"/>
                </a:lnTo>
                <a:close/>
              </a:path>
              <a:path w="480694" h="113664">
                <a:moveTo>
                  <a:pt x="191769" y="39934"/>
                </a:moveTo>
                <a:lnTo>
                  <a:pt x="185038" y="41792"/>
                </a:lnTo>
                <a:lnTo>
                  <a:pt x="185038" y="60325"/>
                </a:lnTo>
                <a:lnTo>
                  <a:pt x="191769" y="60325"/>
                </a:lnTo>
                <a:lnTo>
                  <a:pt x="191769" y="39934"/>
                </a:lnTo>
                <a:close/>
              </a:path>
              <a:path w="480694" h="113664">
                <a:moveTo>
                  <a:pt x="218058" y="57277"/>
                </a:moveTo>
                <a:lnTo>
                  <a:pt x="191769" y="57277"/>
                </a:lnTo>
                <a:lnTo>
                  <a:pt x="191769" y="60325"/>
                </a:lnTo>
                <a:lnTo>
                  <a:pt x="218058" y="60325"/>
                </a:lnTo>
                <a:lnTo>
                  <a:pt x="218058" y="57277"/>
                </a:lnTo>
                <a:close/>
              </a:path>
              <a:path w="480694" h="113664">
                <a:moveTo>
                  <a:pt x="185038" y="38608"/>
                </a:moveTo>
                <a:lnTo>
                  <a:pt x="149097" y="38608"/>
                </a:lnTo>
                <a:lnTo>
                  <a:pt x="149097" y="41862"/>
                </a:lnTo>
                <a:lnTo>
                  <a:pt x="151891" y="42633"/>
                </a:lnTo>
                <a:lnTo>
                  <a:pt x="158838" y="43434"/>
                </a:lnTo>
                <a:lnTo>
                  <a:pt x="175005" y="43434"/>
                </a:lnTo>
                <a:lnTo>
                  <a:pt x="181990" y="42633"/>
                </a:lnTo>
                <a:lnTo>
                  <a:pt x="185038" y="41792"/>
                </a:lnTo>
                <a:lnTo>
                  <a:pt x="185038" y="38608"/>
                </a:lnTo>
                <a:close/>
              </a:path>
              <a:path w="480694" h="113664">
                <a:moveTo>
                  <a:pt x="149097" y="38608"/>
                </a:moveTo>
                <a:lnTo>
                  <a:pt x="142493" y="38608"/>
                </a:lnTo>
                <a:lnTo>
                  <a:pt x="142493" y="40039"/>
                </a:lnTo>
                <a:lnTo>
                  <a:pt x="149097" y="41862"/>
                </a:lnTo>
                <a:lnTo>
                  <a:pt x="149097" y="38608"/>
                </a:lnTo>
                <a:close/>
              </a:path>
              <a:path w="480694" h="113664">
                <a:moveTo>
                  <a:pt x="191769" y="38608"/>
                </a:moveTo>
                <a:lnTo>
                  <a:pt x="185038" y="38608"/>
                </a:lnTo>
                <a:lnTo>
                  <a:pt x="185038" y="41792"/>
                </a:lnTo>
                <a:lnTo>
                  <a:pt x="191769" y="39934"/>
                </a:lnTo>
                <a:lnTo>
                  <a:pt x="191769" y="38608"/>
                </a:lnTo>
                <a:close/>
              </a:path>
              <a:path w="480694" h="113664">
                <a:moveTo>
                  <a:pt x="175005" y="2286"/>
                </a:moveTo>
                <a:lnTo>
                  <a:pt x="158838" y="2286"/>
                </a:lnTo>
                <a:lnTo>
                  <a:pt x="151891" y="3111"/>
                </a:lnTo>
                <a:lnTo>
                  <a:pt x="140207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1" y="18453"/>
                </a:lnTo>
                <a:lnTo>
                  <a:pt x="127761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7" y="39408"/>
                </a:lnTo>
                <a:lnTo>
                  <a:pt x="142493" y="40039"/>
                </a:lnTo>
                <a:lnTo>
                  <a:pt x="142493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2" y="37363"/>
                </a:lnTo>
                <a:lnTo>
                  <a:pt x="145160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6" y="25996"/>
                </a:lnTo>
                <a:lnTo>
                  <a:pt x="134746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4" y="6413"/>
                </a:lnTo>
                <a:lnTo>
                  <a:pt x="181990" y="3111"/>
                </a:lnTo>
                <a:lnTo>
                  <a:pt x="175005" y="2286"/>
                </a:lnTo>
                <a:close/>
              </a:path>
              <a:path w="480694" h="113664">
                <a:moveTo>
                  <a:pt x="195210" y="38608"/>
                </a:moveTo>
                <a:lnTo>
                  <a:pt x="191769" y="38608"/>
                </a:lnTo>
                <a:lnTo>
                  <a:pt x="191769" y="39934"/>
                </a:lnTo>
                <a:lnTo>
                  <a:pt x="193674" y="39408"/>
                </a:lnTo>
                <a:lnTo>
                  <a:pt x="195210" y="38608"/>
                </a:lnTo>
                <a:close/>
              </a:path>
              <a:path w="480694" h="113664">
                <a:moveTo>
                  <a:pt x="196261" y="7747"/>
                </a:moveTo>
                <a:lnTo>
                  <a:pt x="173481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5" y="19723"/>
                </a:lnTo>
                <a:lnTo>
                  <a:pt x="199135" y="25996"/>
                </a:lnTo>
                <a:lnTo>
                  <a:pt x="173481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0" y="27178"/>
                </a:lnTo>
                <a:lnTo>
                  <a:pt x="206120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4" h="113664">
                <a:moveTo>
                  <a:pt x="167004" y="73279"/>
                </a:moveTo>
                <a:lnTo>
                  <a:pt x="128523" y="86614"/>
                </a:lnTo>
                <a:lnTo>
                  <a:pt x="128523" y="99402"/>
                </a:lnTo>
                <a:lnTo>
                  <a:pt x="167004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1" y="96012"/>
                </a:lnTo>
                <a:lnTo>
                  <a:pt x="135381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4" y="73279"/>
                </a:lnTo>
                <a:close/>
              </a:path>
              <a:path w="480694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7" y="90004"/>
                </a:lnTo>
                <a:lnTo>
                  <a:pt x="198627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5" y="99402"/>
                </a:lnTo>
                <a:lnTo>
                  <a:pt x="205485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4" h="113664">
                <a:moveTo>
                  <a:pt x="298449" y="10414"/>
                </a:moveTo>
                <a:lnTo>
                  <a:pt x="297433" y="10414"/>
                </a:lnTo>
                <a:lnTo>
                  <a:pt x="297334" y="38773"/>
                </a:lnTo>
                <a:lnTo>
                  <a:pt x="296570" y="43281"/>
                </a:lnTo>
                <a:lnTo>
                  <a:pt x="274485" y="78384"/>
                </a:lnTo>
                <a:lnTo>
                  <a:pt x="267207" y="83058"/>
                </a:lnTo>
                <a:lnTo>
                  <a:pt x="271398" y="88519"/>
                </a:lnTo>
                <a:lnTo>
                  <a:pt x="298576" y="55841"/>
                </a:lnTo>
                <a:lnTo>
                  <a:pt x="300828" y="48651"/>
                </a:lnTo>
                <a:lnTo>
                  <a:pt x="299338" y="44107"/>
                </a:lnTo>
                <a:lnTo>
                  <a:pt x="298476" y="38773"/>
                </a:lnTo>
                <a:lnTo>
                  <a:pt x="298449" y="10414"/>
                </a:lnTo>
                <a:close/>
              </a:path>
              <a:path w="480694" h="113664">
                <a:moveTo>
                  <a:pt x="304037" y="10414"/>
                </a:moveTo>
                <a:lnTo>
                  <a:pt x="303021" y="10414"/>
                </a:lnTo>
                <a:lnTo>
                  <a:pt x="303021" y="38773"/>
                </a:lnTo>
                <a:lnTo>
                  <a:pt x="302132" y="44488"/>
                </a:lnTo>
                <a:lnTo>
                  <a:pt x="322110" y="81114"/>
                </a:lnTo>
                <a:lnTo>
                  <a:pt x="329945" y="86233"/>
                </a:lnTo>
                <a:lnTo>
                  <a:pt x="334263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7" y="10414"/>
                </a:lnTo>
                <a:close/>
              </a:path>
              <a:path w="480694" h="113664">
                <a:moveTo>
                  <a:pt x="303021" y="10414"/>
                </a:moveTo>
                <a:lnTo>
                  <a:pt x="298449" y="10414"/>
                </a:lnTo>
                <a:lnTo>
                  <a:pt x="298476" y="38773"/>
                </a:lnTo>
                <a:lnTo>
                  <a:pt x="299338" y="44107"/>
                </a:lnTo>
                <a:lnTo>
                  <a:pt x="300828" y="48651"/>
                </a:lnTo>
                <a:lnTo>
                  <a:pt x="302132" y="44488"/>
                </a:lnTo>
                <a:lnTo>
                  <a:pt x="303021" y="38773"/>
                </a:lnTo>
                <a:lnTo>
                  <a:pt x="303021" y="10414"/>
                </a:lnTo>
                <a:close/>
              </a:path>
              <a:path w="480694" h="113664">
                <a:moveTo>
                  <a:pt x="354329" y="0"/>
                </a:moveTo>
                <a:lnTo>
                  <a:pt x="347471" y="0"/>
                </a:lnTo>
                <a:lnTo>
                  <a:pt x="347471" y="113157"/>
                </a:lnTo>
                <a:lnTo>
                  <a:pt x="354329" y="113157"/>
                </a:lnTo>
                <a:lnTo>
                  <a:pt x="354329" y="53086"/>
                </a:lnTo>
                <a:lnTo>
                  <a:pt x="352551" y="53086"/>
                </a:lnTo>
                <a:lnTo>
                  <a:pt x="352551" y="47244"/>
                </a:lnTo>
                <a:lnTo>
                  <a:pt x="354329" y="47244"/>
                </a:lnTo>
                <a:lnTo>
                  <a:pt x="354329" y="0"/>
                </a:lnTo>
                <a:close/>
              </a:path>
              <a:path w="480694" h="113664">
                <a:moveTo>
                  <a:pt x="354329" y="47244"/>
                </a:moveTo>
                <a:lnTo>
                  <a:pt x="352551" y="47244"/>
                </a:lnTo>
                <a:lnTo>
                  <a:pt x="352551" y="53086"/>
                </a:lnTo>
                <a:lnTo>
                  <a:pt x="354329" y="53086"/>
                </a:lnTo>
                <a:lnTo>
                  <a:pt x="354329" y="47244"/>
                </a:lnTo>
                <a:close/>
              </a:path>
              <a:path w="480694" h="113664">
                <a:moveTo>
                  <a:pt x="374141" y="47244"/>
                </a:moveTo>
                <a:lnTo>
                  <a:pt x="354329" y="47244"/>
                </a:lnTo>
                <a:lnTo>
                  <a:pt x="354329" y="53086"/>
                </a:lnTo>
                <a:lnTo>
                  <a:pt x="374141" y="53086"/>
                </a:lnTo>
                <a:lnTo>
                  <a:pt x="374141" y="47244"/>
                </a:lnTo>
                <a:close/>
              </a:path>
              <a:path w="480694" h="113664">
                <a:moveTo>
                  <a:pt x="458469" y="2413"/>
                </a:moveTo>
                <a:lnTo>
                  <a:pt x="451865" y="2413"/>
                </a:lnTo>
                <a:lnTo>
                  <a:pt x="451865" y="107061"/>
                </a:lnTo>
                <a:lnTo>
                  <a:pt x="458469" y="107061"/>
                </a:lnTo>
                <a:lnTo>
                  <a:pt x="458469" y="64516"/>
                </a:lnTo>
                <a:lnTo>
                  <a:pt x="456056" y="64516"/>
                </a:lnTo>
                <a:lnTo>
                  <a:pt x="456056" y="58674"/>
                </a:lnTo>
                <a:lnTo>
                  <a:pt x="458469" y="58674"/>
                </a:lnTo>
                <a:lnTo>
                  <a:pt x="458469" y="36322"/>
                </a:lnTo>
                <a:lnTo>
                  <a:pt x="456056" y="36322"/>
                </a:lnTo>
                <a:lnTo>
                  <a:pt x="456056" y="30480"/>
                </a:lnTo>
                <a:lnTo>
                  <a:pt x="458469" y="30480"/>
                </a:lnTo>
                <a:lnTo>
                  <a:pt x="458469" y="2413"/>
                </a:lnTo>
                <a:close/>
              </a:path>
              <a:path w="480694" h="113664">
                <a:moveTo>
                  <a:pt x="428370" y="13208"/>
                </a:moveTo>
                <a:lnTo>
                  <a:pt x="389000" y="13208"/>
                </a:lnTo>
                <a:lnTo>
                  <a:pt x="389000" y="19050"/>
                </a:lnTo>
                <a:lnTo>
                  <a:pt x="421893" y="19050"/>
                </a:lnTo>
                <a:lnTo>
                  <a:pt x="421893" y="44450"/>
                </a:lnTo>
                <a:lnTo>
                  <a:pt x="389254" y="44450"/>
                </a:lnTo>
                <a:lnTo>
                  <a:pt x="389254" y="84709"/>
                </a:lnTo>
                <a:lnTo>
                  <a:pt x="403224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99" y="82765"/>
                </a:lnTo>
                <a:lnTo>
                  <a:pt x="439292" y="81407"/>
                </a:lnTo>
                <a:lnTo>
                  <a:pt x="395858" y="81280"/>
                </a:lnTo>
                <a:lnTo>
                  <a:pt x="395858" y="50165"/>
                </a:lnTo>
                <a:lnTo>
                  <a:pt x="428370" y="50165"/>
                </a:lnTo>
                <a:lnTo>
                  <a:pt x="428370" y="13208"/>
                </a:lnTo>
                <a:close/>
              </a:path>
              <a:path w="480694" h="113664">
                <a:moveTo>
                  <a:pt x="438657" y="75565"/>
                </a:moveTo>
                <a:lnTo>
                  <a:pt x="430618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8" y="78867"/>
                </a:lnTo>
                <a:lnTo>
                  <a:pt x="395858" y="81280"/>
                </a:lnTo>
                <a:lnTo>
                  <a:pt x="439279" y="81280"/>
                </a:lnTo>
                <a:lnTo>
                  <a:pt x="438657" y="75565"/>
                </a:lnTo>
                <a:close/>
              </a:path>
              <a:path w="480694" h="113664">
                <a:moveTo>
                  <a:pt x="451865" y="58674"/>
                </a:moveTo>
                <a:lnTo>
                  <a:pt x="435355" y="58674"/>
                </a:lnTo>
                <a:lnTo>
                  <a:pt x="435355" y="64516"/>
                </a:lnTo>
                <a:lnTo>
                  <a:pt x="451865" y="64516"/>
                </a:lnTo>
                <a:lnTo>
                  <a:pt x="451865" y="58674"/>
                </a:lnTo>
                <a:close/>
              </a:path>
              <a:path w="480694" h="113664">
                <a:moveTo>
                  <a:pt x="458469" y="58674"/>
                </a:moveTo>
                <a:lnTo>
                  <a:pt x="456056" y="58674"/>
                </a:lnTo>
                <a:lnTo>
                  <a:pt x="456056" y="64516"/>
                </a:lnTo>
                <a:lnTo>
                  <a:pt x="458469" y="64516"/>
                </a:lnTo>
                <a:lnTo>
                  <a:pt x="458469" y="58674"/>
                </a:lnTo>
                <a:close/>
              </a:path>
              <a:path w="480694" h="113664">
                <a:moveTo>
                  <a:pt x="451865" y="30480"/>
                </a:moveTo>
                <a:lnTo>
                  <a:pt x="435355" y="30480"/>
                </a:lnTo>
                <a:lnTo>
                  <a:pt x="435355" y="36322"/>
                </a:lnTo>
                <a:lnTo>
                  <a:pt x="451865" y="36322"/>
                </a:lnTo>
                <a:lnTo>
                  <a:pt x="451865" y="30480"/>
                </a:lnTo>
                <a:close/>
              </a:path>
              <a:path w="480694" h="113664">
                <a:moveTo>
                  <a:pt x="458469" y="30480"/>
                </a:moveTo>
                <a:lnTo>
                  <a:pt x="456056" y="30480"/>
                </a:lnTo>
                <a:lnTo>
                  <a:pt x="456056" y="36322"/>
                </a:lnTo>
                <a:lnTo>
                  <a:pt x="458469" y="36322"/>
                </a:lnTo>
                <a:lnTo>
                  <a:pt x="458469" y="30480"/>
                </a:lnTo>
                <a:close/>
              </a:path>
              <a:path w="480694" h="113664">
                <a:moveTo>
                  <a:pt x="480567" y="0"/>
                </a:moveTo>
                <a:lnTo>
                  <a:pt x="473836" y="0"/>
                </a:lnTo>
                <a:lnTo>
                  <a:pt x="473836" y="113157"/>
                </a:lnTo>
                <a:lnTo>
                  <a:pt x="480567" y="113157"/>
                </a:lnTo>
                <a:lnTo>
                  <a:pt x="48056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6701" y="3822395"/>
            <a:ext cx="167411" cy="16741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1006" y="10261846"/>
            <a:ext cx="121080" cy="8595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718386" y="10261846"/>
            <a:ext cx="122452" cy="85953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2134946" y="1028306"/>
            <a:ext cx="1416685" cy="315595"/>
          </a:xfrm>
          <a:custGeom>
            <a:avLst/>
            <a:gdLst/>
            <a:ahLst/>
            <a:cxnLst/>
            <a:rect l="l" t="t" r="r" b="b"/>
            <a:pathLst>
              <a:path w="1416685" h="315594">
                <a:moveTo>
                  <a:pt x="91795" y="25755"/>
                </a:moveTo>
                <a:lnTo>
                  <a:pt x="46228" y="25755"/>
                </a:lnTo>
                <a:lnTo>
                  <a:pt x="25956" y="57640"/>
                </a:lnTo>
                <a:lnTo>
                  <a:pt x="11598" y="92125"/>
                </a:lnTo>
                <a:lnTo>
                  <a:pt x="2997" y="129582"/>
                </a:lnTo>
                <a:lnTo>
                  <a:pt x="0" y="170383"/>
                </a:lnTo>
                <a:lnTo>
                  <a:pt x="2997" y="211183"/>
                </a:lnTo>
                <a:lnTo>
                  <a:pt x="11598" y="248640"/>
                </a:lnTo>
                <a:lnTo>
                  <a:pt x="25956" y="283125"/>
                </a:lnTo>
                <a:lnTo>
                  <a:pt x="46228" y="315010"/>
                </a:lnTo>
                <a:lnTo>
                  <a:pt x="91795" y="315010"/>
                </a:lnTo>
                <a:lnTo>
                  <a:pt x="75208" y="287212"/>
                </a:lnTo>
                <a:lnTo>
                  <a:pt x="61871" y="251612"/>
                </a:lnTo>
                <a:lnTo>
                  <a:pt x="52930" y="211555"/>
                </a:lnTo>
                <a:lnTo>
                  <a:pt x="49530" y="170383"/>
                </a:lnTo>
                <a:lnTo>
                  <a:pt x="52930" y="129211"/>
                </a:lnTo>
                <a:lnTo>
                  <a:pt x="61871" y="89154"/>
                </a:lnTo>
                <a:lnTo>
                  <a:pt x="75208" y="53554"/>
                </a:lnTo>
                <a:lnTo>
                  <a:pt x="91795" y="25755"/>
                </a:lnTo>
                <a:close/>
              </a:path>
              <a:path w="1416685" h="315594">
                <a:moveTo>
                  <a:pt x="216611" y="23114"/>
                </a:moveTo>
                <a:lnTo>
                  <a:pt x="175006" y="23114"/>
                </a:lnTo>
                <a:lnTo>
                  <a:pt x="175006" y="66700"/>
                </a:lnTo>
                <a:lnTo>
                  <a:pt x="170620" y="107325"/>
                </a:lnTo>
                <a:lnTo>
                  <a:pt x="157257" y="145288"/>
                </a:lnTo>
                <a:lnTo>
                  <a:pt x="134608" y="177307"/>
                </a:lnTo>
                <a:lnTo>
                  <a:pt x="102362" y="200101"/>
                </a:lnTo>
                <a:lnTo>
                  <a:pt x="127457" y="233781"/>
                </a:lnTo>
                <a:lnTo>
                  <a:pt x="150447" y="218793"/>
                </a:lnTo>
                <a:lnTo>
                  <a:pt x="169475" y="199069"/>
                </a:lnTo>
                <a:lnTo>
                  <a:pt x="184664" y="175320"/>
                </a:lnTo>
                <a:lnTo>
                  <a:pt x="196138" y="148259"/>
                </a:lnTo>
                <a:lnTo>
                  <a:pt x="237782" y="148259"/>
                </a:lnTo>
                <a:lnTo>
                  <a:pt x="233451" y="142151"/>
                </a:lnTo>
                <a:lnTo>
                  <a:pt x="220666" y="105849"/>
                </a:lnTo>
                <a:lnTo>
                  <a:pt x="216611" y="66700"/>
                </a:lnTo>
                <a:lnTo>
                  <a:pt x="216611" y="23114"/>
                </a:lnTo>
                <a:close/>
              </a:path>
              <a:path w="1416685" h="315594">
                <a:moveTo>
                  <a:pt x="237782" y="148259"/>
                </a:moveTo>
                <a:lnTo>
                  <a:pt x="196138" y="148259"/>
                </a:lnTo>
                <a:lnTo>
                  <a:pt x="207040" y="173416"/>
                </a:lnTo>
                <a:lnTo>
                  <a:pt x="221440" y="195478"/>
                </a:lnTo>
                <a:lnTo>
                  <a:pt x="239369" y="213825"/>
                </a:lnTo>
                <a:lnTo>
                  <a:pt x="260858" y="227838"/>
                </a:lnTo>
                <a:lnTo>
                  <a:pt x="285953" y="194818"/>
                </a:lnTo>
                <a:lnTo>
                  <a:pt x="255151" y="172756"/>
                </a:lnTo>
                <a:lnTo>
                  <a:pt x="237782" y="148259"/>
                </a:lnTo>
                <a:close/>
              </a:path>
              <a:path w="1416685" h="315594">
                <a:moveTo>
                  <a:pt x="340106" y="0"/>
                </a:moveTo>
                <a:lnTo>
                  <a:pt x="298500" y="0"/>
                </a:lnTo>
                <a:lnTo>
                  <a:pt x="298500" y="293878"/>
                </a:lnTo>
                <a:lnTo>
                  <a:pt x="340106" y="293878"/>
                </a:lnTo>
                <a:lnTo>
                  <a:pt x="340106" y="147929"/>
                </a:lnTo>
                <a:lnTo>
                  <a:pt x="383032" y="147929"/>
                </a:lnTo>
                <a:lnTo>
                  <a:pt x="383032" y="113588"/>
                </a:lnTo>
                <a:lnTo>
                  <a:pt x="340106" y="113588"/>
                </a:lnTo>
                <a:lnTo>
                  <a:pt x="340106" y="0"/>
                </a:lnTo>
                <a:close/>
              </a:path>
              <a:path w="1416685" h="315594">
                <a:moveTo>
                  <a:pt x="628700" y="173685"/>
                </a:moveTo>
                <a:lnTo>
                  <a:pt x="424637" y="173685"/>
                </a:lnTo>
                <a:lnTo>
                  <a:pt x="424637" y="203403"/>
                </a:lnTo>
                <a:lnTo>
                  <a:pt x="588416" y="203403"/>
                </a:lnTo>
                <a:lnTo>
                  <a:pt x="588416" y="217932"/>
                </a:lnTo>
                <a:lnTo>
                  <a:pt x="424637" y="217932"/>
                </a:lnTo>
                <a:lnTo>
                  <a:pt x="424637" y="291896"/>
                </a:lnTo>
                <a:lnTo>
                  <a:pt x="636625" y="291896"/>
                </a:lnTo>
                <a:lnTo>
                  <a:pt x="636625" y="261518"/>
                </a:lnTo>
                <a:lnTo>
                  <a:pt x="464921" y="261518"/>
                </a:lnTo>
                <a:lnTo>
                  <a:pt x="464921" y="245668"/>
                </a:lnTo>
                <a:lnTo>
                  <a:pt x="628700" y="245668"/>
                </a:lnTo>
                <a:lnTo>
                  <a:pt x="628700" y="173685"/>
                </a:lnTo>
                <a:close/>
              </a:path>
              <a:path w="1416685" h="315594">
                <a:moveTo>
                  <a:pt x="547471" y="155194"/>
                </a:moveTo>
                <a:lnTo>
                  <a:pt x="507187" y="155194"/>
                </a:lnTo>
                <a:lnTo>
                  <a:pt x="507187" y="173685"/>
                </a:lnTo>
                <a:lnTo>
                  <a:pt x="547471" y="173685"/>
                </a:lnTo>
                <a:lnTo>
                  <a:pt x="547471" y="155194"/>
                </a:lnTo>
                <a:close/>
              </a:path>
              <a:path w="1416685" h="315594">
                <a:moveTo>
                  <a:pt x="661060" y="125476"/>
                </a:moveTo>
                <a:lnTo>
                  <a:pt x="394258" y="125476"/>
                </a:lnTo>
                <a:lnTo>
                  <a:pt x="394258" y="155194"/>
                </a:lnTo>
                <a:lnTo>
                  <a:pt x="661060" y="155194"/>
                </a:lnTo>
                <a:lnTo>
                  <a:pt x="661060" y="125476"/>
                </a:lnTo>
                <a:close/>
              </a:path>
              <a:path w="1416685" h="315594">
                <a:moveTo>
                  <a:pt x="552424" y="53492"/>
                </a:moveTo>
                <a:lnTo>
                  <a:pt x="501904" y="53492"/>
                </a:lnTo>
                <a:lnTo>
                  <a:pt x="491378" y="65673"/>
                </a:lnTo>
                <a:lnTo>
                  <a:pt x="472186" y="75904"/>
                </a:lnTo>
                <a:lnTo>
                  <a:pt x="443582" y="83349"/>
                </a:lnTo>
                <a:lnTo>
                  <a:pt x="404825" y="87172"/>
                </a:lnTo>
                <a:lnTo>
                  <a:pt x="416052" y="117551"/>
                </a:lnTo>
                <a:lnTo>
                  <a:pt x="453963" y="113325"/>
                </a:lnTo>
                <a:lnTo>
                  <a:pt x="485311" y="105292"/>
                </a:lnTo>
                <a:lnTo>
                  <a:pt x="509849" y="93730"/>
                </a:lnTo>
                <a:lnTo>
                  <a:pt x="527329" y="78917"/>
                </a:lnTo>
                <a:lnTo>
                  <a:pt x="593707" y="78917"/>
                </a:lnTo>
                <a:lnTo>
                  <a:pt x="582060" y="75904"/>
                </a:lnTo>
                <a:lnTo>
                  <a:pt x="562815" y="65673"/>
                </a:lnTo>
                <a:lnTo>
                  <a:pt x="552424" y="53492"/>
                </a:lnTo>
                <a:close/>
              </a:path>
              <a:path w="1416685" h="315594">
                <a:moveTo>
                  <a:pt x="593707" y="78917"/>
                </a:moveTo>
                <a:lnTo>
                  <a:pt x="527329" y="78917"/>
                </a:lnTo>
                <a:lnTo>
                  <a:pt x="544799" y="93730"/>
                </a:lnTo>
                <a:lnTo>
                  <a:pt x="569264" y="105292"/>
                </a:lnTo>
                <a:lnTo>
                  <a:pt x="600417" y="113325"/>
                </a:lnTo>
                <a:lnTo>
                  <a:pt x="637946" y="117551"/>
                </a:lnTo>
                <a:lnTo>
                  <a:pt x="649833" y="87172"/>
                </a:lnTo>
                <a:lnTo>
                  <a:pt x="610839" y="83349"/>
                </a:lnTo>
                <a:lnTo>
                  <a:pt x="593707" y="78917"/>
                </a:lnTo>
                <a:close/>
              </a:path>
              <a:path w="1416685" h="315594">
                <a:moveTo>
                  <a:pt x="635304" y="23114"/>
                </a:moveTo>
                <a:lnTo>
                  <a:pt x="419354" y="23114"/>
                </a:lnTo>
                <a:lnTo>
                  <a:pt x="419354" y="53492"/>
                </a:lnTo>
                <a:lnTo>
                  <a:pt x="635304" y="53492"/>
                </a:lnTo>
                <a:lnTo>
                  <a:pt x="635304" y="23114"/>
                </a:lnTo>
                <a:close/>
              </a:path>
              <a:path w="1416685" h="315594">
                <a:moveTo>
                  <a:pt x="547471" y="0"/>
                </a:moveTo>
                <a:lnTo>
                  <a:pt x="506526" y="0"/>
                </a:lnTo>
                <a:lnTo>
                  <a:pt x="506526" y="23114"/>
                </a:lnTo>
                <a:lnTo>
                  <a:pt x="547471" y="23114"/>
                </a:lnTo>
                <a:lnTo>
                  <a:pt x="547471" y="0"/>
                </a:lnTo>
                <a:close/>
              </a:path>
              <a:path w="1416685" h="315594">
                <a:moveTo>
                  <a:pt x="987958" y="0"/>
                </a:moveTo>
                <a:lnTo>
                  <a:pt x="946353" y="0"/>
                </a:lnTo>
                <a:lnTo>
                  <a:pt x="946353" y="176987"/>
                </a:lnTo>
                <a:lnTo>
                  <a:pt x="987958" y="176987"/>
                </a:lnTo>
                <a:lnTo>
                  <a:pt x="987958" y="105664"/>
                </a:lnTo>
                <a:lnTo>
                  <a:pt x="1027582" y="105664"/>
                </a:lnTo>
                <a:lnTo>
                  <a:pt x="1027582" y="71983"/>
                </a:lnTo>
                <a:lnTo>
                  <a:pt x="987958" y="71983"/>
                </a:lnTo>
                <a:lnTo>
                  <a:pt x="987958" y="0"/>
                </a:lnTo>
                <a:close/>
              </a:path>
              <a:path w="1416685" h="315594">
                <a:moveTo>
                  <a:pt x="804367" y="18491"/>
                </a:moveTo>
                <a:lnTo>
                  <a:pt x="763422" y="18491"/>
                </a:lnTo>
                <a:lnTo>
                  <a:pt x="763422" y="161137"/>
                </a:lnTo>
                <a:lnTo>
                  <a:pt x="906068" y="161137"/>
                </a:lnTo>
                <a:lnTo>
                  <a:pt x="906068" y="128778"/>
                </a:lnTo>
                <a:lnTo>
                  <a:pt x="804367" y="128778"/>
                </a:lnTo>
                <a:lnTo>
                  <a:pt x="804367" y="89814"/>
                </a:lnTo>
                <a:lnTo>
                  <a:pt x="906068" y="89814"/>
                </a:lnTo>
                <a:lnTo>
                  <a:pt x="906068" y="58115"/>
                </a:lnTo>
                <a:lnTo>
                  <a:pt x="804367" y="58115"/>
                </a:lnTo>
                <a:lnTo>
                  <a:pt x="804367" y="18491"/>
                </a:lnTo>
                <a:close/>
              </a:path>
              <a:path w="1416685" h="315594">
                <a:moveTo>
                  <a:pt x="906068" y="89814"/>
                </a:moveTo>
                <a:lnTo>
                  <a:pt x="864463" y="89814"/>
                </a:lnTo>
                <a:lnTo>
                  <a:pt x="864463" y="128778"/>
                </a:lnTo>
                <a:lnTo>
                  <a:pt x="906068" y="128778"/>
                </a:lnTo>
                <a:lnTo>
                  <a:pt x="906068" y="89814"/>
                </a:lnTo>
                <a:close/>
              </a:path>
              <a:path w="1416685" h="315594">
                <a:moveTo>
                  <a:pt x="906068" y="18491"/>
                </a:moveTo>
                <a:lnTo>
                  <a:pt x="864463" y="18491"/>
                </a:lnTo>
                <a:lnTo>
                  <a:pt x="864463" y="58115"/>
                </a:lnTo>
                <a:lnTo>
                  <a:pt x="906068" y="58115"/>
                </a:lnTo>
                <a:lnTo>
                  <a:pt x="906068" y="18491"/>
                </a:lnTo>
                <a:close/>
              </a:path>
              <a:path w="1416685" h="315594">
                <a:moveTo>
                  <a:pt x="987958" y="189534"/>
                </a:moveTo>
                <a:lnTo>
                  <a:pt x="790498" y="189534"/>
                </a:lnTo>
                <a:lnTo>
                  <a:pt x="790498" y="222554"/>
                </a:lnTo>
                <a:lnTo>
                  <a:pt x="946353" y="222554"/>
                </a:lnTo>
                <a:lnTo>
                  <a:pt x="946353" y="293878"/>
                </a:lnTo>
                <a:lnTo>
                  <a:pt x="987958" y="293878"/>
                </a:lnTo>
                <a:lnTo>
                  <a:pt x="987958" y="189534"/>
                </a:lnTo>
                <a:close/>
              </a:path>
              <a:path w="1416685" h="315594">
                <a:moveTo>
                  <a:pt x="1194663" y="17830"/>
                </a:moveTo>
                <a:lnTo>
                  <a:pt x="1151077" y="17830"/>
                </a:lnTo>
                <a:lnTo>
                  <a:pt x="1151077" y="38963"/>
                </a:lnTo>
                <a:lnTo>
                  <a:pt x="1143735" y="70993"/>
                </a:lnTo>
                <a:lnTo>
                  <a:pt x="1123299" y="100793"/>
                </a:lnTo>
                <a:lnTo>
                  <a:pt x="1090666" y="124774"/>
                </a:lnTo>
                <a:lnTo>
                  <a:pt x="1046734" y="139344"/>
                </a:lnTo>
                <a:lnTo>
                  <a:pt x="1064564" y="173685"/>
                </a:lnTo>
                <a:lnTo>
                  <a:pt x="1100247" y="162504"/>
                </a:lnTo>
                <a:lnTo>
                  <a:pt x="1130604" y="145411"/>
                </a:lnTo>
                <a:lnTo>
                  <a:pt x="1155018" y="123303"/>
                </a:lnTo>
                <a:lnTo>
                  <a:pt x="1172870" y="97078"/>
                </a:lnTo>
                <a:lnTo>
                  <a:pt x="1219165" y="97078"/>
                </a:lnTo>
                <a:lnTo>
                  <a:pt x="1201633" y="71318"/>
                </a:lnTo>
                <a:lnTo>
                  <a:pt x="1194663" y="38963"/>
                </a:lnTo>
                <a:lnTo>
                  <a:pt x="1194663" y="17830"/>
                </a:lnTo>
                <a:close/>
              </a:path>
              <a:path w="1416685" h="315594">
                <a:moveTo>
                  <a:pt x="1219165" y="97078"/>
                </a:moveTo>
                <a:lnTo>
                  <a:pt x="1172870" y="97078"/>
                </a:lnTo>
                <a:lnTo>
                  <a:pt x="1190675" y="123489"/>
                </a:lnTo>
                <a:lnTo>
                  <a:pt x="1215012" y="145659"/>
                </a:lnTo>
                <a:lnTo>
                  <a:pt x="1245354" y="162690"/>
                </a:lnTo>
                <a:lnTo>
                  <a:pt x="1281176" y="173685"/>
                </a:lnTo>
                <a:lnTo>
                  <a:pt x="1299006" y="139344"/>
                </a:lnTo>
                <a:lnTo>
                  <a:pt x="1254703" y="125006"/>
                </a:lnTo>
                <a:lnTo>
                  <a:pt x="1221946" y="101165"/>
                </a:lnTo>
                <a:lnTo>
                  <a:pt x="1219165" y="97078"/>
                </a:lnTo>
                <a:close/>
              </a:path>
              <a:path w="1416685" h="315594">
                <a:moveTo>
                  <a:pt x="1308912" y="223875"/>
                </a:moveTo>
                <a:lnTo>
                  <a:pt x="1040130" y="223875"/>
                </a:lnTo>
                <a:lnTo>
                  <a:pt x="1040130" y="257556"/>
                </a:lnTo>
                <a:lnTo>
                  <a:pt x="1308912" y="257556"/>
                </a:lnTo>
                <a:lnTo>
                  <a:pt x="1308912" y="223875"/>
                </a:lnTo>
                <a:close/>
              </a:path>
              <a:path w="1416685" h="315594">
                <a:moveTo>
                  <a:pt x="1370330" y="25755"/>
                </a:moveTo>
                <a:lnTo>
                  <a:pt x="1324762" y="25755"/>
                </a:lnTo>
                <a:lnTo>
                  <a:pt x="1341349" y="53554"/>
                </a:lnTo>
                <a:lnTo>
                  <a:pt x="1354686" y="89154"/>
                </a:lnTo>
                <a:lnTo>
                  <a:pt x="1363627" y="129211"/>
                </a:lnTo>
                <a:lnTo>
                  <a:pt x="1367028" y="170383"/>
                </a:lnTo>
                <a:lnTo>
                  <a:pt x="1363627" y="211555"/>
                </a:lnTo>
                <a:lnTo>
                  <a:pt x="1354686" y="251612"/>
                </a:lnTo>
                <a:lnTo>
                  <a:pt x="1341349" y="287212"/>
                </a:lnTo>
                <a:lnTo>
                  <a:pt x="1324762" y="315010"/>
                </a:lnTo>
                <a:lnTo>
                  <a:pt x="1370330" y="315010"/>
                </a:lnTo>
                <a:lnTo>
                  <a:pt x="1390601" y="283125"/>
                </a:lnTo>
                <a:lnTo>
                  <a:pt x="1404959" y="248640"/>
                </a:lnTo>
                <a:lnTo>
                  <a:pt x="1413560" y="211183"/>
                </a:lnTo>
                <a:lnTo>
                  <a:pt x="1416558" y="170383"/>
                </a:lnTo>
                <a:lnTo>
                  <a:pt x="1413560" y="129582"/>
                </a:lnTo>
                <a:lnTo>
                  <a:pt x="1404959" y="92125"/>
                </a:lnTo>
                <a:lnTo>
                  <a:pt x="1390601" y="57640"/>
                </a:lnTo>
                <a:lnTo>
                  <a:pt x="1370330" y="2575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242333" y="1026325"/>
            <a:ext cx="1341120" cy="317500"/>
          </a:xfrm>
          <a:custGeom>
            <a:avLst/>
            <a:gdLst/>
            <a:ahLst/>
            <a:cxnLst/>
            <a:rect l="l" t="t" r="r" b="b"/>
            <a:pathLst>
              <a:path w="1341120" h="317500">
                <a:moveTo>
                  <a:pt x="91795" y="27736"/>
                </a:moveTo>
                <a:lnTo>
                  <a:pt x="46228" y="27736"/>
                </a:lnTo>
                <a:lnTo>
                  <a:pt x="25956" y="59621"/>
                </a:lnTo>
                <a:lnTo>
                  <a:pt x="11598" y="94107"/>
                </a:lnTo>
                <a:lnTo>
                  <a:pt x="2997" y="131564"/>
                </a:lnTo>
                <a:lnTo>
                  <a:pt x="0" y="172364"/>
                </a:lnTo>
                <a:lnTo>
                  <a:pt x="2997" y="213164"/>
                </a:lnTo>
                <a:lnTo>
                  <a:pt x="11598" y="250621"/>
                </a:lnTo>
                <a:lnTo>
                  <a:pt x="25956" y="285107"/>
                </a:lnTo>
                <a:lnTo>
                  <a:pt x="46228" y="316992"/>
                </a:lnTo>
                <a:lnTo>
                  <a:pt x="91795" y="316992"/>
                </a:lnTo>
                <a:lnTo>
                  <a:pt x="75208" y="289193"/>
                </a:lnTo>
                <a:lnTo>
                  <a:pt x="61871" y="253593"/>
                </a:lnTo>
                <a:lnTo>
                  <a:pt x="52930" y="213536"/>
                </a:lnTo>
                <a:lnTo>
                  <a:pt x="49530" y="172364"/>
                </a:lnTo>
                <a:lnTo>
                  <a:pt x="52930" y="131192"/>
                </a:lnTo>
                <a:lnTo>
                  <a:pt x="61871" y="91135"/>
                </a:lnTo>
                <a:lnTo>
                  <a:pt x="75208" y="55535"/>
                </a:lnTo>
                <a:lnTo>
                  <a:pt x="91795" y="27736"/>
                </a:lnTo>
                <a:close/>
              </a:path>
              <a:path w="1341120" h="317500">
                <a:moveTo>
                  <a:pt x="222554" y="56134"/>
                </a:moveTo>
                <a:lnTo>
                  <a:pt x="180949" y="56134"/>
                </a:lnTo>
                <a:lnTo>
                  <a:pt x="180949" y="60096"/>
                </a:lnTo>
                <a:lnTo>
                  <a:pt x="176677" y="87895"/>
                </a:lnTo>
                <a:lnTo>
                  <a:pt x="163614" y="113836"/>
                </a:lnTo>
                <a:lnTo>
                  <a:pt x="141387" y="135691"/>
                </a:lnTo>
                <a:lnTo>
                  <a:pt x="109626" y="151231"/>
                </a:lnTo>
                <a:lnTo>
                  <a:pt x="130759" y="183591"/>
                </a:lnTo>
                <a:lnTo>
                  <a:pt x="154729" y="172844"/>
                </a:lnTo>
                <a:lnTo>
                  <a:pt x="174675" y="158289"/>
                </a:lnTo>
                <a:lnTo>
                  <a:pt x="190659" y="140453"/>
                </a:lnTo>
                <a:lnTo>
                  <a:pt x="202742" y="119862"/>
                </a:lnTo>
                <a:lnTo>
                  <a:pt x="249426" y="119862"/>
                </a:lnTo>
                <a:lnTo>
                  <a:pt x="239725" y="110699"/>
                </a:lnTo>
                <a:lnTo>
                  <a:pt x="226898" y="86326"/>
                </a:lnTo>
                <a:lnTo>
                  <a:pt x="222554" y="60096"/>
                </a:lnTo>
                <a:lnTo>
                  <a:pt x="222554" y="56134"/>
                </a:lnTo>
                <a:close/>
              </a:path>
              <a:path w="1341120" h="317500">
                <a:moveTo>
                  <a:pt x="249426" y="119862"/>
                </a:moveTo>
                <a:lnTo>
                  <a:pt x="202742" y="119862"/>
                </a:lnTo>
                <a:lnTo>
                  <a:pt x="214506" y="138596"/>
                </a:lnTo>
                <a:lnTo>
                  <a:pt x="229984" y="154822"/>
                </a:lnTo>
                <a:lnTo>
                  <a:pt x="249177" y="168015"/>
                </a:lnTo>
                <a:lnTo>
                  <a:pt x="272084" y="177647"/>
                </a:lnTo>
                <a:lnTo>
                  <a:pt x="292557" y="145948"/>
                </a:lnTo>
                <a:lnTo>
                  <a:pt x="261466" y="131233"/>
                </a:lnTo>
                <a:lnTo>
                  <a:pt x="249426" y="119862"/>
                </a:lnTo>
                <a:close/>
              </a:path>
              <a:path w="1341120" h="317500">
                <a:moveTo>
                  <a:pt x="281990" y="23114"/>
                </a:moveTo>
                <a:lnTo>
                  <a:pt x="120192" y="23114"/>
                </a:lnTo>
                <a:lnTo>
                  <a:pt x="120192" y="56134"/>
                </a:lnTo>
                <a:lnTo>
                  <a:pt x="281990" y="56134"/>
                </a:lnTo>
                <a:lnTo>
                  <a:pt x="281990" y="23114"/>
                </a:lnTo>
                <a:close/>
              </a:path>
              <a:path w="1341120" h="317500">
                <a:moveTo>
                  <a:pt x="198780" y="195478"/>
                </a:moveTo>
                <a:lnTo>
                  <a:pt x="157175" y="195478"/>
                </a:lnTo>
                <a:lnTo>
                  <a:pt x="157175" y="290576"/>
                </a:lnTo>
                <a:lnTo>
                  <a:pt x="361899" y="290576"/>
                </a:lnTo>
                <a:lnTo>
                  <a:pt x="361899" y="257556"/>
                </a:lnTo>
                <a:lnTo>
                  <a:pt x="198780" y="257556"/>
                </a:lnTo>
                <a:lnTo>
                  <a:pt x="198780" y="195478"/>
                </a:lnTo>
                <a:close/>
              </a:path>
              <a:path w="1341120" h="317500">
                <a:moveTo>
                  <a:pt x="353974" y="2641"/>
                </a:moveTo>
                <a:lnTo>
                  <a:pt x="313029" y="2641"/>
                </a:lnTo>
                <a:lnTo>
                  <a:pt x="313029" y="214630"/>
                </a:lnTo>
                <a:lnTo>
                  <a:pt x="353974" y="214630"/>
                </a:lnTo>
                <a:lnTo>
                  <a:pt x="353974" y="2641"/>
                </a:lnTo>
                <a:close/>
              </a:path>
              <a:path w="1341120" h="317500">
                <a:moveTo>
                  <a:pt x="525678" y="184912"/>
                </a:moveTo>
                <a:lnTo>
                  <a:pt x="482628" y="188797"/>
                </a:lnTo>
                <a:lnTo>
                  <a:pt x="449732" y="199647"/>
                </a:lnTo>
                <a:lnTo>
                  <a:pt x="428723" y="216998"/>
                </a:lnTo>
                <a:lnTo>
                  <a:pt x="421335" y="240385"/>
                </a:lnTo>
                <a:lnTo>
                  <a:pt x="428723" y="263819"/>
                </a:lnTo>
                <a:lnTo>
                  <a:pt x="449732" y="281247"/>
                </a:lnTo>
                <a:lnTo>
                  <a:pt x="482628" y="292113"/>
                </a:lnTo>
                <a:lnTo>
                  <a:pt x="525678" y="295859"/>
                </a:lnTo>
                <a:lnTo>
                  <a:pt x="569202" y="292113"/>
                </a:lnTo>
                <a:lnTo>
                  <a:pt x="602202" y="281247"/>
                </a:lnTo>
                <a:lnTo>
                  <a:pt x="621985" y="264820"/>
                </a:lnTo>
                <a:lnTo>
                  <a:pt x="525678" y="264820"/>
                </a:lnTo>
                <a:lnTo>
                  <a:pt x="498777" y="263138"/>
                </a:lnTo>
                <a:lnTo>
                  <a:pt x="478872" y="258546"/>
                </a:lnTo>
                <a:lnTo>
                  <a:pt x="466521" y="250982"/>
                </a:lnTo>
                <a:lnTo>
                  <a:pt x="462280" y="240385"/>
                </a:lnTo>
                <a:lnTo>
                  <a:pt x="466521" y="229695"/>
                </a:lnTo>
                <a:lnTo>
                  <a:pt x="478872" y="221976"/>
                </a:lnTo>
                <a:lnTo>
                  <a:pt x="498777" y="217354"/>
                </a:lnTo>
                <a:lnTo>
                  <a:pt x="525678" y="215950"/>
                </a:lnTo>
                <a:lnTo>
                  <a:pt x="621923" y="215950"/>
                </a:lnTo>
                <a:lnTo>
                  <a:pt x="602202" y="199647"/>
                </a:lnTo>
                <a:lnTo>
                  <a:pt x="569202" y="188797"/>
                </a:lnTo>
                <a:lnTo>
                  <a:pt x="525678" y="184912"/>
                </a:lnTo>
                <a:close/>
              </a:path>
              <a:path w="1341120" h="317500">
                <a:moveTo>
                  <a:pt x="621923" y="215950"/>
                </a:moveTo>
                <a:lnTo>
                  <a:pt x="525678" y="215950"/>
                </a:lnTo>
                <a:lnTo>
                  <a:pt x="552821" y="217354"/>
                </a:lnTo>
                <a:lnTo>
                  <a:pt x="572938" y="221976"/>
                </a:lnTo>
                <a:lnTo>
                  <a:pt x="585439" y="229695"/>
                </a:lnTo>
                <a:lnTo>
                  <a:pt x="589737" y="240385"/>
                </a:lnTo>
                <a:lnTo>
                  <a:pt x="585439" y="250982"/>
                </a:lnTo>
                <a:lnTo>
                  <a:pt x="572938" y="258546"/>
                </a:lnTo>
                <a:lnTo>
                  <a:pt x="552821" y="263138"/>
                </a:lnTo>
                <a:lnTo>
                  <a:pt x="525678" y="264820"/>
                </a:lnTo>
                <a:lnTo>
                  <a:pt x="621985" y="264820"/>
                </a:lnTo>
                <a:lnTo>
                  <a:pt x="623190" y="263819"/>
                </a:lnTo>
                <a:lnTo>
                  <a:pt x="630682" y="240385"/>
                </a:lnTo>
                <a:lnTo>
                  <a:pt x="623190" y="216998"/>
                </a:lnTo>
                <a:lnTo>
                  <a:pt x="621923" y="215950"/>
                </a:lnTo>
                <a:close/>
              </a:path>
              <a:path w="1341120" h="317500">
                <a:moveTo>
                  <a:pt x="661060" y="133400"/>
                </a:moveTo>
                <a:lnTo>
                  <a:pt x="394258" y="133400"/>
                </a:lnTo>
                <a:lnTo>
                  <a:pt x="394258" y="166420"/>
                </a:lnTo>
                <a:lnTo>
                  <a:pt x="661060" y="166420"/>
                </a:lnTo>
                <a:lnTo>
                  <a:pt x="661060" y="133400"/>
                </a:lnTo>
                <a:close/>
              </a:path>
              <a:path w="1341120" h="317500">
                <a:moveTo>
                  <a:pt x="534924" y="81889"/>
                </a:moveTo>
                <a:lnTo>
                  <a:pt x="493979" y="81889"/>
                </a:lnTo>
                <a:lnTo>
                  <a:pt x="493979" y="133400"/>
                </a:lnTo>
                <a:lnTo>
                  <a:pt x="534924" y="133400"/>
                </a:lnTo>
                <a:lnTo>
                  <a:pt x="534924" y="81889"/>
                </a:lnTo>
                <a:close/>
              </a:path>
              <a:path w="1341120" h="317500">
                <a:moveTo>
                  <a:pt x="629361" y="15849"/>
                </a:moveTo>
                <a:lnTo>
                  <a:pt x="424637" y="15849"/>
                </a:lnTo>
                <a:lnTo>
                  <a:pt x="424637" y="47548"/>
                </a:lnTo>
                <a:lnTo>
                  <a:pt x="587756" y="47548"/>
                </a:lnTo>
                <a:lnTo>
                  <a:pt x="587688" y="62707"/>
                </a:lnTo>
                <a:lnTo>
                  <a:pt x="586724" y="78422"/>
                </a:lnTo>
                <a:lnTo>
                  <a:pt x="584459" y="95376"/>
                </a:lnTo>
                <a:lnTo>
                  <a:pt x="580491" y="114249"/>
                </a:lnTo>
                <a:lnTo>
                  <a:pt x="620776" y="118211"/>
                </a:lnTo>
                <a:lnTo>
                  <a:pt x="625739" y="96366"/>
                </a:lnTo>
                <a:lnTo>
                  <a:pt x="628288" y="76193"/>
                </a:lnTo>
                <a:lnTo>
                  <a:pt x="629227" y="57382"/>
                </a:lnTo>
                <a:lnTo>
                  <a:pt x="629301" y="47548"/>
                </a:lnTo>
                <a:lnTo>
                  <a:pt x="629361" y="15849"/>
                </a:lnTo>
                <a:close/>
              </a:path>
              <a:path w="1341120" h="317500">
                <a:moveTo>
                  <a:pt x="926541" y="1981"/>
                </a:moveTo>
                <a:lnTo>
                  <a:pt x="885596" y="1981"/>
                </a:lnTo>
                <a:lnTo>
                  <a:pt x="885596" y="56134"/>
                </a:lnTo>
                <a:lnTo>
                  <a:pt x="830122" y="56134"/>
                </a:lnTo>
                <a:lnTo>
                  <a:pt x="830122" y="89814"/>
                </a:lnTo>
                <a:lnTo>
                  <a:pt x="885596" y="89814"/>
                </a:lnTo>
                <a:lnTo>
                  <a:pt x="885596" y="174345"/>
                </a:lnTo>
                <a:lnTo>
                  <a:pt x="926541" y="174345"/>
                </a:lnTo>
                <a:lnTo>
                  <a:pt x="926541" y="1981"/>
                </a:lnTo>
                <a:close/>
              </a:path>
              <a:path w="1341120" h="317500">
                <a:moveTo>
                  <a:pt x="789838" y="17830"/>
                </a:moveTo>
                <a:lnTo>
                  <a:pt x="748233" y="17830"/>
                </a:lnTo>
                <a:lnTo>
                  <a:pt x="748233" y="44246"/>
                </a:lnTo>
                <a:lnTo>
                  <a:pt x="744090" y="74310"/>
                </a:lnTo>
                <a:lnTo>
                  <a:pt x="731186" y="101742"/>
                </a:lnTo>
                <a:lnTo>
                  <a:pt x="708810" y="124531"/>
                </a:lnTo>
                <a:lnTo>
                  <a:pt x="676249" y="140665"/>
                </a:lnTo>
                <a:lnTo>
                  <a:pt x="698042" y="173685"/>
                </a:lnTo>
                <a:lnTo>
                  <a:pt x="722384" y="162566"/>
                </a:lnTo>
                <a:lnTo>
                  <a:pt x="742454" y="147393"/>
                </a:lnTo>
                <a:lnTo>
                  <a:pt x="758314" y="128690"/>
                </a:lnTo>
                <a:lnTo>
                  <a:pt x="770026" y="106984"/>
                </a:lnTo>
                <a:lnTo>
                  <a:pt x="816007" y="106984"/>
                </a:lnTo>
                <a:lnTo>
                  <a:pt x="805811" y="96666"/>
                </a:lnTo>
                <a:lnTo>
                  <a:pt x="793723" y="70889"/>
                </a:lnTo>
                <a:lnTo>
                  <a:pt x="789838" y="42265"/>
                </a:lnTo>
                <a:lnTo>
                  <a:pt x="789838" y="17830"/>
                </a:lnTo>
                <a:close/>
              </a:path>
              <a:path w="1341120" h="317500">
                <a:moveTo>
                  <a:pt x="816007" y="106984"/>
                </a:moveTo>
                <a:lnTo>
                  <a:pt x="770026" y="106984"/>
                </a:lnTo>
                <a:lnTo>
                  <a:pt x="780938" y="125574"/>
                </a:lnTo>
                <a:lnTo>
                  <a:pt x="795410" y="141531"/>
                </a:lnTo>
                <a:lnTo>
                  <a:pt x="813535" y="154580"/>
                </a:lnTo>
                <a:lnTo>
                  <a:pt x="835406" y="164439"/>
                </a:lnTo>
                <a:lnTo>
                  <a:pt x="857199" y="132740"/>
                </a:lnTo>
                <a:lnTo>
                  <a:pt x="826753" y="117860"/>
                </a:lnTo>
                <a:lnTo>
                  <a:pt x="816007" y="106984"/>
                </a:lnTo>
                <a:close/>
              </a:path>
              <a:path w="1341120" h="317500">
                <a:moveTo>
                  <a:pt x="826160" y="181610"/>
                </a:moveTo>
                <a:lnTo>
                  <a:pt x="783905" y="185665"/>
                </a:lnTo>
                <a:lnTo>
                  <a:pt x="752113" y="196964"/>
                </a:lnTo>
                <a:lnTo>
                  <a:pt x="732084" y="214949"/>
                </a:lnTo>
                <a:lnTo>
                  <a:pt x="725119" y="239064"/>
                </a:lnTo>
                <a:lnTo>
                  <a:pt x="732084" y="263262"/>
                </a:lnTo>
                <a:lnTo>
                  <a:pt x="752113" y="281082"/>
                </a:lnTo>
                <a:lnTo>
                  <a:pt x="783905" y="292092"/>
                </a:lnTo>
                <a:lnTo>
                  <a:pt x="826160" y="295859"/>
                </a:lnTo>
                <a:lnTo>
                  <a:pt x="868415" y="292092"/>
                </a:lnTo>
                <a:lnTo>
                  <a:pt x="900207" y="281082"/>
                </a:lnTo>
                <a:lnTo>
                  <a:pt x="919969" y="263499"/>
                </a:lnTo>
                <a:lnTo>
                  <a:pt x="826160" y="263499"/>
                </a:lnTo>
                <a:lnTo>
                  <a:pt x="800332" y="262096"/>
                </a:lnTo>
                <a:lnTo>
                  <a:pt x="781500" y="257473"/>
                </a:lnTo>
                <a:lnTo>
                  <a:pt x="769974" y="249755"/>
                </a:lnTo>
                <a:lnTo>
                  <a:pt x="766064" y="239064"/>
                </a:lnTo>
                <a:lnTo>
                  <a:pt x="769974" y="228039"/>
                </a:lnTo>
                <a:lnTo>
                  <a:pt x="781500" y="220202"/>
                </a:lnTo>
                <a:lnTo>
                  <a:pt x="800332" y="215522"/>
                </a:lnTo>
                <a:lnTo>
                  <a:pt x="826160" y="213969"/>
                </a:lnTo>
                <a:lnTo>
                  <a:pt x="919144" y="213969"/>
                </a:lnTo>
                <a:lnTo>
                  <a:pt x="900207" y="196964"/>
                </a:lnTo>
                <a:lnTo>
                  <a:pt x="868415" y="185665"/>
                </a:lnTo>
                <a:lnTo>
                  <a:pt x="826160" y="181610"/>
                </a:lnTo>
                <a:close/>
              </a:path>
              <a:path w="1341120" h="317500">
                <a:moveTo>
                  <a:pt x="919144" y="213969"/>
                </a:moveTo>
                <a:lnTo>
                  <a:pt x="826160" y="213969"/>
                </a:lnTo>
                <a:lnTo>
                  <a:pt x="851988" y="215522"/>
                </a:lnTo>
                <a:lnTo>
                  <a:pt x="870819" y="220202"/>
                </a:lnTo>
                <a:lnTo>
                  <a:pt x="882345" y="228039"/>
                </a:lnTo>
                <a:lnTo>
                  <a:pt x="886256" y="239064"/>
                </a:lnTo>
                <a:lnTo>
                  <a:pt x="882345" y="249755"/>
                </a:lnTo>
                <a:lnTo>
                  <a:pt x="870819" y="257473"/>
                </a:lnTo>
                <a:lnTo>
                  <a:pt x="851988" y="262096"/>
                </a:lnTo>
                <a:lnTo>
                  <a:pt x="826160" y="263499"/>
                </a:lnTo>
                <a:lnTo>
                  <a:pt x="919969" y="263499"/>
                </a:lnTo>
                <a:lnTo>
                  <a:pt x="920236" y="263262"/>
                </a:lnTo>
                <a:lnTo>
                  <a:pt x="927201" y="239064"/>
                </a:lnTo>
                <a:lnTo>
                  <a:pt x="920236" y="214949"/>
                </a:lnTo>
                <a:lnTo>
                  <a:pt x="919144" y="213969"/>
                </a:lnTo>
                <a:close/>
              </a:path>
              <a:path w="1341120" h="317500">
                <a:moveTo>
                  <a:pt x="1127963" y="29718"/>
                </a:moveTo>
                <a:lnTo>
                  <a:pt x="964844" y="29718"/>
                </a:lnTo>
                <a:lnTo>
                  <a:pt x="964844" y="62077"/>
                </a:lnTo>
                <a:lnTo>
                  <a:pt x="1127963" y="62077"/>
                </a:lnTo>
                <a:lnTo>
                  <a:pt x="1127963" y="29718"/>
                </a:lnTo>
                <a:close/>
              </a:path>
              <a:path w="1341120" h="317500">
                <a:moveTo>
                  <a:pt x="1069187" y="0"/>
                </a:moveTo>
                <a:lnTo>
                  <a:pt x="1028242" y="0"/>
                </a:lnTo>
                <a:lnTo>
                  <a:pt x="1028242" y="29718"/>
                </a:lnTo>
                <a:lnTo>
                  <a:pt x="1069187" y="29718"/>
                </a:lnTo>
                <a:lnTo>
                  <a:pt x="1069187" y="0"/>
                </a:lnTo>
                <a:close/>
              </a:path>
              <a:path w="1341120" h="317500">
                <a:moveTo>
                  <a:pt x="1048054" y="71983"/>
                </a:moveTo>
                <a:lnTo>
                  <a:pt x="1020281" y="75951"/>
                </a:lnTo>
                <a:lnTo>
                  <a:pt x="998483" y="87131"/>
                </a:lnTo>
                <a:lnTo>
                  <a:pt x="984300" y="104441"/>
                </a:lnTo>
                <a:lnTo>
                  <a:pt x="979373" y="126796"/>
                </a:lnTo>
                <a:lnTo>
                  <a:pt x="984300" y="149291"/>
                </a:lnTo>
                <a:lnTo>
                  <a:pt x="998483" y="166585"/>
                </a:lnTo>
                <a:lnTo>
                  <a:pt x="1020281" y="177688"/>
                </a:lnTo>
                <a:lnTo>
                  <a:pt x="1048054" y="181610"/>
                </a:lnTo>
                <a:lnTo>
                  <a:pt x="1075884" y="177688"/>
                </a:lnTo>
                <a:lnTo>
                  <a:pt x="1097832" y="166585"/>
                </a:lnTo>
                <a:lnTo>
                  <a:pt x="1110612" y="151231"/>
                </a:lnTo>
                <a:lnTo>
                  <a:pt x="1048054" y="151231"/>
                </a:lnTo>
                <a:lnTo>
                  <a:pt x="1035507" y="149503"/>
                </a:lnTo>
                <a:lnTo>
                  <a:pt x="1025931" y="144833"/>
                </a:lnTo>
                <a:lnTo>
                  <a:pt x="1019822" y="137254"/>
                </a:lnTo>
                <a:lnTo>
                  <a:pt x="1017676" y="126796"/>
                </a:lnTo>
                <a:lnTo>
                  <a:pt x="1019822" y="116431"/>
                </a:lnTo>
                <a:lnTo>
                  <a:pt x="1025931" y="108759"/>
                </a:lnTo>
                <a:lnTo>
                  <a:pt x="1035507" y="103997"/>
                </a:lnTo>
                <a:lnTo>
                  <a:pt x="1048054" y="102362"/>
                </a:lnTo>
                <a:lnTo>
                  <a:pt x="1110498" y="102362"/>
                </a:lnTo>
                <a:lnTo>
                  <a:pt x="1097832" y="87131"/>
                </a:lnTo>
                <a:lnTo>
                  <a:pt x="1075884" y="75951"/>
                </a:lnTo>
                <a:lnTo>
                  <a:pt x="1048054" y="71983"/>
                </a:lnTo>
                <a:close/>
              </a:path>
              <a:path w="1341120" h="317500">
                <a:moveTo>
                  <a:pt x="1110498" y="102362"/>
                </a:moveTo>
                <a:lnTo>
                  <a:pt x="1048054" y="102362"/>
                </a:lnTo>
                <a:lnTo>
                  <a:pt x="1060762" y="103997"/>
                </a:lnTo>
                <a:lnTo>
                  <a:pt x="1070714" y="108759"/>
                </a:lnTo>
                <a:lnTo>
                  <a:pt x="1077262" y="116431"/>
                </a:lnTo>
                <a:lnTo>
                  <a:pt x="1079754" y="126796"/>
                </a:lnTo>
                <a:lnTo>
                  <a:pt x="1077262" y="137254"/>
                </a:lnTo>
                <a:lnTo>
                  <a:pt x="1070714" y="144833"/>
                </a:lnTo>
                <a:lnTo>
                  <a:pt x="1060762" y="149503"/>
                </a:lnTo>
                <a:lnTo>
                  <a:pt x="1048054" y="151231"/>
                </a:lnTo>
                <a:lnTo>
                  <a:pt x="1110612" y="151231"/>
                </a:lnTo>
                <a:lnTo>
                  <a:pt x="1112227" y="149291"/>
                </a:lnTo>
                <a:lnTo>
                  <a:pt x="1117396" y="126796"/>
                </a:lnTo>
                <a:lnTo>
                  <a:pt x="1112227" y="104441"/>
                </a:lnTo>
                <a:lnTo>
                  <a:pt x="1110498" y="102362"/>
                </a:lnTo>
                <a:close/>
              </a:path>
              <a:path w="1341120" h="317500">
                <a:moveTo>
                  <a:pt x="1112113" y="192836"/>
                </a:moveTo>
                <a:lnTo>
                  <a:pt x="1069801" y="196334"/>
                </a:lnTo>
                <a:lnTo>
                  <a:pt x="1037859" y="206457"/>
                </a:lnTo>
                <a:lnTo>
                  <a:pt x="1017619" y="222647"/>
                </a:lnTo>
                <a:lnTo>
                  <a:pt x="1010412" y="244348"/>
                </a:lnTo>
                <a:lnTo>
                  <a:pt x="1017619" y="265909"/>
                </a:lnTo>
                <a:lnTo>
                  <a:pt x="1037859" y="282114"/>
                </a:lnTo>
                <a:lnTo>
                  <a:pt x="1069801" y="292314"/>
                </a:lnTo>
                <a:lnTo>
                  <a:pt x="1112113" y="295859"/>
                </a:lnTo>
                <a:lnTo>
                  <a:pt x="1154090" y="292314"/>
                </a:lnTo>
                <a:lnTo>
                  <a:pt x="1185913" y="282114"/>
                </a:lnTo>
                <a:lnTo>
                  <a:pt x="1206096" y="265909"/>
                </a:lnTo>
                <a:lnTo>
                  <a:pt x="1206453" y="264820"/>
                </a:lnTo>
                <a:lnTo>
                  <a:pt x="1112113" y="264820"/>
                </a:lnTo>
                <a:lnTo>
                  <a:pt x="1087152" y="263525"/>
                </a:lnTo>
                <a:lnTo>
                  <a:pt x="1068939" y="259661"/>
                </a:lnTo>
                <a:lnTo>
                  <a:pt x="1057785" y="253258"/>
                </a:lnTo>
                <a:lnTo>
                  <a:pt x="1053998" y="244348"/>
                </a:lnTo>
                <a:lnTo>
                  <a:pt x="1057785" y="235344"/>
                </a:lnTo>
                <a:lnTo>
                  <a:pt x="1068939" y="229034"/>
                </a:lnTo>
                <a:lnTo>
                  <a:pt x="1087152" y="225263"/>
                </a:lnTo>
                <a:lnTo>
                  <a:pt x="1112113" y="223875"/>
                </a:lnTo>
                <a:lnTo>
                  <a:pt x="1206496" y="223875"/>
                </a:lnTo>
                <a:lnTo>
                  <a:pt x="1206096" y="222647"/>
                </a:lnTo>
                <a:lnTo>
                  <a:pt x="1185913" y="206457"/>
                </a:lnTo>
                <a:lnTo>
                  <a:pt x="1154090" y="196334"/>
                </a:lnTo>
                <a:lnTo>
                  <a:pt x="1112113" y="192836"/>
                </a:lnTo>
                <a:close/>
              </a:path>
              <a:path w="1341120" h="317500">
                <a:moveTo>
                  <a:pt x="1206496" y="223875"/>
                </a:moveTo>
                <a:lnTo>
                  <a:pt x="1112113" y="223875"/>
                </a:lnTo>
                <a:lnTo>
                  <a:pt x="1136450" y="225263"/>
                </a:lnTo>
                <a:lnTo>
                  <a:pt x="1154255" y="229034"/>
                </a:lnTo>
                <a:lnTo>
                  <a:pt x="1165188" y="235344"/>
                </a:lnTo>
                <a:lnTo>
                  <a:pt x="1168908" y="244348"/>
                </a:lnTo>
                <a:lnTo>
                  <a:pt x="1165188" y="253258"/>
                </a:lnTo>
                <a:lnTo>
                  <a:pt x="1154255" y="259661"/>
                </a:lnTo>
                <a:lnTo>
                  <a:pt x="1136450" y="263525"/>
                </a:lnTo>
                <a:lnTo>
                  <a:pt x="1112113" y="264820"/>
                </a:lnTo>
                <a:lnTo>
                  <a:pt x="1206453" y="264820"/>
                </a:lnTo>
                <a:lnTo>
                  <a:pt x="1213154" y="244348"/>
                </a:lnTo>
                <a:lnTo>
                  <a:pt x="1206496" y="223875"/>
                </a:lnTo>
                <a:close/>
              </a:path>
              <a:path w="1341120" h="317500">
                <a:moveTo>
                  <a:pt x="1211834" y="1981"/>
                </a:moveTo>
                <a:lnTo>
                  <a:pt x="1170889" y="1981"/>
                </a:lnTo>
                <a:lnTo>
                  <a:pt x="1170889" y="66700"/>
                </a:lnTo>
                <a:lnTo>
                  <a:pt x="1131265" y="66700"/>
                </a:lnTo>
                <a:lnTo>
                  <a:pt x="1131265" y="99720"/>
                </a:lnTo>
                <a:lnTo>
                  <a:pt x="1170889" y="99720"/>
                </a:lnTo>
                <a:lnTo>
                  <a:pt x="1170889" y="125476"/>
                </a:lnTo>
                <a:lnTo>
                  <a:pt x="1130604" y="125476"/>
                </a:lnTo>
                <a:lnTo>
                  <a:pt x="1130604" y="158496"/>
                </a:lnTo>
                <a:lnTo>
                  <a:pt x="1170889" y="158496"/>
                </a:lnTo>
                <a:lnTo>
                  <a:pt x="1170889" y="189534"/>
                </a:lnTo>
                <a:lnTo>
                  <a:pt x="1211834" y="189534"/>
                </a:lnTo>
                <a:lnTo>
                  <a:pt x="1211834" y="1981"/>
                </a:lnTo>
                <a:close/>
              </a:path>
              <a:path w="1341120" h="317500">
                <a:moveTo>
                  <a:pt x="1294384" y="27736"/>
                </a:moveTo>
                <a:lnTo>
                  <a:pt x="1248816" y="27736"/>
                </a:lnTo>
                <a:lnTo>
                  <a:pt x="1265403" y="55535"/>
                </a:lnTo>
                <a:lnTo>
                  <a:pt x="1278740" y="91135"/>
                </a:lnTo>
                <a:lnTo>
                  <a:pt x="1287681" y="131192"/>
                </a:lnTo>
                <a:lnTo>
                  <a:pt x="1291082" y="172364"/>
                </a:lnTo>
                <a:lnTo>
                  <a:pt x="1287681" y="213536"/>
                </a:lnTo>
                <a:lnTo>
                  <a:pt x="1278740" y="253593"/>
                </a:lnTo>
                <a:lnTo>
                  <a:pt x="1265403" y="289193"/>
                </a:lnTo>
                <a:lnTo>
                  <a:pt x="1248816" y="316992"/>
                </a:lnTo>
                <a:lnTo>
                  <a:pt x="1294384" y="316992"/>
                </a:lnTo>
                <a:lnTo>
                  <a:pt x="1314655" y="285107"/>
                </a:lnTo>
                <a:lnTo>
                  <a:pt x="1329013" y="250621"/>
                </a:lnTo>
                <a:lnTo>
                  <a:pt x="1337614" y="213164"/>
                </a:lnTo>
                <a:lnTo>
                  <a:pt x="1340612" y="172364"/>
                </a:lnTo>
                <a:lnTo>
                  <a:pt x="1337614" y="131564"/>
                </a:lnTo>
                <a:lnTo>
                  <a:pt x="1329013" y="94107"/>
                </a:lnTo>
                <a:lnTo>
                  <a:pt x="1314655" y="59621"/>
                </a:lnTo>
                <a:lnTo>
                  <a:pt x="1294384" y="2773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304" y="1028306"/>
            <a:ext cx="1834514" cy="294005"/>
          </a:xfrm>
          <a:custGeom>
            <a:avLst/>
            <a:gdLst/>
            <a:ahLst/>
            <a:cxnLst/>
            <a:rect l="l" t="t" r="r" b="b"/>
            <a:pathLst>
              <a:path w="1834514" h="294005">
                <a:moveTo>
                  <a:pt x="85852" y="188874"/>
                </a:moveTo>
                <a:lnTo>
                  <a:pt x="44246" y="188874"/>
                </a:lnTo>
                <a:lnTo>
                  <a:pt x="44246" y="288594"/>
                </a:lnTo>
                <a:lnTo>
                  <a:pt x="245008" y="288594"/>
                </a:lnTo>
                <a:lnTo>
                  <a:pt x="245008" y="255574"/>
                </a:lnTo>
                <a:lnTo>
                  <a:pt x="85852" y="255574"/>
                </a:lnTo>
                <a:lnTo>
                  <a:pt x="85852" y="188874"/>
                </a:lnTo>
                <a:close/>
              </a:path>
              <a:path w="1834514" h="294005">
                <a:moveTo>
                  <a:pt x="235102" y="0"/>
                </a:moveTo>
                <a:lnTo>
                  <a:pt x="193497" y="0"/>
                </a:lnTo>
                <a:lnTo>
                  <a:pt x="193497" y="210667"/>
                </a:lnTo>
                <a:lnTo>
                  <a:pt x="235102" y="210667"/>
                </a:lnTo>
                <a:lnTo>
                  <a:pt x="235102" y="116230"/>
                </a:lnTo>
                <a:lnTo>
                  <a:pt x="274726" y="116230"/>
                </a:lnTo>
                <a:lnTo>
                  <a:pt x="274726" y="82550"/>
                </a:lnTo>
                <a:lnTo>
                  <a:pt x="235102" y="82550"/>
                </a:lnTo>
                <a:lnTo>
                  <a:pt x="235102" y="0"/>
                </a:lnTo>
                <a:close/>
              </a:path>
              <a:path w="1834514" h="294005">
                <a:moveTo>
                  <a:pt x="155194" y="22453"/>
                </a:moveTo>
                <a:lnTo>
                  <a:pt x="13207" y="22453"/>
                </a:lnTo>
                <a:lnTo>
                  <a:pt x="13207" y="56134"/>
                </a:lnTo>
                <a:lnTo>
                  <a:pt x="109626" y="56134"/>
                </a:lnTo>
                <a:lnTo>
                  <a:pt x="98812" y="85542"/>
                </a:lnTo>
                <a:lnTo>
                  <a:pt x="76854" y="111359"/>
                </a:lnTo>
                <a:lnTo>
                  <a:pt x="43875" y="132843"/>
                </a:lnTo>
                <a:lnTo>
                  <a:pt x="0" y="149250"/>
                </a:lnTo>
                <a:lnTo>
                  <a:pt x="17170" y="182270"/>
                </a:lnTo>
                <a:lnTo>
                  <a:pt x="65347" y="163620"/>
                </a:lnTo>
                <a:lnTo>
                  <a:pt x="103746" y="137997"/>
                </a:lnTo>
                <a:lnTo>
                  <a:pt x="131858" y="105716"/>
                </a:lnTo>
                <a:lnTo>
                  <a:pt x="149176" y="67096"/>
                </a:lnTo>
                <a:lnTo>
                  <a:pt x="155194" y="22453"/>
                </a:lnTo>
                <a:close/>
              </a:path>
              <a:path w="1834514" h="294005">
                <a:moveTo>
                  <a:pt x="400862" y="62077"/>
                </a:moveTo>
                <a:lnTo>
                  <a:pt x="359257" y="62077"/>
                </a:lnTo>
                <a:lnTo>
                  <a:pt x="359257" y="80568"/>
                </a:lnTo>
                <a:lnTo>
                  <a:pt x="354387" y="118051"/>
                </a:lnTo>
                <a:lnTo>
                  <a:pt x="340353" y="153831"/>
                </a:lnTo>
                <a:lnTo>
                  <a:pt x="317280" y="184349"/>
                </a:lnTo>
                <a:lnTo>
                  <a:pt x="285292" y="206044"/>
                </a:lnTo>
                <a:lnTo>
                  <a:pt x="308406" y="238404"/>
                </a:lnTo>
                <a:lnTo>
                  <a:pt x="332475" y="223633"/>
                </a:lnTo>
                <a:lnTo>
                  <a:pt x="352612" y="203692"/>
                </a:lnTo>
                <a:lnTo>
                  <a:pt x="368725" y="179479"/>
                </a:lnTo>
                <a:lnTo>
                  <a:pt x="380720" y="151892"/>
                </a:lnTo>
                <a:lnTo>
                  <a:pt x="421180" y="151892"/>
                </a:lnTo>
                <a:lnTo>
                  <a:pt x="419519" y="149828"/>
                </a:lnTo>
                <a:lnTo>
                  <a:pt x="405640" y="116127"/>
                </a:lnTo>
                <a:lnTo>
                  <a:pt x="400862" y="80568"/>
                </a:lnTo>
                <a:lnTo>
                  <a:pt x="400862" y="62077"/>
                </a:lnTo>
                <a:close/>
              </a:path>
              <a:path w="1834514" h="294005">
                <a:moveTo>
                  <a:pt x="421180" y="151892"/>
                </a:moveTo>
                <a:lnTo>
                  <a:pt x="380720" y="151892"/>
                </a:lnTo>
                <a:lnTo>
                  <a:pt x="392659" y="177136"/>
                </a:lnTo>
                <a:lnTo>
                  <a:pt x="408622" y="199316"/>
                </a:lnTo>
                <a:lnTo>
                  <a:pt x="428548" y="217596"/>
                </a:lnTo>
                <a:lnTo>
                  <a:pt x="452374" y="231140"/>
                </a:lnTo>
                <a:lnTo>
                  <a:pt x="474827" y="198780"/>
                </a:lnTo>
                <a:lnTo>
                  <a:pt x="442560" y="178452"/>
                </a:lnTo>
                <a:lnTo>
                  <a:pt x="421180" y="151892"/>
                </a:lnTo>
                <a:close/>
              </a:path>
              <a:path w="1834514" h="294005">
                <a:moveTo>
                  <a:pt x="462280" y="28397"/>
                </a:moveTo>
                <a:lnTo>
                  <a:pt x="296519" y="28397"/>
                </a:lnTo>
                <a:lnTo>
                  <a:pt x="296519" y="62077"/>
                </a:lnTo>
                <a:lnTo>
                  <a:pt x="462280" y="62077"/>
                </a:lnTo>
                <a:lnTo>
                  <a:pt x="462280" y="28397"/>
                </a:lnTo>
                <a:close/>
              </a:path>
              <a:path w="1834514" h="294005">
                <a:moveTo>
                  <a:pt x="532942" y="0"/>
                </a:moveTo>
                <a:lnTo>
                  <a:pt x="491337" y="0"/>
                </a:lnTo>
                <a:lnTo>
                  <a:pt x="491337" y="293878"/>
                </a:lnTo>
                <a:lnTo>
                  <a:pt x="532942" y="293878"/>
                </a:lnTo>
                <a:lnTo>
                  <a:pt x="532942" y="0"/>
                </a:lnTo>
                <a:close/>
              </a:path>
              <a:path w="1834514" h="294005">
                <a:moveTo>
                  <a:pt x="896162" y="0"/>
                </a:moveTo>
                <a:lnTo>
                  <a:pt x="855218" y="0"/>
                </a:lnTo>
                <a:lnTo>
                  <a:pt x="855218" y="70662"/>
                </a:lnTo>
                <a:lnTo>
                  <a:pt x="809650" y="70662"/>
                </a:lnTo>
                <a:lnTo>
                  <a:pt x="809650" y="104343"/>
                </a:lnTo>
                <a:lnTo>
                  <a:pt x="855218" y="104343"/>
                </a:lnTo>
                <a:lnTo>
                  <a:pt x="855218" y="175006"/>
                </a:lnTo>
                <a:lnTo>
                  <a:pt x="896162" y="175006"/>
                </a:lnTo>
                <a:lnTo>
                  <a:pt x="896162" y="0"/>
                </a:lnTo>
                <a:close/>
              </a:path>
              <a:path w="1834514" h="294005">
                <a:moveTo>
                  <a:pt x="759460" y="49530"/>
                </a:moveTo>
                <a:lnTo>
                  <a:pt x="717854" y="49530"/>
                </a:lnTo>
                <a:lnTo>
                  <a:pt x="713268" y="76946"/>
                </a:lnTo>
                <a:lnTo>
                  <a:pt x="700230" y="102692"/>
                </a:lnTo>
                <a:lnTo>
                  <a:pt x="678339" y="124475"/>
                </a:lnTo>
                <a:lnTo>
                  <a:pt x="647192" y="140004"/>
                </a:lnTo>
                <a:lnTo>
                  <a:pt x="668324" y="172364"/>
                </a:lnTo>
                <a:lnTo>
                  <a:pt x="692042" y="161942"/>
                </a:lnTo>
                <a:lnTo>
                  <a:pt x="711704" y="147434"/>
                </a:lnTo>
                <a:lnTo>
                  <a:pt x="727342" y="129459"/>
                </a:lnTo>
                <a:lnTo>
                  <a:pt x="738987" y="108635"/>
                </a:lnTo>
                <a:lnTo>
                  <a:pt x="785566" y="108635"/>
                </a:lnTo>
                <a:lnTo>
                  <a:pt x="775928" y="99183"/>
                </a:lnTo>
                <a:lnTo>
                  <a:pt x="763623" y="75146"/>
                </a:lnTo>
                <a:lnTo>
                  <a:pt x="759460" y="49530"/>
                </a:lnTo>
                <a:close/>
              </a:path>
              <a:path w="1834514" h="294005">
                <a:moveTo>
                  <a:pt x="785566" y="108635"/>
                </a:moveTo>
                <a:lnTo>
                  <a:pt x="738987" y="108635"/>
                </a:lnTo>
                <a:lnTo>
                  <a:pt x="750394" y="127369"/>
                </a:lnTo>
                <a:lnTo>
                  <a:pt x="765362" y="143595"/>
                </a:lnTo>
                <a:lnTo>
                  <a:pt x="783982" y="156788"/>
                </a:lnTo>
                <a:lnTo>
                  <a:pt x="806348" y="166420"/>
                </a:lnTo>
                <a:lnTo>
                  <a:pt x="826820" y="134721"/>
                </a:lnTo>
                <a:lnTo>
                  <a:pt x="796839" y="119692"/>
                </a:lnTo>
                <a:lnTo>
                  <a:pt x="785566" y="108635"/>
                </a:lnTo>
                <a:close/>
              </a:path>
              <a:path w="1834514" h="294005">
                <a:moveTo>
                  <a:pt x="817575" y="16510"/>
                </a:moveTo>
                <a:lnTo>
                  <a:pt x="658418" y="16510"/>
                </a:lnTo>
                <a:lnTo>
                  <a:pt x="658418" y="49529"/>
                </a:lnTo>
                <a:lnTo>
                  <a:pt x="817575" y="49530"/>
                </a:lnTo>
                <a:lnTo>
                  <a:pt x="817575" y="16510"/>
                </a:lnTo>
                <a:close/>
              </a:path>
              <a:path w="1834514" h="294005">
                <a:moveTo>
                  <a:pt x="896162" y="188214"/>
                </a:moveTo>
                <a:lnTo>
                  <a:pt x="694080" y="188214"/>
                </a:lnTo>
                <a:lnTo>
                  <a:pt x="694080" y="221234"/>
                </a:lnTo>
                <a:lnTo>
                  <a:pt x="855218" y="221234"/>
                </a:lnTo>
                <a:lnTo>
                  <a:pt x="855218" y="293878"/>
                </a:lnTo>
                <a:lnTo>
                  <a:pt x="896162" y="293878"/>
                </a:lnTo>
                <a:lnTo>
                  <a:pt x="896162" y="188214"/>
                </a:lnTo>
                <a:close/>
              </a:path>
              <a:path w="1834514" h="294005">
                <a:moveTo>
                  <a:pt x="1201928" y="139344"/>
                </a:moveTo>
                <a:lnTo>
                  <a:pt x="933805" y="139344"/>
                </a:lnTo>
                <a:lnTo>
                  <a:pt x="933805" y="172364"/>
                </a:lnTo>
                <a:lnTo>
                  <a:pt x="1201928" y="172364"/>
                </a:lnTo>
                <a:lnTo>
                  <a:pt x="1201928" y="139344"/>
                </a:lnTo>
                <a:close/>
              </a:path>
              <a:path w="1834514" h="294005">
                <a:moveTo>
                  <a:pt x="1067866" y="4622"/>
                </a:moveTo>
                <a:lnTo>
                  <a:pt x="1023521" y="8482"/>
                </a:lnTo>
                <a:lnTo>
                  <a:pt x="989733" y="19646"/>
                </a:lnTo>
                <a:lnTo>
                  <a:pt x="968265" y="37498"/>
                </a:lnTo>
                <a:lnTo>
                  <a:pt x="960882" y="61417"/>
                </a:lnTo>
                <a:lnTo>
                  <a:pt x="962940" y="74764"/>
                </a:lnTo>
                <a:lnTo>
                  <a:pt x="969425" y="86471"/>
                </a:lnTo>
                <a:lnTo>
                  <a:pt x="980059" y="96382"/>
                </a:lnTo>
                <a:lnTo>
                  <a:pt x="994562" y="104343"/>
                </a:lnTo>
                <a:lnTo>
                  <a:pt x="994562" y="139344"/>
                </a:lnTo>
                <a:lnTo>
                  <a:pt x="1035507" y="139344"/>
                </a:lnTo>
                <a:lnTo>
                  <a:pt x="1035507" y="114909"/>
                </a:lnTo>
                <a:lnTo>
                  <a:pt x="1139850" y="114909"/>
                </a:lnTo>
                <a:lnTo>
                  <a:pt x="1139850" y="104673"/>
                </a:lnTo>
                <a:lnTo>
                  <a:pt x="1154410" y="96707"/>
                </a:lnTo>
                <a:lnTo>
                  <a:pt x="1165193" y="86760"/>
                </a:lnTo>
                <a:lnTo>
                  <a:pt x="1165708" y="85852"/>
                </a:lnTo>
                <a:lnTo>
                  <a:pt x="1067866" y="85852"/>
                </a:lnTo>
                <a:lnTo>
                  <a:pt x="1040212" y="84170"/>
                </a:lnTo>
                <a:lnTo>
                  <a:pt x="1019987" y="79578"/>
                </a:lnTo>
                <a:lnTo>
                  <a:pt x="1007687" y="72014"/>
                </a:lnTo>
                <a:lnTo>
                  <a:pt x="1003807" y="61417"/>
                </a:lnTo>
                <a:lnTo>
                  <a:pt x="1007687" y="50530"/>
                </a:lnTo>
                <a:lnTo>
                  <a:pt x="1019987" y="42678"/>
                </a:lnTo>
                <a:lnTo>
                  <a:pt x="1040212" y="37921"/>
                </a:lnTo>
                <a:lnTo>
                  <a:pt x="1067866" y="36322"/>
                </a:lnTo>
                <a:lnTo>
                  <a:pt x="1165270" y="36322"/>
                </a:lnTo>
                <a:lnTo>
                  <a:pt x="1145298" y="19646"/>
                </a:lnTo>
                <a:lnTo>
                  <a:pt x="1111783" y="8482"/>
                </a:lnTo>
                <a:lnTo>
                  <a:pt x="1067866" y="4622"/>
                </a:lnTo>
                <a:close/>
              </a:path>
              <a:path w="1834514" h="294005">
                <a:moveTo>
                  <a:pt x="1139850" y="114909"/>
                </a:moveTo>
                <a:lnTo>
                  <a:pt x="1098905" y="114909"/>
                </a:lnTo>
                <a:lnTo>
                  <a:pt x="1098905" y="139344"/>
                </a:lnTo>
                <a:lnTo>
                  <a:pt x="1139850" y="139344"/>
                </a:lnTo>
                <a:lnTo>
                  <a:pt x="1139850" y="114909"/>
                </a:lnTo>
                <a:close/>
              </a:path>
              <a:path w="1834514" h="294005">
                <a:moveTo>
                  <a:pt x="1098905" y="114909"/>
                </a:moveTo>
                <a:lnTo>
                  <a:pt x="1035507" y="114909"/>
                </a:lnTo>
                <a:lnTo>
                  <a:pt x="1043117" y="115776"/>
                </a:lnTo>
                <a:lnTo>
                  <a:pt x="1051067" y="116395"/>
                </a:lnTo>
                <a:lnTo>
                  <a:pt x="1059328" y="116766"/>
                </a:lnTo>
                <a:lnTo>
                  <a:pt x="1067866" y="116890"/>
                </a:lnTo>
                <a:lnTo>
                  <a:pt x="1075967" y="116766"/>
                </a:lnTo>
                <a:lnTo>
                  <a:pt x="1083881" y="116395"/>
                </a:lnTo>
                <a:lnTo>
                  <a:pt x="1091548" y="115776"/>
                </a:lnTo>
                <a:lnTo>
                  <a:pt x="1098905" y="114909"/>
                </a:lnTo>
                <a:close/>
              </a:path>
              <a:path w="1834514" h="294005">
                <a:moveTo>
                  <a:pt x="1165270" y="36322"/>
                </a:moveTo>
                <a:lnTo>
                  <a:pt x="1067866" y="36322"/>
                </a:lnTo>
                <a:lnTo>
                  <a:pt x="1095010" y="37921"/>
                </a:lnTo>
                <a:lnTo>
                  <a:pt x="1115126" y="42678"/>
                </a:lnTo>
                <a:lnTo>
                  <a:pt x="1127627" y="50530"/>
                </a:lnTo>
                <a:lnTo>
                  <a:pt x="1131925" y="61417"/>
                </a:lnTo>
                <a:lnTo>
                  <a:pt x="1127627" y="72014"/>
                </a:lnTo>
                <a:lnTo>
                  <a:pt x="1115126" y="79578"/>
                </a:lnTo>
                <a:lnTo>
                  <a:pt x="1095010" y="84170"/>
                </a:lnTo>
                <a:lnTo>
                  <a:pt x="1067866" y="85852"/>
                </a:lnTo>
                <a:lnTo>
                  <a:pt x="1165708" y="85852"/>
                </a:lnTo>
                <a:lnTo>
                  <a:pt x="1171890" y="74955"/>
                </a:lnTo>
                <a:lnTo>
                  <a:pt x="1174191" y="61417"/>
                </a:lnTo>
                <a:lnTo>
                  <a:pt x="1166679" y="37498"/>
                </a:lnTo>
                <a:lnTo>
                  <a:pt x="1165270" y="36322"/>
                </a:lnTo>
                <a:close/>
              </a:path>
              <a:path w="1834514" h="294005">
                <a:moveTo>
                  <a:pt x="1067206" y="187553"/>
                </a:moveTo>
                <a:lnTo>
                  <a:pt x="1024141" y="191025"/>
                </a:lnTo>
                <a:lnTo>
                  <a:pt x="991879" y="201215"/>
                </a:lnTo>
                <a:lnTo>
                  <a:pt x="971690" y="217782"/>
                </a:lnTo>
                <a:lnTo>
                  <a:pt x="964844" y="240385"/>
                </a:lnTo>
                <a:lnTo>
                  <a:pt x="971690" y="263313"/>
                </a:lnTo>
                <a:lnTo>
                  <a:pt x="991879" y="279927"/>
                </a:lnTo>
                <a:lnTo>
                  <a:pt x="1024141" y="289977"/>
                </a:lnTo>
                <a:lnTo>
                  <a:pt x="1067206" y="293217"/>
                </a:lnTo>
                <a:lnTo>
                  <a:pt x="1110039" y="289977"/>
                </a:lnTo>
                <a:lnTo>
                  <a:pt x="1142161" y="279927"/>
                </a:lnTo>
                <a:lnTo>
                  <a:pt x="1162396" y="263313"/>
                </a:lnTo>
                <a:lnTo>
                  <a:pt x="1162545" y="262839"/>
                </a:lnTo>
                <a:lnTo>
                  <a:pt x="1067206" y="262839"/>
                </a:lnTo>
                <a:lnTo>
                  <a:pt x="1040532" y="261420"/>
                </a:lnTo>
                <a:lnTo>
                  <a:pt x="1021473" y="257184"/>
                </a:lnTo>
                <a:lnTo>
                  <a:pt x="1010092" y="250162"/>
                </a:lnTo>
                <a:lnTo>
                  <a:pt x="1006449" y="240385"/>
                </a:lnTo>
                <a:lnTo>
                  <a:pt x="1010092" y="230897"/>
                </a:lnTo>
                <a:lnTo>
                  <a:pt x="1021473" y="224164"/>
                </a:lnTo>
                <a:lnTo>
                  <a:pt x="1040532" y="220093"/>
                </a:lnTo>
                <a:lnTo>
                  <a:pt x="1067206" y="218592"/>
                </a:lnTo>
                <a:lnTo>
                  <a:pt x="1162653" y="218592"/>
                </a:lnTo>
                <a:lnTo>
                  <a:pt x="1162396" y="217782"/>
                </a:lnTo>
                <a:lnTo>
                  <a:pt x="1142161" y="201215"/>
                </a:lnTo>
                <a:lnTo>
                  <a:pt x="1110039" y="191025"/>
                </a:lnTo>
                <a:lnTo>
                  <a:pt x="1067206" y="187553"/>
                </a:lnTo>
                <a:close/>
              </a:path>
              <a:path w="1834514" h="294005">
                <a:moveTo>
                  <a:pt x="1162653" y="218592"/>
                </a:moveTo>
                <a:lnTo>
                  <a:pt x="1067206" y="218592"/>
                </a:lnTo>
                <a:lnTo>
                  <a:pt x="1093612" y="220093"/>
                </a:lnTo>
                <a:lnTo>
                  <a:pt x="1112774" y="224164"/>
                </a:lnTo>
                <a:lnTo>
                  <a:pt x="1124506" y="230897"/>
                </a:lnTo>
                <a:lnTo>
                  <a:pt x="1128623" y="240385"/>
                </a:lnTo>
                <a:lnTo>
                  <a:pt x="1124506" y="250162"/>
                </a:lnTo>
                <a:lnTo>
                  <a:pt x="1112774" y="257184"/>
                </a:lnTo>
                <a:lnTo>
                  <a:pt x="1093612" y="261420"/>
                </a:lnTo>
                <a:lnTo>
                  <a:pt x="1067206" y="262839"/>
                </a:lnTo>
                <a:lnTo>
                  <a:pt x="1162545" y="262839"/>
                </a:lnTo>
                <a:lnTo>
                  <a:pt x="1169568" y="240385"/>
                </a:lnTo>
                <a:lnTo>
                  <a:pt x="1162653" y="218592"/>
                </a:lnTo>
                <a:close/>
              </a:path>
              <a:path w="1834514" h="294005">
                <a:moveTo>
                  <a:pt x="1403350" y="23113"/>
                </a:moveTo>
                <a:lnTo>
                  <a:pt x="1361744" y="23113"/>
                </a:lnTo>
                <a:lnTo>
                  <a:pt x="1361744" y="66700"/>
                </a:lnTo>
                <a:lnTo>
                  <a:pt x="1357359" y="107325"/>
                </a:lnTo>
                <a:lnTo>
                  <a:pt x="1343996" y="145288"/>
                </a:lnTo>
                <a:lnTo>
                  <a:pt x="1321346" y="177307"/>
                </a:lnTo>
                <a:lnTo>
                  <a:pt x="1289100" y="200101"/>
                </a:lnTo>
                <a:lnTo>
                  <a:pt x="1314196" y="233781"/>
                </a:lnTo>
                <a:lnTo>
                  <a:pt x="1337186" y="218793"/>
                </a:lnTo>
                <a:lnTo>
                  <a:pt x="1356213" y="199069"/>
                </a:lnTo>
                <a:lnTo>
                  <a:pt x="1371403" y="175320"/>
                </a:lnTo>
                <a:lnTo>
                  <a:pt x="1382877" y="148259"/>
                </a:lnTo>
                <a:lnTo>
                  <a:pt x="1424521" y="148259"/>
                </a:lnTo>
                <a:lnTo>
                  <a:pt x="1420190" y="142151"/>
                </a:lnTo>
                <a:lnTo>
                  <a:pt x="1407405" y="105849"/>
                </a:lnTo>
                <a:lnTo>
                  <a:pt x="1403350" y="66700"/>
                </a:lnTo>
                <a:lnTo>
                  <a:pt x="1403350" y="23113"/>
                </a:lnTo>
                <a:close/>
              </a:path>
              <a:path w="1834514" h="294005">
                <a:moveTo>
                  <a:pt x="1424521" y="148259"/>
                </a:moveTo>
                <a:lnTo>
                  <a:pt x="1382877" y="148259"/>
                </a:lnTo>
                <a:lnTo>
                  <a:pt x="1393779" y="173416"/>
                </a:lnTo>
                <a:lnTo>
                  <a:pt x="1408179" y="195478"/>
                </a:lnTo>
                <a:lnTo>
                  <a:pt x="1426108" y="213825"/>
                </a:lnTo>
                <a:lnTo>
                  <a:pt x="1447596" y="227838"/>
                </a:lnTo>
                <a:lnTo>
                  <a:pt x="1472692" y="194818"/>
                </a:lnTo>
                <a:lnTo>
                  <a:pt x="1441890" y="172756"/>
                </a:lnTo>
                <a:lnTo>
                  <a:pt x="1424521" y="148259"/>
                </a:lnTo>
                <a:close/>
              </a:path>
              <a:path w="1834514" h="294005">
                <a:moveTo>
                  <a:pt x="1526844" y="0"/>
                </a:moveTo>
                <a:lnTo>
                  <a:pt x="1485239" y="0"/>
                </a:lnTo>
                <a:lnTo>
                  <a:pt x="1485239" y="293878"/>
                </a:lnTo>
                <a:lnTo>
                  <a:pt x="1526844" y="293878"/>
                </a:lnTo>
                <a:lnTo>
                  <a:pt x="1526844" y="147929"/>
                </a:lnTo>
                <a:lnTo>
                  <a:pt x="1569770" y="147929"/>
                </a:lnTo>
                <a:lnTo>
                  <a:pt x="1569770" y="113588"/>
                </a:lnTo>
                <a:lnTo>
                  <a:pt x="1526844" y="113588"/>
                </a:lnTo>
                <a:lnTo>
                  <a:pt x="1526844" y="0"/>
                </a:lnTo>
                <a:close/>
              </a:path>
              <a:path w="1834514" h="294005">
                <a:moveTo>
                  <a:pt x="1773174" y="5283"/>
                </a:moveTo>
                <a:lnTo>
                  <a:pt x="1734210" y="5283"/>
                </a:lnTo>
                <a:lnTo>
                  <a:pt x="1734210" y="72644"/>
                </a:lnTo>
                <a:lnTo>
                  <a:pt x="1702511" y="72644"/>
                </a:lnTo>
                <a:lnTo>
                  <a:pt x="1702511" y="105664"/>
                </a:lnTo>
                <a:lnTo>
                  <a:pt x="1734210" y="105664"/>
                </a:lnTo>
                <a:lnTo>
                  <a:pt x="1734210" y="145288"/>
                </a:lnTo>
                <a:lnTo>
                  <a:pt x="1702511" y="145288"/>
                </a:lnTo>
                <a:lnTo>
                  <a:pt x="1702511" y="178308"/>
                </a:lnTo>
                <a:lnTo>
                  <a:pt x="1734210" y="178308"/>
                </a:lnTo>
                <a:lnTo>
                  <a:pt x="1734210" y="279349"/>
                </a:lnTo>
                <a:lnTo>
                  <a:pt x="1773174" y="279349"/>
                </a:lnTo>
                <a:lnTo>
                  <a:pt x="1773174" y="5283"/>
                </a:lnTo>
                <a:close/>
              </a:path>
              <a:path w="1834514" h="294005">
                <a:moveTo>
                  <a:pt x="1688642" y="29057"/>
                </a:moveTo>
                <a:lnTo>
                  <a:pt x="1588262" y="29057"/>
                </a:lnTo>
                <a:lnTo>
                  <a:pt x="1588262" y="61417"/>
                </a:lnTo>
                <a:lnTo>
                  <a:pt x="1649018" y="61417"/>
                </a:lnTo>
                <a:lnTo>
                  <a:pt x="1649018" y="108966"/>
                </a:lnTo>
                <a:lnTo>
                  <a:pt x="1588922" y="108966"/>
                </a:lnTo>
                <a:lnTo>
                  <a:pt x="1588922" y="227177"/>
                </a:lnTo>
                <a:lnTo>
                  <a:pt x="1608074" y="227177"/>
                </a:lnTo>
                <a:lnTo>
                  <a:pt x="1632250" y="226924"/>
                </a:lnTo>
                <a:lnTo>
                  <a:pt x="1655870" y="225898"/>
                </a:lnTo>
                <a:lnTo>
                  <a:pt x="1679861" y="223695"/>
                </a:lnTo>
                <a:lnTo>
                  <a:pt x="1705152" y="219913"/>
                </a:lnTo>
                <a:lnTo>
                  <a:pt x="1702478" y="193167"/>
                </a:lnTo>
                <a:lnTo>
                  <a:pt x="1628546" y="193167"/>
                </a:lnTo>
                <a:lnTo>
                  <a:pt x="1628546" y="141325"/>
                </a:lnTo>
                <a:lnTo>
                  <a:pt x="1688642" y="141325"/>
                </a:lnTo>
                <a:lnTo>
                  <a:pt x="1688642" y="29057"/>
                </a:lnTo>
                <a:close/>
              </a:path>
              <a:path w="1834514" h="294005">
                <a:moveTo>
                  <a:pt x="1701850" y="186893"/>
                </a:moveTo>
                <a:lnTo>
                  <a:pt x="1682410" y="189498"/>
                </a:lnTo>
                <a:lnTo>
                  <a:pt x="1663960" y="191392"/>
                </a:lnTo>
                <a:lnTo>
                  <a:pt x="1646129" y="192604"/>
                </a:lnTo>
                <a:lnTo>
                  <a:pt x="1628546" y="193167"/>
                </a:lnTo>
                <a:lnTo>
                  <a:pt x="1702478" y="193167"/>
                </a:lnTo>
                <a:lnTo>
                  <a:pt x="1701850" y="186893"/>
                </a:lnTo>
                <a:close/>
              </a:path>
              <a:path w="1834514" h="294005">
                <a:moveTo>
                  <a:pt x="1833930" y="0"/>
                </a:moveTo>
                <a:lnTo>
                  <a:pt x="1794967" y="0"/>
                </a:lnTo>
                <a:lnTo>
                  <a:pt x="1794967" y="293878"/>
                </a:lnTo>
                <a:lnTo>
                  <a:pt x="1833930" y="293878"/>
                </a:lnTo>
                <a:lnTo>
                  <a:pt x="18339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3866" y="1028306"/>
            <a:ext cx="1823720" cy="294005"/>
          </a:xfrm>
          <a:custGeom>
            <a:avLst/>
            <a:gdLst/>
            <a:ahLst/>
            <a:cxnLst/>
            <a:rect l="l" t="t" r="r" b="b"/>
            <a:pathLst>
              <a:path w="1823720" h="294005">
                <a:moveTo>
                  <a:pt x="224535" y="0"/>
                </a:moveTo>
                <a:lnTo>
                  <a:pt x="182930" y="0"/>
                </a:lnTo>
                <a:lnTo>
                  <a:pt x="182930" y="176987"/>
                </a:lnTo>
                <a:lnTo>
                  <a:pt x="224535" y="176987"/>
                </a:lnTo>
                <a:lnTo>
                  <a:pt x="224535" y="105664"/>
                </a:lnTo>
                <a:lnTo>
                  <a:pt x="264159" y="105664"/>
                </a:lnTo>
                <a:lnTo>
                  <a:pt x="264159" y="71983"/>
                </a:lnTo>
                <a:lnTo>
                  <a:pt x="224535" y="71983"/>
                </a:lnTo>
                <a:lnTo>
                  <a:pt x="224535" y="0"/>
                </a:lnTo>
                <a:close/>
              </a:path>
              <a:path w="1823720" h="294005">
                <a:moveTo>
                  <a:pt x="40944" y="18491"/>
                </a:moveTo>
                <a:lnTo>
                  <a:pt x="0" y="18491"/>
                </a:lnTo>
                <a:lnTo>
                  <a:pt x="0" y="161137"/>
                </a:lnTo>
                <a:lnTo>
                  <a:pt x="142646" y="161137"/>
                </a:lnTo>
                <a:lnTo>
                  <a:pt x="142646" y="128778"/>
                </a:lnTo>
                <a:lnTo>
                  <a:pt x="40944" y="128778"/>
                </a:lnTo>
                <a:lnTo>
                  <a:pt x="40944" y="89814"/>
                </a:lnTo>
                <a:lnTo>
                  <a:pt x="142646" y="89814"/>
                </a:lnTo>
                <a:lnTo>
                  <a:pt x="142646" y="58115"/>
                </a:lnTo>
                <a:lnTo>
                  <a:pt x="40944" y="58115"/>
                </a:lnTo>
                <a:lnTo>
                  <a:pt x="40944" y="18491"/>
                </a:lnTo>
                <a:close/>
              </a:path>
              <a:path w="1823720" h="294005">
                <a:moveTo>
                  <a:pt x="142646" y="89814"/>
                </a:moveTo>
                <a:lnTo>
                  <a:pt x="101041" y="89814"/>
                </a:lnTo>
                <a:lnTo>
                  <a:pt x="101041" y="128778"/>
                </a:lnTo>
                <a:lnTo>
                  <a:pt x="142646" y="128778"/>
                </a:lnTo>
                <a:lnTo>
                  <a:pt x="142646" y="89814"/>
                </a:lnTo>
                <a:close/>
              </a:path>
              <a:path w="1823720" h="294005">
                <a:moveTo>
                  <a:pt x="142646" y="18491"/>
                </a:moveTo>
                <a:lnTo>
                  <a:pt x="101041" y="18491"/>
                </a:lnTo>
                <a:lnTo>
                  <a:pt x="101041" y="58115"/>
                </a:lnTo>
                <a:lnTo>
                  <a:pt x="142646" y="58115"/>
                </a:lnTo>
                <a:lnTo>
                  <a:pt x="142646" y="18491"/>
                </a:lnTo>
                <a:close/>
              </a:path>
              <a:path w="1823720" h="294005">
                <a:moveTo>
                  <a:pt x="224535" y="189534"/>
                </a:moveTo>
                <a:lnTo>
                  <a:pt x="27076" y="189534"/>
                </a:lnTo>
                <a:lnTo>
                  <a:pt x="27076" y="222554"/>
                </a:lnTo>
                <a:lnTo>
                  <a:pt x="182930" y="222554"/>
                </a:lnTo>
                <a:lnTo>
                  <a:pt x="182930" y="293878"/>
                </a:lnTo>
                <a:lnTo>
                  <a:pt x="224535" y="293878"/>
                </a:lnTo>
                <a:lnTo>
                  <a:pt x="224535" y="189534"/>
                </a:lnTo>
                <a:close/>
              </a:path>
              <a:path w="1823720" h="294005">
                <a:moveTo>
                  <a:pt x="431241" y="17830"/>
                </a:moveTo>
                <a:lnTo>
                  <a:pt x="387654" y="17830"/>
                </a:lnTo>
                <a:lnTo>
                  <a:pt x="387654" y="38963"/>
                </a:lnTo>
                <a:lnTo>
                  <a:pt x="380313" y="70993"/>
                </a:lnTo>
                <a:lnTo>
                  <a:pt x="359876" y="100793"/>
                </a:lnTo>
                <a:lnTo>
                  <a:pt x="327243" y="124774"/>
                </a:lnTo>
                <a:lnTo>
                  <a:pt x="283311" y="139344"/>
                </a:lnTo>
                <a:lnTo>
                  <a:pt x="301142" y="173685"/>
                </a:lnTo>
                <a:lnTo>
                  <a:pt x="336824" y="162504"/>
                </a:lnTo>
                <a:lnTo>
                  <a:pt x="367182" y="145411"/>
                </a:lnTo>
                <a:lnTo>
                  <a:pt x="391596" y="123303"/>
                </a:lnTo>
                <a:lnTo>
                  <a:pt x="409447" y="97078"/>
                </a:lnTo>
                <a:lnTo>
                  <a:pt x="455743" y="97078"/>
                </a:lnTo>
                <a:lnTo>
                  <a:pt x="438211" y="71318"/>
                </a:lnTo>
                <a:lnTo>
                  <a:pt x="431241" y="38963"/>
                </a:lnTo>
                <a:lnTo>
                  <a:pt x="431241" y="17830"/>
                </a:lnTo>
                <a:close/>
              </a:path>
              <a:path w="1823720" h="294005">
                <a:moveTo>
                  <a:pt x="455743" y="97078"/>
                </a:moveTo>
                <a:lnTo>
                  <a:pt x="409447" y="97078"/>
                </a:lnTo>
                <a:lnTo>
                  <a:pt x="427253" y="123489"/>
                </a:lnTo>
                <a:lnTo>
                  <a:pt x="451589" y="145659"/>
                </a:lnTo>
                <a:lnTo>
                  <a:pt x="481932" y="162690"/>
                </a:lnTo>
                <a:lnTo>
                  <a:pt x="517753" y="173685"/>
                </a:lnTo>
                <a:lnTo>
                  <a:pt x="535584" y="139344"/>
                </a:lnTo>
                <a:lnTo>
                  <a:pt x="491280" y="125006"/>
                </a:lnTo>
                <a:lnTo>
                  <a:pt x="458523" y="101165"/>
                </a:lnTo>
                <a:lnTo>
                  <a:pt x="455743" y="97078"/>
                </a:lnTo>
                <a:close/>
              </a:path>
              <a:path w="1823720" h="294005">
                <a:moveTo>
                  <a:pt x="545490" y="223875"/>
                </a:moveTo>
                <a:lnTo>
                  <a:pt x="276707" y="223875"/>
                </a:lnTo>
                <a:lnTo>
                  <a:pt x="276707" y="257556"/>
                </a:lnTo>
                <a:lnTo>
                  <a:pt x="545490" y="257556"/>
                </a:lnTo>
                <a:lnTo>
                  <a:pt x="545490" y="223875"/>
                </a:lnTo>
                <a:close/>
              </a:path>
              <a:path w="1823720" h="294005">
                <a:moveTo>
                  <a:pt x="885596" y="0"/>
                </a:moveTo>
                <a:lnTo>
                  <a:pt x="844651" y="0"/>
                </a:lnTo>
                <a:lnTo>
                  <a:pt x="844651" y="70662"/>
                </a:lnTo>
                <a:lnTo>
                  <a:pt x="799083" y="70662"/>
                </a:lnTo>
                <a:lnTo>
                  <a:pt x="799083" y="104343"/>
                </a:lnTo>
                <a:lnTo>
                  <a:pt x="844651" y="104343"/>
                </a:lnTo>
                <a:lnTo>
                  <a:pt x="844651" y="175006"/>
                </a:lnTo>
                <a:lnTo>
                  <a:pt x="885596" y="175006"/>
                </a:lnTo>
                <a:lnTo>
                  <a:pt x="885596" y="0"/>
                </a:lnTo>
                <a:close/>
              </a:path>
              <a:path w="1823720" h="294005">
                <a:moveTo>
                  <a:pt x="748893" y="49530"/>
                </a:moveTo>
                <a:lnTo>
                  <a:pt x="707288" y="49530"/>
                </a:lnTo>
                <a:lnTo>
                  <a:pt x="702701" y="76946"/>
                </a:lnTo>
                <a:lnTo>
                  <a:pt x="689663" y="102692"/>
                </a:lnTo>
                <a:lnTo>
                  <a:pt x="667772" y="124475"/>
                </a:lnTo>
                <a:lnTo>
                  <a:pt x="636625" y="140004"/>
                </a:lnTo>
                <a:lnTo>
                  <a:pt x="657758" y="172364"/>
                </a:lnTo>
                <a:lnTo>
                  <a:pt x="681476" y="161942"/>
                </a:lnTo>
                <a:lnTo>
                  <a:pt x="701138" y="147434"/>
                </a:lnTo>
                <a:lnTo>
                  <a:pt x="716776" y="129459"/>
                </a:lnTo>
                <a:lnTo>
                  <a:pt x="728421" y="108635"/>
                </a:lnTo>
                <a:lnTo>
                  <a:pt x="774999" y="108635"/>
                </a:lnTo>
                <a:lnTo>
                  <a:pt x="765362" y="99183"/>
                </a:lnTo>
                <a:lnTo>
                  <a:pt x="753057" y="75146"/>
                </a:lnTo>
                <a:lnTo>
                  <a:pt x="748893" y="49530"/>
                </a:lnTo>
                <a:close/>
              </a:path>
              <a:path w="1823720" h="294005">
                <a:moveTo>
                  <a:pt x="774999" y="108635"/>
                </a:moveTo>
                <a:lnTo>
                  <a:pt x="728421" y="108635"/>
                </a:lnTo>
                <a:lnTo>
                  <a:pt x="739828" y="127369"/>
                </a:lnTo>
                <a:lnTo>
                  <a:pt x="754795" y="143595"/>
                </a:lnTo>
                <a:lnTo>
                  <a:pt x="773416" y="156788"/>
                </a:lnTo>
                <a:lnTo>
                  <a:pt x="795781" y="166420"/>
                </a:lnTo>
                <a:lnTo>
                  <a:pt x="816254" y="134721"/>
                </a:lnTo>
                <a:lnTo>
                  <a:pt x="786273" y="119692"/>
                </a:lnTo>
                <a:lnTo>
                  <a:pt x="774999" y="108635"/>
                </a:lnTo>
                <a:close/>
              </a:path>
              <a:path w="1823720" h="294005">
                <a:moveTo>
                  <a:pt x="807008" y="16510"/>
                </a:moveTo>
                <a:lnTo>
                  <a:pt x="647852" y="16510"/>
                </a:lnTo>
                <a:lnTo>
                  <a:pt x="647852" y="49529"/>
                </a:lnTo>
                <a:lnTo>
                  <a:pt x="807008" y="49530"/>
                </a:lnTo>
                <a:lnTo>
                  <a:pt x="807008" y="16510"/>
                </a:lnTo>
                <a:close/>
              </a:path>
              <a:path w="1823720" h="294005">
                <a:moveTo>
                  <a:pt x="885596" y="188214"/>
                </a:moveTo>
                <a:lnTo>
                  <a:pt x="683513" y="188214"/>
                </a:lnTo>
                <a:lnTo>
                  <a:pt x="683513" y="221234"/>
                </a:lnTo>
                <a:lnTo>
                  <a:pt x="844651" y="221234"/>
                </a:lnTo>
                <a:lnTo>
                  <a:pt x="844651" y="293878"/>
                </a:lnTo>
                <a:lnTo>
                  <a:pt x="885596" y="293878"/>
                </a:lnTo>
                <a:lnTo>
                  <a:pt x="885596" y="188214"/>
                </a:lnTo>
                <a:close/>
              </a:path>
              <a:path w="1823720" h="294005">
                <a:moveTo>
                  <a:pt x="1191361" y="139344"/>
                </a:moveTo>
                <a:lnTo>
                  <a:pt x="923239" y="139344"/>
                </a:lnTo>
                <a:lnTo>
                  <a:pt x="923239" y="172364"/>
                </a:lnTo>
                <a:lnTo>
                  <a:pt x="1191361" y="172364"/>
                </a:lnTo>
                <a:lnTo>
                  <a:pt x="1191361" y="139344"/>
                </a:lnTo>
                <a:close/>
              </a:path>
              <a:path w="1823720" h="294005">
                <a:moveTo>
                  <a:pt x="1057300" y="4622"/>
                </a:moveTo>
                <a:lnTo>
                  <a:pt x="1012955" y="8482"/>
                </a:lnTo>
                <a:lnTo>
                  <a:pt x="979166" y="19646"/>
                </a:lnTo>
                <a:lnTo>
                  <a:pt x="957698" y="37498"/>
                </a:lnTo>
                <a:lnTo>
                  <a:pt x="950315" y="61417"/>
                </a:lnTo>
                <a:lnTo>
                  <a:pt x="952374" y="74764"/>
                </a:lnTo>
                <a:lnTo>
                  <a:pt x="958859" y="86471"/>
                </a:lnTo>
                <a:lnTo>
                  <a:pt x="969492" y="96382"/>
                </a:lnTo>
                <a:lnTo>
                  <a:pt x="983995" y="104343"/>
                </a:lnTo>
                <a:lnTo>
                  <a:pt x="983995" y="139344"/>
                </a:lnTo>
                <a:lnTo>
                  <a:pt x="1024940" y="139344"/>
                </a:lnTo>
                <a:lnTo>
                  <a:pt x="1024940" y="114909"/>
                </a:lnTo>
                <a:lnTo>
                  <a:pt x="1129283" y="114909"/>
                </a:lnTo>
                <a:lnTo>
                  <a:pt x="1129283" y="104673"/>
                </a:lnTo>
                <a:lnTo>
                  <a:pt x="1143843" y="96707"/>
                </a:lnTo>
                <a:lnTo>
                  <a:pt x="1154626" y="86760"/>
                </a:lnTo>
                <a:lnTo>
                  <a:pt x="1155141" y="85852"/>
                </a:lnTo>
                <a:lnTo>
                  <a:pt x="1057300" y="85852"/>
                </a:lnTo>
                <a:lnTo>
                  <a:pt x="1029646" y="84170"/>
                </a:lnTo>
                <a:lnTo>
                  <a:pt x="1009421" y="79578"/>
                </a:lnTo>
                <a:lnTo>
                  <a:pt x="997121" y="72014"/>
                </a:lnTo>
                <a:lnTo>
                  <a:pt x="993241" y="61417"/>
                </a:lnTo>
                <a:lnTo>
                  <a:pt x="997121" y="50530"/>
                </a:lnTo>
                <a:lnTo>
                  <a:pt x="1009421" y="42678"/>
                </a:lnTo>
                <a:lnTo>
                  <a:pt x="1029646" y="37921"/>
                </a:lnTo>
                <a:lnTo>
                  <a:pt x="1057300" y="36322"/>
                </a:lnTo>
                <a:lnTo>
                  <a:pt x="1154703" y="36322"/>
                </a:lnTo>
                <a:lnTo>
                  <a:pt x="1134732" y="19646"/>
                </a:lnTo>
                <a:lnTo>
                  <a:pt x="1101216" y="8482"/>
                </a:lnTo>
                <a:lnTo>
                  <a:pt x="1057300" y="4622"/>
                </a:lnTo>
                <a:close/>
              </a:path>
              <a:path w="1823720" h="294005">
                <a:moveTo>
                  <a:pt x="1129283" y="114909"/>
                </a:moveTo>
                <a:lnTo>
                  <a:pt x="1088339" y="114909"/>
                </a:lnTo>
                <a:lnTo>
                  <a:pt x="1088339" y="139344"/>
                </a:lnTo>
                <a:lnTo>
                  <a:pt x="1129283" y="139344"/>
                </a:lnTo>
                <a:lnTo>
                  <a:pt x="1129283" y="114909"/>
                </a:lnTo>
                <a:close/>
              </a:path>
              <a:path w="1823720" h="294005">
                <a:moveTo>
                  <a:pt x="1088339" y="114909"/>
                </a:moveTo>
                <a:lnTo>
                  <a:pt x="1024940" y="114909"/>
                </a:lnTo>
                <a:lnTo>
                  <a:pt x="1032550" y="115776"/>
                </a:lnTo>
                <a:lnTo>
                  <a:pt x="1040501" y="116395"/>
                </a:lnTo>
                <a:lnTo>
                  <a:pt x="1048761" y="116766"/>
                </a:lnTo>
                <a:lnTo>
                  <a:pt x="1057300" y="116890"/>
                </a:lnTo>
                <a:lnTo>
                  <a:pt x="1065400" y="116766"/>
                </a:lnTo>
                <a:lnTo>
                  <a:pt x="1073315" y="116395"/>
                </a:lnTo>
                <a:lnTo>
                  <a:pt x="1080981" y="115776"/>
                </a:lnTo>
                <a:lnTo>
                  <a:pt x="1088339" y="114909"/>
                </a:lnTo>
                <a:close/>
              </a:path>
              <a:path w="1823720" h="294005">
                <a:moveTo>
                  <a:pt x="1154703" y="36322"/>
                </a:moveTo>
                <a:lnTo>
                  <a:pt x="1057300" y="36322"/>
                </a:lnTo>
                <a:lnTo>
                  <a:pt x="1084443" y="37921"/>
                </a:lnTo>
                <a:lnTo>
                  <a:pt x="1104560" y="42678"/>
                </a:lnTo>
                <a:lnTo>
                  <a:pt x="1117061" y="50530"/>
                </a:lnTo>
                <a:lnTo>
                  <a:pt x="1121359" y="61417"/>
                </a:lnTo>
                <a:lnTo>
                  <a:pt x="1117061" y="72014"/>
                </a:lnTo>
                <a:lnTo>
                  <a:pt x="1104560" y="79578"/>
                </a:lnTo>
                <a:lnTo>
                  <a:pt x="1084443" y="84170"/>
                </a:lnTo>
                <a:lnTo>
                  <a:pt x="1057300" y="85852"/>
                </a:lnTo>
                <a:lnTo>
                  <a:pt x="1155141" y="85852"/>
                </a:lnTo>
                <a:lnTo>
                  <a:pt x="1161323" y="74955"/>
                </a:lnTo>
                <a:lnTo>
                  <a:pt x="1163624" y="61417"/>
                </a:lnTo>
                <a:lnTo>
                  <a:pt x="1156112" y="37498"/>
                </a:lnTo>
                <a:lnTo>
                  <a:pt x="1154703" y="36322"/>
                </a:lnTo>
                <a:close/>
              </a:path>
              <a:path w="1823720" h="294005">
                <a:moveTo>
                  <a:pt x="1056639" y="187553"/>
                </a:moveTo>
                <a:lnTo>
                  <a:pt x="1013574" y="191025"/>
                </a:lnTo>
                <a:lnTo>
                  <a:pt x="981313" y="201215"/>
                </a:lnTo>
                <a:lnTo>
                  <a:pt x="961124" y="217782"/>
                </a:lnTo>
                <a:lnTo>
                  <a:pt x="954277" y="240385"/>
                </a:lnTo>
                <a:lnTo>
                  <a:pt x="961124" y="263313"/>
                </a:lnTo>
                <a:lnTo>
                  <a:pt x="981313" y="279927"/>
                </a:lnTo>
                <a:lnTo>
                  <a:pt x="1013574" y="289977"/>
                </a:lnTo>
                <a:lnTo>
                  <a:pt x="1056639" y="293217"/>
                </a:lnTo>
                <a:lnTo>
                  <a:pt x="1099473" y="289977"/>
                </a:lnTo>
                <a:lnTo>
                  <a:pt x="1131595" y="279927"/>
                </a:lnTo>
                <a:lnTo>
                  <a:pt x="1151830" y="263313"/>
                </a:lnTo>
                <a:lnTo>
                  <a:pt x="1151978" y="262839"/>
                </a:lnTo>
                <a:lnTo>
                  <a:pt x="1056639" y="262839"/>
                </a:lnTo>
                <a:lnTo>
                  <a:pt x="1029966" y="261420"/>
                </a:lnTo>
                <a:lnTo>
                  <a:pt x="1010907" y="257184"/>
                </a:lnTo>
                <a:lnTo>
                  <a:pt x="999525" y="250162"/>
                </a:lnTo>
                <a:lnTo>
                  <a:pt x="995883" y="240385"/>
                </a:lnTo>
                <a:lnTo>
                  <a:pt x="999525" y="230897"/>
                </a:lnTo>
                <a:lnTo>
                  <a:pt x="1010907" y="224164"/>
                </a:lnTo>
                <a:lnTo>
                  <a:pt x="1029966" y="220093"/>
                </a:lnTo>
                <a:lnTo>
                  <a:pt x="1056639" y="218592"/>
                </a:lnTo>
                <a:lnTo>
                  <a:pt x="1152087" y="218592"/>
                </a:lnTo>
                <a:lnTo>
                  <a:pt x="1151830" y="217782"/>
                </a:lnTo>
                <a:lnTo>
                  <a:pt x="1131595" y="201215"/>
                </a:lnTo>
                <a:lnTo>
                  <a:pt x="1099473" y="191025"/>
                </a:lnTo>
                <a:lnTo>
                  <a:pt x="1056639" y="187553"/>
                </a:lnTo>
                <a:close/>
              </a:path>
              <a:path w="1823720" h="294005">
                <a:moveTo>
                  <a:pt x="1152087" y="218592"/>
                </a:moveTo>
                <a:lnTo>
                  <a:pt x="1056639" y="218592"/>
                </a:lnTo>
                <a:lnTo>
                  <a:pt x="1083045" y="220093"/>
                </a:lnTo>
                <a:lnTo>
                  <a:pt x="1102207" y="224164"/>
                </a:lnTo>
                <a:lnTo>
                  <a:pt x="1113940" y="230897"/>
                </a:lnTo>
                <a:lnTo>
                  <a:pt x="1118057" y="240385"/>
                </a:lnTo>
                <a:lnTo>
                  <a:pt x="1113940" y="250162"/>
                </a:lnTo>
                <a:lnTo>
                  <a:pt x="1102207" y="257184"/>
                </a:lnTo>
                <a:lnTo>
                  <a:pt x="1083045" y="261420"/>
                </a:lnTo>
                <a:lnTo>
                  <a:pt x="1056639" y="262839"/>
                </a:lnTo>
                <a:lnTo>
                  <a:pt x="1151978" y="262839"/>
                </a:lnTo>
                <a:lnTo>
                  <a:pt x="1159001" y="240385"/>
                </a:lnTo>
                <a:lnTo>
                  <a:pt x="1152087" y="218592"/>
                </a:lnTo>
                <a:close/>
              </a:path>
              <a:path w="1823720" h="294005">
                <a:moveTo>
                  <a:pt x="1392783" y="23113"/>
                </a:moveTo>
                <a:lnTo>
                  <a:pt x="1351178" y="23113"/>
                </a:lnTo>
                <a:lnTo>
                  <a:pt x="1351178" y="66700"/>
                </a:lnTo>
                <a:lnTo>
                  <a:pt x="1346792" y="107325"/>
                </a:lnTo>
                <a:lnTo>
                  <a:pt x="1333430" y="145288"/>
                </a:lnTo>
                <a:lnTo>
                  <a:pt x="1310780" y="177307"/>
                </a:lnTo>
                <a:lnTo>
                  <a:pt x="1278534" y="200101"/>
                </a:lnTo>
                <a:lnTo>
                  <a:pt x="1303629" y="233781"/>
                </a:lnTo>
                <a:lnTo>
                  <a:pt x="1326619" y="218793"/>
                </a:lnTo>
                <a:lnTo>
                  <a:pt x="1345647" y="199069"/>
                </a:lnTo>
                <a:lnTo>
                  <a:pt x="1360836" y="175320"/>
                </a:lnTo>
                <a:lnTo>
                  <a:pt x="1372311" y="148259"/>
                </a:lnTo>
                <a:lnTo>
                  <a:pt x="1413955" y="148259"/>
                </a:lnTo>
                <a:lnTo>
                  <a:pt x="1409623" y="142151"/>
                </a:lnTo>
                <a:lnTo>
                  <a:pt x="1396838" y="105849"/>
                </a:lnTo>
                <a:lnTo>
                  <a:pt x="1392783" y="66700"/>
                </a:lnTo>
                <a:lnTo>
                  <a:pt x="1392783" y="23113"/>
                </a:lnTo>
                <a:close/>
              </a:path>
              <a:path w="1823720" h="294005">
                <a:moveTo>
                  <a:pt x="1413955" y="148259"/>
                </a:moveTo>
                <a:lnTo>
                  <a:pt x="1372311" y="148259"/>
                </a:lnTo>
                <a:lnTo>
                  <a:pt x="1383212" y="173416"/>
                </a:lnTo>
                <a:lnTo>
                  <a:pt x="1397612" y="195478"/>
                </a:lnTo>
                <a:lnTo>
                  <a:pt x="1415541" y="213825"/>
                </a:lnTo>
                <a:lnTo>
                  <a:pt x="1437030" y="227838"/>
                </a:lnTo>
                <a:lnTo>
                  <a:pt x="1462125" y="194818"/>
                </a:lnTo>
                <a:lnTo>
                  <a:pt x="1431324" y="172756"/>
                </a:lnTo>
                <a:lnTo>
                  <a:pt x="1413955" y="148259"/>
                </a:lnTo>
                <a:close/>
              </a:path>
              <a:path w="1823720" h="294005">
                <a:moveTo>
                  <a:pt x="1516278" y="0"/>
                </a:moveTo>
                <a:lnTo>
                  <a:pt x="1474673" y="0"/>
                </a:lnTo>
                <a:lnTo>
                  <a:pt x="1474673" y="293878"/>
                </a:lnTo>
                <a:lnTo>
                  <a:pt x="1516278" y="293878"/>
                </a:lnTo>
                <a:lnTo>
                  <a:pt x="1516278" y="147929"/>
                </a:lnTo>
                <a:lnTo>
                  <a:pt x="1559204" y="147929"/>
                </a:lnTo>
                <a:lnTo>
                  <a:pt x="1559204" y="113588"/>
                </a:lnTo>
                <a:lnTo>
                  <a:pt x="1516278" y="113588"/>
                </a:lnTo>
                <a:lnTo>
                  <a:pt x="1516278" y="0"/>
                </a:lnTo>
                <a:close/>
              </a:path>
              <a:path w="1823720" h="294005">
                <a:moveTo>
                  <a:pt x="1762607" y="5283"/>
                </a:moveTo>
                <a:lnTo>
                  <a:pt x="1723643" y="5283"/>
                </a:lnTo>
                <a:lnTo>
                  <a:pt x="1723643" y="72644"/>
                </a:lnTo>
                <a:lnTo>
                  <a:pt x="1691944" y="72644"/>
                </a:lnTo>
                <a:lnTo>
                  <a:pt x="1691944" y="105664"/>
                </a:lnTo>
                <a:lnTo>
                  <a:pt x="1723643" y="105664"/>
                </a:lnTo>
                <a:lnTo>
                  <a:pt x="1723643" y="145288"/>
                </a:lnTo>
                <a:lnTo>
                  <a:pt x="1691944" y="145288"/>
                </a:lnTo>
                <a:lnTo>
                  <a:pt x="1691944" y="178308"/>
                </a:lnTo>
                <a:lnTo>
                  <a:pt x="1723643" y="178308"/>
                </a:lnTo>
                <a:lnTo>
                  <a:pt x="1723643" y="279349"/>
                </a:lnTo>
                <a:lnTo>
                  <a:pt x="1762607" y="279349"/>
                </a:lnTo>
                <a:lnTo>
                  <a:pt x="1762607" y="5283"/>
                </a:lnTo>
                <a:close/>
              </a:path>
              <a:path w="1823720" h="294005">
                <a:moveTo>
                  <a:pt x="1678076" y="29057"/>
                </a:moveTo>
                <a:lnTo>
                  <a:pt x="1577695" y="29057"/>
                </a:lnTo>
                <a:lnTo>
                  <a:pt x="1577695" y="61417"/>
                </a:lnTo>
                <a:lnTo>
                  <a:pt x="1638452" y="61417"/>
                </a:lnTo>
                <a:lnTo>
                  <a:pt x="1638452" y="108966"/>
                </a:lnTo>
                <a:lnTo>
                  <a:pt x="1578355" y="108966"/>
                </a:lnTo>
                <a:lnTo>
                  <a:pt x="1578355" y="227177"/>
                </a:lnTo>
                <a:lnTo>
                  <a:pt x="1597507" y="227177"/>
                </a:lnTo>
                <a:lnTo>
                  <a:pt x="1621684" y="226924"/>
                </a:lnTo>
                <a:lnTo>
                  <a:pt x="1645304" y="225898"/>
                </a:lnTo>
                <a:lnTo>
                  <a:pt x="1669295" y="223695"/>
                </a:lnTo>
                <a:lnTo>
                  <a:pt x="1694586" y="219913"/>
                </a:lnTo>
                <a:lnTo>
                  <a:pt x="1691911" y="193167"/>
                </a:lnTo>
                <a:lnTo>
                  <a:pt x="1617979" y="193167"/>
                </a:lnTo>
                <a:lnTo>
                  <a:pt x="1617979" y="141325"/>
                </a:lnTo>
                <a:lnTo>
                  <a:pt x="1678076" y="141325"/>
                </a:lnTo>
                <a:lnTo>
                  <a:pt x="1678076" y="29057"/>
                </a:lnTo>
                <a:close/>
              </a:path>
              <a:path w="1823720" h="294005">
                <a:moveTo>
                  <a:pt x="1691284" y="186893"/>
                </a:moveTo>
                <a:lnTo>
                  <a:pt x="1671843" y="189498"/>
                </a:lnTo>
                <a:lnTo>
                  <a:pt x="1653393" y="191392"/>
                </a:lnTo>
                <a:lnTo>
                  <a:pt x="1635563" y="192604"/>
                </a:lnTo>
                <a:lnTo>
                  <a:pt x="1617979" y="193167"/>
                </a:lnTo>
                <a:lnTo>
                  <a:pt x="1691911" y="193167"/>
                </a:lnTo>
                <a:lnTo>
                  <a:pt x="1691284" y="186893"/>
                </a:lnTo>
                <a:close/>
              </a:path>
              <a:path w="1823720" h="294005">
                <a:moveTo>
                  <a:pt x="1823364" y="0"/>
                </a:moveTo>
                <a:lnTo>
                  <a:pt x="1784400" y="0"/>
                </a:lnTo>
                <a:lnTo>
                  <a:pt x="1784400" y="293878"/>
                </a:lnTo>
                <a:lnTo>
                  <a:pt x="1823364" y="293878"/>
                </a:lnTo>
                <a:lnTo>
                  <a:pt x="18233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691" y="8006689"/>
            <a:ext cx="2088007" cy="18720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6696" y="8006689"/>
            <a:ext cx="2087994" cy="18720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8694" y="8006689"/>
            <a:ext cx="2087994" cy="18720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58673" y="8006702"/>
            <a:ext cx="2087994" cy="18720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6691" y="6026683"/>
            <a:ext cx="2088007" cy="18720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66696" y="6026683"/>
            <a:ext cx="2087994" cy="18720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98694" y="6026683"/>
            <a:ext cx="2087994" cy="187201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758673" y="6026683"/>
            <a:ext cx="2087994" cy="187201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02699" y="6026683"/>
            <a:ext cx="2087994" cy="187201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562704" y="6026683"/>
            <a:ext cx="2087994" cy="18720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02699" y="8006689"/>
            <a:ext cx="2088006" cy="18720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562704" y="8006689"/>
            <a:ext cx="2087994" cy="18720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6700" y="2066696"/>
            <a:ext cx="2087998" cy="187200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98694" y="2066696"/>
            <a:ext cx="2087994" cy="187201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02699" y="2066696"/>
            <a:ext cx="2088006" cy="187201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66696" y="2066696"/>
            <a:ext cx="2087994" cy="187201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758673" y="2066696"/>
            <a:ext cx="2087994" cy="187201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62704" y="2066696"/>
            <a:ext cx="2087994" cy="187201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06691" y="4046690"/>
            <a:ext cx="2088007" cy="187201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98694" y="4046690"/>
            <a:ext cx="2087994" cy="187201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002699" y="4046690"/>
            <a:ext cx="2088006" cy="187201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366696" y="4046690"/>
            <a:ext cx="2087994" cy="187201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758673" y="4046690"/>
            <a:ext cx="2087994" cy="187201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562704" y="4046690"/>
            <a:ext cx="2087994" cy="187201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11006" y="10261846"/>
            <a:ext cx="121872" cy="8755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718386" y="10261846"/>
            <a:ext cx="124966" cy="85953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6512" y="1028306"/>
            <a:ext cx="2411095" cy="299720"/>
          </a:xfrm>
          <a:custGeom>
            <a:avLst/>
            <a:gdLst/>
            <a:ahLst/>
            <a:cxnLst/>
            <a:rect l="l" t="t" r="r" b="b"/>
            <a:pathLst>
              <a:path w="2411095" h="299719">
                <a:moveTo>
                  <a:pt x="156514" y="30378"/>
                </a:moveTo>
                <a:lnTo>
                  <a:pt x="0" y="30378"/>
                </a:lnTo>
                <a:lnTo>
                  <a:pt x="0" y="264159"/>
                </a:lnTo>
                <a:lnTo>
                  <a:pt x="157175" y="264159"/>
                </a:lnTo>
                <a:lnTo>
                  <a:pt x="157175" y="223875"/>
                </a:lnTo>
                <a:lnTo>
                  <a:pt x="48209" y="223875"/>
                </a:lnTo>
                <a:lnTo>
                  <a:pt x="48209" y="167081"/>
                </a:lnTo>
                <a:lnTo>
                  <a:pt x="148590" y="167081"/>
                </a:lnTo>
                <a:lnTo>
                  <a:pt x="148590" y="127457"/>
                </a:lnTo>
                <a:lnTo>
                  <a:pt x="48209" y="127457"/>
                </a:lnTo>
                <a:lnTo>
                  <a:pt x="48209" y="70662"/>
                </a:lnTo>
                <a:lnTo>
                  <a:pt x="156514" y="70662"/>
                </a:lnTo>
                <a:lnTo>
                  <a:pt x="156514" y="30378"/>
                </a:lnTo>
                <a:close/>
              </a:path>
              <a:path w="2411095" h="299719">
                <a:moveTo>
                  <a:pt x="235102" y="30378"/>
                </a:moveTo>
                <a:lnTo>
                  <a:pt x="180949" y="30378"/>
                </a:lnTo>
                <a:lnTo>
                  <a:pt x="261518" y="264159"/>
                </a:lnTo>
                <a:lnTo>
                  <a:pt x="324256" y="264159"/>
                </a:lnTo>
                <a:lnTo>
                  <a:pt x="343374" y="208686"/>
                </a:lnTo>
                <a:lnTo>
                  <a:pt x="291896" y="208686"/>
                </a:lnTo>
                <a:lnTo>
                  <a:pt x="235102" y="30378"/>
                </a:lnTo>
                <a:close/>
              </a:path>
              <a:path w="2411095" h="299719">
                <a:moveTo>
                  <a:pt x="530631" y="30378"/>
                </a:moveTo>
                <a:lnTo>
                  <a:pt x="467893" y="30378"/>
                </a:lnTo>
                <a:lnTo>
                  <a:pt x="387324" y="264159"/>
                </a:lnTo>
                <a:lnTo>
                  <a:pt x="439496" y="264159"/>
                </a:lnTo>
                <a:lnTo>
                  <a:pt x="456996" y="210667"/>
                </a:lnTo>
                <a:lnTo>
                  <a:pt x="592764" y="210667"/>
                </a:lnTo>
                <a:lnTo>
                  <a:pt x="579564" y="172364"/>
                </a:lnTo>
                <a:lnTo>
                  <a:pt x="469214" y="172364"/>
                </a:lnTo>
                <a:lnTo>
                  <a:pt x="498271" y="83210"/>
                </a:lnTo>
                <a:lnTo>
                  <a:pt x="548839" y="83210"/>
                </a:lnTo>
                <a:lnTo>
                  <a:pt x="530631" y="30378"/>
                </a:lnTo>
                <a:close/>
              </a:path>
              <a:path w="2411095" h="299719">
                <a:moveTo>
                  <a:pt x="592764" y="210667"/>
                </a:moveTo>
                <a:lnTo>
                  <a:pt x="541528" y="210667"/>
                </a:lnTo>
                <a:lnTo>
                  <a:pt x="559028" y="264159"/>
                </a:lnTo>
                <a:lnTo>
                  <a:pt x="611200" y="264159"/>
                </a:lnTo>
                <a:lnTo>
                  <a:pt x="592764" y="210667"/>
                </a:lnTo>
                <a:close/>
              </a:path>
              <a:path w="2411095" h="299719">
                <a:moveTo>
                  <a:pt x="404825" y="30378"/>
                </a:moveTo>
                <a:lnTo>
                  <a:pt x="350672" y="30378"/>
                </a:lnTo>
                <a:lnTo>
                  <a:pt x="293878" y="208686"/>
                </a:lnTo>
                <a:lnTo>
                  <a:pt x="343374" y="208686"/>
                </a:lnTo>
                <a:lnTo>
                  <a:pt x="404825" y="30378"/>
                </a:lnTo>
                <a:close/>
              </a:path>
              <a:path w="2411095" h="299719">
                <a:moveTo>
                  <a:pt x="548839" y="83210"/>
                </a:moveTo>
                <a:lnTo>
                  <a:pt x="500253" y="83210"/>
                </a:lnTo>
                <a:lnTo>
                  <a:pt x="529310" y="172364"/>
                </a:lnTo>
                <a:lnTo>
                  <a:pt x="579564" y="172364"/>
                </a:lnTo>
                <a:lnTo>
                  <a:pt x="548839" y="83210"/>
                </a:lnTo>
                <a:close/>
              </a:path>
              <a:path w="2411095" h="299719">
                <a:moveTo>
                  <a:pt x="737336" y="19811"/>
                </a:moveTo>
                <a:lnTo>
                  <a:pt x="696391" y="19811"/>
                </a:lnTo>
                <a:lnTo>
                  <a:pt x="621106" y="299161"/>
                </a:lnTo>
                <a:lnTo>
                  <a:pt x="662051" y="299161"/>
                </a:lnTo>
                <a:lnTo>
                  <a:pt x="737336" y="19811"/>
                </a:lnTo>
                <a:close/>
              </a:path>
              <a:path w="2411095" h="299719">
                <a:moveTo>
                  <a:pt x="851573" y="30378"/>
                </a:moveTo>
                <a:lnTo>
                  <a:pt x="760437" y="30378"/>
                </a:lnTo>
                <a:lnTo>
                  <a:pt x="760437" y="264159"/>
                </a:lnTo>
                <a:lnTo>
                  <a:pt x="808647" y="264159"/>
                </a:lnTo>
                <a:lnTo>
                  <a:pt x="808647" y="188213"/>
                </a:lnTo>
                <a:lnTo>
                  <a:pt x="850912" y="188213"/>
                </a:lnTo>
                <a:lnTo>
                  <a:pt x="886687" y="182435"/>
                </a:lnTo>
                <a:lnTo>
                  <a:pt x="913237" y="166255"/>
                </a:lnTo>
                <a:lnTo>
                  <a:pt x="924544" y="149250"/>
                </a:lnTo>
                <a:lnTo>
                  <a:pt x="808647" y="149250"/>
                </a:lnTo>
                <a:lnTo>
                  <a:pt x="808647" y="70662"/>
                </a:lnTo>
                <a:lnTo>
                  <a:pt x="925217" y="70662"/>
                </a:lnTo>
                <a:lnTo>
                  <a:pt x="913568" y="52790"/>
                </a:lnTo>
                <a:lnTo>
                  <a:pt x="887245" y="36399"/>
                </a:lnTo>
                <a:lnTo>
                  <a:pt x="851573" y="30378"/>
                </a:lnTo>
                <a:close/>
              </a:path>
              <a:path w="2411095" h="299719">
                <a:moveTo>
                  <a:pt x="925217" y="70662"/>
                </a:moveTo>
                <a:lnTo>
                  <a:pt x="842987" y="70662"/>
                </a:lnTo>
                <a:lnTo>
                  <a:pt x="861757" y="73314"/>
                </a:lnTo>
                <a:lnTo>
                  <a:pt x="875017" y="81229"/>
                </a:lnTo>
                <a:lnTo>
                  <a:pt x="882828" y="93601"/>
                </a:lnTo>
                <a:lnTo>
                  <a:pt x="885253" y="109626"/>
                </a:lnTo>
                <a:lnTo>
                  <a:pt x="882828" y="125522"/>
                </a:lnTo>
                <a:lnTo>
                  <a:pt x="875017" y="137982"/>
                </a:lnTo>
                <a:lnTo>
                  <a:pt x="861757" y="146170"/>
                </a:lnTo>
                <a:lnTo>
                  <a:pt x="842987" y="149250"/>
                </a:lnTo>
                <a:lnTo>
                  <a:pt x="924544" y="149250"/>
                </a:lnTo>
                <a:lnTo>
                  <a:pt x="929758" y="141408"/>
                </a:lnTo>
                <a:lnTo>
                  <a:pt x="935443" y="109626"/>
                </a:lnTo>
                <a:lnTo>
                  <a:pt x="929861" y="77787"/>
                </a:lnTo>
                <a:lnTo>
                  <a:pt x="925217" y="70662"/>
                </a:lnTo>
                <a:close/>
              </a:path>
              <a:path w="2411095" h="299719">
                <a:moveTo>
                  <a:pt x="1122997" y="30378"/>
                </a:moveTo>
                <a:lnTo>
                  <a:pt x="966482" y="30378"/>
                </a:lnTo>
                <a:lnTo>
                  <a:pt x="966482" y="264159"/>
                </a:lnTo>
                <a:lnTo>
                  <a:pt x="1123657" y="264159"/>
                </a:lnTo>
                <a:lnTo>
                  <a:pt x="1123657" y="223875"/>
                </a:lnTo>
                <a:lnTo>
                  <a:pt x="1014691" y="223875"/>
                </a:lnTo>
                <a:lnTo>
                  <a:pt x="1014691" y="167081"/>
                </a:lnTo>
                <a:lnTo>
                  <a:pt x="1115072" y="167081"/>
                </a:lnTo>
                <a:lnTo>
                  <a:pt x="1115072" y="127457"/>
                </a:lnTo>
                <a:lnTo>
                  <a:pt x="1014691" y="127457"/>
                </a:lnTo>
                <a:lnTo>
                  <a:pt x="1014691" y="70662"/>
                </a:lnTo>
                <a:lnTo>
                  <a:pt x="1122997" y="70662"/>
                </a:lnTo>
                <a:lnTo>
                  <a:pt x="1122997" y="30378"/>
                </a:lnTo>
                <a:close/>
              </a:path>
              <a:path w="2411095" h="299719">
                <a:moveTo>
                  <a:pt x="1473009" y="0"/>
                </a:moveTo>
                <a:lnTo>
                  <a:pt x="1432064" y="0"/>
                </a:lnTo>
                <a:lnTo>
                  <a:pt x="1432064" y="70662"/>
                </a:lnTo>
                <a:lnTo>
                  <a:pt x="1386497" y="70662"/>
                </a:lnTo>
                <a:lnTo>
                  <a:pt x="1386497" y="104343"/>
                </a:lnTo>
                <a:lnTo>
                  <a:pt x="1432064" y="104343"/>
                </a:lnTo>
                <a:lnTo>
                  <a:pt x="1432064" y="175005"/>
                </a:lnTo>
                <a:lnTo>
                  <a:pt x="1473009" y="175005"/>
                </a:lnTo>
                <a:lnTo>
                  <a:pt x="1473009" y="0"/>
                </a:lnTo>
                <a:close/>
              </a:path>
              <a:path w="2411095" h="299719">
                <a:moveTo>
                  <a:pt x="1336306" y="49529"/>
                </a:moveTo>
                <a:lnTo>
                  <a:pt x="1294701" y="49529"/>
                </a:lnTo>
                <a:lnTo>
                  <a:pt x="1290114" y="76946"/>
                </a:lnTo>
                <a:lnTo>
                  <a:pt x="1277077" y="102692"/>
                </a:lnTo>
                <a:lnTo>
                  <a:pt x="1255185" y="124475"/>
                </a:lnTo>
                <a:lnTo>
                  <a:pt x="1224038" y="140004"/>
                </a:lnTo>
                <a:lnTo>
                  <a:pt x="1245171" y="172364"/>
                </a:lnTo>
                <a:lnTo>
                  <a:pt x="1268889" y="161942"/>
                </a:lnTo>
                <a:lnTo>
                  <a:pt x="1288551" y="147434"/>
                </a:lnTo>
                <a:lnTo>
                  <a:pt x="1304189" y="129459"/>
                </a:lnTo>
                <a:lnTo>
                  <a:pt x="1315834" y="108635"/>
                </a:lnTo>
                <a:lnTo>
                  <a:pt x="1362412" y="108635"/>
                </a:lnTo>
                <a:lnTo>
                  <a:pt x="1352775" y="99183"/>
                </a:lnTo>
                <a:lnTo>
                  <a:pt x="1340470" y="75146"/>
                </a:lnTo>
                <a:lnTo>
                  <a:pt x="1336306" y="49529"/>
                </a:lnTo>
                <a:close/>
              </a:path>
              <a:path w="2411095" h="299719">
                <a:moveTo>
                  <a:pt x="1362412" y="108635"/>
                </a:moveTo>
                <a:lnTo>
                  <a:pt x="1315834" y="108635"/>
                </a:lnTo>
                <a:lnTo>
                  <a:pt x="1327241" y="127369"/>
                </a:lnTo>
                <a:lnTo>
                  <a:pt x="1342209" y="143595"/>
                </a:lnTo>
                <a:lnTo>
                  <a:pt x="1360829" y="156788"/>
                </a:lnTo>
                <a:lnTo>
                  <a:pt x="1383195" y="166420"/>
                </a:lnTo>
                <a:lnTo>
                  <a:pt x="1403667" y="134721"/>
                </a:lnTo>
                <a:lnTo>
                  <a:pt x="1373686" y="119692"/>
                </a:lnTo>
                <a:lnTo>
                  <a:pt x="1362412" y="108635"/>
                </a:lnTo>
                <a:close/>
              </a:path>
              <a:path w="2411095" h="299719">
                <a:moveTo>
                  <a:pt x="1394421" y="16509"/>
                </a:moveTo>
                <a:lnTo>
                  <a:pt x="1235265" y="16509"/>
                </a:lnTo>
                <a:lnTo>
                  <a:pt x="1235265" y="49529"/>
                </a:lnTo>
                <a:lnTo>
                  <a:pt x="1394421" y="49529"/>
                </a:lnTo>
                <a:lnTo>
                  <a:pt x="1394421" y="16509"/>
                </a:lnTo>
                <a:close/>
              </a:path>
              <a:path w="2411095" h="299719">
                <a:moveTo>
                  <a:pt x="1473009" y="188213"/>
                </a:moveTo>
                <a:lnTo>
                  <a:pt x="1270927" y="188213"/>
                </a:lnTo>
                <a:lnTo>
                  <a:pt x="1270927" y="221233"/>
                </a:lnTo>
                <a:lnTo>
                  <a:pt x="1432064" y="221233"/>
                </a:lnTo>
                <a:lnTo>
                  <a:pt x="1432064" y="293877"/>
                </a:lnTo>
                <a:lnTo>
                  <a:pt x="1473009" y="293877"/>
                </a:lnTo>
                <a:lnTo>
                  <a:pt x="1473009" y="188213"/>
                </a:lnTo>
                <a:close/>
              </a:path>
              <a:path w="2411095" h="299719">
                <a:moveTo>
                  <a:pt x="1778774" y="139344"/>
                </a:moveTo>
                <a:lnTo>
                  <a:pt x="1510652" y="139344"/>
                </a:lnTo>
                <a:lnTo>
                  <a:pt x="1510652" y="172364"/>
                </a:lnTo>
                <a:lnTo>
                  <a:pt x="1778774" y="172364"/>
                </a:lnTo>
                <a:lnTo>
                  <a:pt x="1778774" y="139344"/>
                </a:lnTo>
                <a:close/>
              </a:path>
              <a:path w="2411095" h="299719">
                <a:moveTo>
                  <a:pt x="1644713" y="4622"/>
                </a:moveTo>
                <a:lnTo>
                  <a:pt x="1600368" y="8482"/>
                </a:lnTo>
                <a:lnTo>
                  <a:pt x="1566579" y="19646"/>
                </a:lnTo>
                <a:lnTo>
                  <a:pt x="1545111" y="37498"/>
                </a:lnTo>
                <a:lnTo>
                  <a:pt x="1537728" y="61417"/>
                </a:lnTo>
                <a:lnTo>
                  <a:pt x="1539787" y="74764"/>
                </a:lnTo>
                <a:lnTo>
                  <a:pt x="1546272" y="86471"/>
                </a:lnTo>
                <a:lnTo>
                  <a:pt x="1556906" y="96382"/>
                </a:lnTo>
                <a:lnTo>
                  <a:pt x="1571409" y="104343"/>
                </a:lnTo>
                <a:lnTo>
                  <a:pt x="1571409" y="139344"/>
                </a:lnTo>
                <a:lnTo>
                  <a:pt x="1612353" y="139344"/>
                </a:lnTo>
                <a:lnTo>
                  <a:pt x="1612353" y="114909"/>
                </a:lnTo>
                <a:lnTo>
                  <a:pt x="1716697" y="114909"/>
                </a:lnTo>
                <a:lnTo>
                  <a:pt x="1716697" y="104673"/>
                </a:lnTo>
                <a:lnTo>
                  <a:pt x="1731256" y="96707"/>
                </a:lnTo>
                <a:lnTo>
                  <a:pt x="1742039" y="86760"/>
                </a:lnTo>
                <a:lnTo>
                  <a:pt x="1742555" y="85851"/>
                </a:lnTo>
                <a:lnTo>
                  <a:pt x="1644713" y="85851"/>
                </a:lnTo>
                <a:lnTo>
                  <a:pt x="1617059" y="84170"/>
                </a:lnTo>
                <a:lnTo>
                  <a:pt x="1596834" y="79578"/>
                </a:lnTo>
                <a:lnTo>
                  <a:pt x="1584534" y="72014"/>
                </a:lnTo>
                <a:lnTo>
                  <a:pt x="1580654" y="61417"/>
                </a:lnTo>
                <a:lnTo>
                  <a:pt x="1584534" y="50530"/>
                </a:lnTo>
                <a:lnTo>
                  <a:pt x="1596834" y="42678"/>
                </a:lnTo>
                <a:lnTo>
                  <a:pt x="1617059" y="37921"/>
                </a:lnTo>
                <a:lnTo>
                  <a:pt x="1644713" y="36321"/>
                </a:lnTo>
                <a:lnTo>
                  <a:pt x="1742116" y="36321"/>
                </a:lnTo>
                <a:lnTo>
                  <a:pt x="1722145" y="19646"/>
                </a:lnTo>
                <a:lnTo>
                  <a:pt x="1688630" y="8482"/>
                </a:lnTo>
                <a:lnTo>
                  <a:pt x="1644713" y="4622"/>
                </a:lnTo>
                <a:close/>
              </a:path>
              <a:path w="2411095" h="299719">
                <a:moveTo>
                  <a:pt x="1716697" y="114909"/>
                </a:moveTo>
                <a:lnTo>
                  <a:pt x="1675752" y="114909"/>
                </a:lnTo>
                <a:lnTo>
                  <a:pt x="1675752" y="139344"/>
                </a:lnTo>
                <a:lnTo>
                  <a:pt x="1716697" y="139344"/>
                </a:lnTo>
                <a:lnTo>
                  <a:pt x="1716697" y="114909"/>
                </a:lnTo>
                <a:close/>
              </a:path>
              <a:path w="2411095" h="299719">
                <a:moveTo>
                  <a:pt x="1675752" y="114909"/>
                </a:moveTo>
                <a:lnTo>
                  <a:pt x="1612353" y="114909"/>
                </a:lnTo>
                <a:lnTo>
                  <a:pt x="1619963" y="115776"/>
                </a:lnTo>
                <a:lnTo>
                  <a:pt x="1627914" y="116395"/>
                </a:lnTo>
                <a:lnTo>
                  <a:pt x="1636174" y="116766"/>
                </a:lnTo>
                <a:lnTo>
                  <a:pt x="1644713" y="116890"/>
                </a:lnTo>
                <a:lnTo>
                  <a:pt x="1652813" y="116766"/>
                </a:lnTo>
                <a:lnTo>
                  <a:pt x="1660728" y="116395"/>
                </a:lnTo>
                <a:lnTo>
                  <a:pt x="1668395" y="115776"/>
                </a:lnTo>
                <a:lnTo>
                  <a:pt x="1675752" y="114909"/>
                </a:lnTo>
                <a:close/>
              </a:path>
              <a:path w="2411095" h="299719">
                <a:moveTo>
                  <a:pt x="1742116" y="36321"/>
                </a:moveTo>
                <a:lnTo>
                  <a:pt x="1644713" y="36321"/>
                </a:lnTo>
                <a:lnTo>
                  <a:pt x="1671856" y="37921"/>
                </a:lnTo>
                <a:lnTo>
                  <a:pt x="1691973" y="42678"/>
                </a:lnTo>
                <a:lnTo>
                  <a:pt x="1704474" y="50530"/>
                </a:lnTo>
                <a:lnTo>
                  <a:pt x="1708772" y="61417"/>
                </a:lnTo>
                <a:lnTo>
                  <a:pt x="1704474" y="72014"/>
                </a:lnTo>
                <a:lnTo>
                  <a:pt x="1691973" y="79578"/>
                </a:lnTo>
                <a:lnTo>
                  <a:pt x="1671856" y="84170"/>
                </a:lnTo>
                <a:lnTo>
                  <a:pt x="1644713" y="85851"/>
                </a:lnTo>
                <a:lnTo>
                  <a:pt x="1742555" y="85851"/>
                </a:lnTo>
                <a:lnTo>
                  <a:pt x="1748736" y="74955"/>
                </a:lnTo>
                <a:lnTo>
                  <a:pt x="1751037" y="61417"/>
                </a:lnTo>
                <a:lnTo>
                  <a:pt x="1743525" y="37498"/>
                </a:lnTo>
                <a:lnTo>
                  <a:pt x="1742116" y="36321"/>
                </a:lnTo>
                <a:close/>
              </a:path>
              <a:path w="2411095" h="299719">
                <a:moveTo>
                  <a:pt x="1644053" y="187553"/>
                </a:moveTo>
                <a:lnTo>
                  <a:pt x="1600987" y="191025"/>
                </a:lnTo>
                <a:lnTo>
                  <a:pt x="1568726" y="201215"/>
                </a:lnTo>
                <a:lnTo>
                  <a:pt x="1548537" y="217782"/>
                </a:lnTo>
                <a:lnTo>
                  <a:pt x="1541691" y="240385"/>
                </a:lnTo>
                <a:lnTo>
                  <a:pt x="1548537" y="263313"/>
                </a:lnTo>
                <a:lnTo>
                  <a:pt x="1568726" y="279927"/>
                </a:lnTo>
                <a:lnTo>
                  <a:pt x="1600987" y="289977"/>
                </a:lnTo>
                <a:lnTo>
                  <a:pt x="1644053" y="293217"/>
                </a:lnTo>
                <a:lnTo>
                  <a:pt x="1686886" y="289977"/>
                </a:lnTo>
                <a:lnTo>
                  <a:pt x="1719008" y="279927"/>
                </a:lnTo>
                <a:lnTo>
                  <a:pt x="1739243" y="263313"/>
                </a:lnTo>
                <a:lnTo>
                  <a:pt x="1739392" y="262839"/>
                </a:lnTo>
                <a:lnTo>
                  <a:pt x="1644053" y="262839"/>
                </a:lnTo>
                <a:lnTo>
                  <a:pt x="1617379" y="261420"/>
                </a:lnTo>
                <a:lnTo>
                  <a:pt x="1598320" y="257184"/>
                </a:lnTo>
                <a:lnTo>
                  <a:pt x="1586938" y="250162"/>
                </a:lnTo>
                <a:lnTo>
                  <a:pt x="1583296" y="240385"/>
                </a:lnTo>
                <a:lnTo>
                  <a:pt x="1586938" y="230897"/>
                </a:lnTo>
                <a:lnTo>
                  <a:pt x="1598320" y="224164"/>
                </a:lnTo>
                <a:lnTo>
                  <a:pt x="1617379" y="220093"/>
                </a:lnTo>
                <a:lnTo>
                  <a:pt x="1644053" y="218592"/>
                </a:lnTo>
                <a:lnTo>
                  <a:pt x="1739500" y="218592"/>
                </a:lnTo>
                <a:lnTo>
                  <a:pt x="1739243" y="217782"/>
                </a:lnTo>
                <a:lnTo>
                  <a:pt x="1719008" y="201215"/>
                </a:lnTo>
                <a:lnTo>
                  <a:pt x="1686886" y="191025"/>
                </a:lnTo>
                <a:lnTo>
                  <a:pt x="1644053" y="187553"/>
                </a:lnTo>
                <a:close/>
              </a:path>
              <a:path w="2411095" h="299719">
                <a:moveTo>
                  <a:pt x="1739500" y="218592"/>
                </a:moveTo>
                <a:lnTo>
                  <a:pt x="1644053" y="218592"/>
                </a:lnTo>
                <a:lnTo>
                  <a:pt x="1670458" y="220093"/>
                </a:lnTo>
                <a:lnTo>
                  <a:pt x="1689620" y="224164"/>
                </a:lnTo>
                <a:lnTo>
                  <a:pt x="1701353" y="230897"/>
                </a:lnTo>
                <a:lnTo>
                  <a:pt x="1705470" y="240385"/>
                </a:lnTo>
                <a:lnTo>
                  <a:pt x="1701353" y="250162"/>
                </a:lnTo>
                <a:lnTo>
                  <a:pt x="1689620" y="257184"/>
                </a:lnTo>
                <a:lnTo>
                  <a:pt x="1670458" y="261420"/>
                </a:lnTo>
                <a:lnTo>
                  <a:pt x="1644053" y="262839"/>
                </a:lnTo>
                <a:lnTo>
                  <a:pt x="1739392" y="262839"/>
                </a:lnTo>
                <a:lnTo>
                  <a:pt x="1746415" y="240385"/>
                </a:lnTo>
                <a:lnTo>
                  <a:pt x="1739500" y="218592"/>
                </a:lnTo>
                <a:close/>
              </a:path>
              <a:path w="2411095" h="299719">
                <a:moveTo>
                  <a:pt x="1980196" y="23113"/>
                </a:moveTo>
                <a:lnTo>
                  <a:pt x="1938591" y="23113"/>
                </a:lnTo>
                <a:lnTo>
                  <a:pt x="1938591" y="66700"/>
                </a:lnTo>
                <a:lnTo>
                  <a:pt x="1934206" y="107325"/>
                </a:lnTo>
                <a:lnTo>
                  <a:pt x="1920843" y="145287"/>
                </a:lnTo>
                <a:lnTo>
                  <a:pt x="1898193" y="177307"/>
                </a:lnTo>
                <a:lnTo>
                  <a:pt x="1865947" y="200101"/>
                </a:lnTo>
                <a:lnTo>
                  <a:pt x="1891042" y="233781"/>
                </a:lnTo>
                <a:lnTo>
                  <a:pt x="1914032" y="218793"/>
                </a:lnTo>
                <a:lnTo>
                  <a:pt x="1933060" y="199069"/>
                </a:lnTo>
                <a:lnTo>
                  <a:pt x="1948249" y="175320"/>
                </a:lnTo>
                <a:lnTo>
                  <a:pt x="1959724" y="148259"/>
                </a:lnTo>
                <a:lnTo>
                  <a:pt x="2001368" y="148259"/>
                </a:lnTo>
                <a:lnTo>
                  <a:pt x="1997036" y="142151"/>
                </a:lnTo>
                <a:lnTo>
                  <a:pt x="1984251" y="105849"/>
                </a:lnTo>
                <a:lnTo>
                  <a:pt x="1980196" y="66700"/>
                </a:lnTo>
                <a:lnTo>
                  <a:pt x="1980196" y="23113"/>
                </a:lnTo>
                <a:close/>
              </a:path>
              <a:path w="2411095" h="299719">
                <a:moveTo>
                  <a:pt x="2001368" y="148259"/>
                </a:moveTo>
                <a:lnTo>
                  <a:pt x="1959724" y="148259"/>
                </a:lnTo>
                <a:lnTo>
                  <a:pt x="1970626" y="173416"/>
                </a:lnTo>
                <a:lnTo>
                  <a:pt x="1985025" y="195478"/>
                </a:lnTo>
                <a:lnTo>
                  <a:pt x="2002954" y="213825"/>
                </a:lnTo>
                <a:lnTo>
                  <a:pt x="2024443" y="227837"/>
                </a:lnTo>
                <a:lnTo>
                  <a:pt x="2049538" y="194817"/>
                </a:lnTo>
                <a:lnTo>
                  <a:pt x="2018737" y="172756"/>
                </a:lnTo>
                <a:lnTo>
                  <a:pt x="2001368" y="148259"/>
                </a:lnTo>
                <a:close/>
              </a:path>
              <a:path w="2411095" h="299719">
                <a:moveTo>
                  <a:pt x="2103691" y="0"/>
                </a:moveTo>
                <a:lnTo>
                  <a:pt x="2062086" y="0"/>
                </a:lnTo>
                <a:lnTo>
                  <a:pt x="2062086" y="293877"/>
                </a:lnTo>
                <a:lnTo>
                  <a:pt x="2103691" y="293877"/>
                </a:lnTo>
                <a:lnTo>
                  <a:pt x="2103691" y="147929"/>
                </a:lnTo>
                <a:lnTo>
                  <a:pt x="2146617" y="147929"/>
                </a:lnTo>
                <a:lnTo>
                  <a:pt x="2146617" y="113588"/>
                </a:lnTo>
                <a:lnTo>
                  <a:pt x="2103691" y="113588"/>
                </a:lnTo>
                <a:lnTo>
                  <a:pt x="2103691" y="0"/>
                </a:lnTo>
                <a:close/>
              </a:path>
              <a:path w="2411095" h="299719">
                <a:moveTo>
                  <a:pt x="2350020" y="5283"/>
                </a:moveTo>
                <a:lnTo>
                  <a:pt x="2311057" y="5283"/>
                </a:lnTo>
                <a:lnTo>
                  <a:pt x="2311057" y="72643"/>
                </a:lnTo>
                <a:lnTo>
                  <a:pt x="2279357" y="72643"/>
                </a:lnTo>
                <a:lnTo>
                  <a:pt x="2279357" y="105663"/>
                </a:lnTo>
                <a:lnTo>
                  <a:pt x="2311057" y="105663"/>
                </a:lnTo>
                <a:lnTo>
                  <a:pt x="2311057" y="145287"/>
                </a:lnTo>
                <a:lnTo>
                  <a:pt x="2279357" y="145287"/>
                </a:lnTo>
                <a:lnTo>
                  <a:pt x="2279357" y="178307"/>
                </a:lnTo>
                <a:lnTo>
                  <a:pt x="2311057" y="178307"/>
                </a:lnTo>
                <a:lnTo>
                  <a:pt x="2311057" y="279349"/>
                </a:lnTo>
                <a:lnTo>
                  <a:pt x="2350020" y="279349"/>
                </a:lnTo>
                <a:lnTo>
                  <a:pt x="2350020" y="5283"/>
                </a:lnTo>
                <a:close/>
              </a:path>
              <a:path w="2411095" h="299719">
                <a:moveTo>
                  <a:pt x="2265489" y="29057"/>
                </a:moveTo>
                <a:lnTo>
                  <a:pt x="2165108" y="29057"/>
                </a:lnTo>
                <a:lnTo>
                  <a:pt x="2165108" y="61417"/>
                </a:lnTo>
                <a:lnTo>
                  <a:pt x="2225865" y="61417"/>
                </a:lnTo>
                <a:lnTo>
                  <a:pt x="2225865" y="108965"/>
                </a:lnTo>
                <a:lnTo>
                  <a:pt x="2165769" y="108965"/>
                </a:lnTo>
                <a:lnTo>
                  <a:pt x="2165769" y="227177"/>
                </a:lnTo>
                <a:lnTo>
                  <a:pt x="2184920" y="227177"/>
                </a:lnTo>
                <a:lnTo>
                  <a:pt x="2209097" y="226924"/>
                </a:lnTo>
                <a:lnTo>
                  <a:pt x="2232717" y="225898"/>
                </a:lnTo>
                <a:lnTo>
                  <a:pt x="2256708" y="223695"/>
                </a:lnTo>
                <a:lnTo>
                  <a:pt x="2281999" y="219913"/>
                </a:lnTo>
                <a:lnTo>
                  <a:pt x="2279324" y="193166"/>
                </a:lnTo>
                <a:lnTo>
                  <a:pt x="2205393" y="193166"/>
                </a:lnTo>
                <a:lnTo>
                  <a:pt x="2205393" y="141325"/>
                </a:lnTo>
                <a:lnTo>
                  <a:pt x="2265489" y="141325"/>
                </a:lnTo>
                <a:lnTo>
                  <a:pt x="2265489" y="29057"/>
                </a:lnTo>
                <a:close/>
              </a:path>
              <a:path w="2411095" h="299719">
                <a:moveTo>
                  <a:pt x="2278697" y="186893"/>
                </a:moveTo>
                <a:lnTo>
                  <a:pt x="2259256" y="189498"/>
                </a:lnTo>
                <a:lnTo>
                  <a:pt x="2240807" y="191392"/>
                </a:lnTo>
                <a:lnTo>
                  <a:pt x="2222976" y="192604"/>
                </a:lnTo>
                <a:lnTo>
                  <a:pt x="2205393" y="193166"/>
                </a:lnTo>
                <a:lnTo>
                  <a:pt x="2279324" y="193166"/>
                </a:lnTo>
                <a:lnTo>
                  <a:pt x="2278697" y="186893"/>
                </a:lnTo>
                <a:close/>
              </a:path>
              <a:path w="2411095" h="299719">
                <a:moveTo>
                  <a:pt x="2410777" y="0"/>
                </a:moveTo>
                <a:lnTo>
                  <a:pt x="2371813" y="0"/>
                </a:lnTo>
                <a:lnTo>
                  <a:pt x="2371813" y="293877"/>
                </a:lnTo>
                <a:lnTo>
                  <a:pt x="2410777" y="293877"/>
                </a:lnTo>
                <a:lnTo>
                  <a:pt x="24107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75072" y="1028306"/>
            <a:ext cx="1186815" cy="294005"/>
          </a:xfrm>
          <a:custGeom>
            <a:avLst/>
            <a:gdLst/>
            <a:ahLst/>
            <a:cxnLst/>
            <a:rect l="l" t="t" r="r" b="b"/>
            <a:pathLst>
              <a:path w="1186815" h="294005">
                <a:moveTo>
                  <a:pt x="248970" y="0"/>
                </a:moveTo>
                <a:lnTo>
                  <a:pt x="208026" y="0"/>
                </a:lnTo>
                <a:lnTo>
                  <a:pt x="208026" y="70662"/>
                </a:lnTo>
                <a:lnTo>
                  <a:pt x="162458" y="70662"/>
                </a:lnTo>
                <a:lnTo>
                  <a:pt x="162458" y="104343"/>
                </a:lnTo>
                <a:lnTo>
                  <a:pt x="208026" y="104343"/>
                </a:lnTo>
                <a:lnTo>
                  <a:pt x="208026" y="175005"/>
                </a:lnTo>
                <a:lnTo>
                  <a:pt x="248970" y="175005"/>
                </a:lnTo>
                <a:lnTo>
                  <a:pt x="248970" y="0"/>
                </a:lnTo>
                <a:close/>
              </a:path>
              <a:path w="1186815" h="294005">
                <a:moveTo>
                  <a:pt x="112268" y="49529"/>
                </a:moveTo>
                <a:lnTo>
                  <a:pt x="70662" y="49529"/>
                </a:lnTo>
                <a:lnTo>
                  <a:pt x="66076" y="76946"/>
                </a:lnTo>
                <a:lnTo>
                  <a:pt x="53038" y="102692"/>
                </a:lnTo>
                <a:lnTo>
                  <a:pt x="31147" y="124475"/>
                </a:lnTo>
                <a:lnTo>
                  <a:pt x="0" y="140004"/>
                </a:lnTo>
                <a:lnTo>
                  <a:pt x="21132" y="172364"/>
                </a:lnTo>
                <a:lnTo>
                  <a:pt x="44850" y="161942"/>
                </a:lnTo>
                <a:lnTo>
                  <a:pt x="64512" y="147434"/>
                </a:lnTo>
                <a:lnTo>
                  <a:pt x="80150" y="129459"/>
                </a:lnTo>
                <a:lnTo>
                  <a:pt x="91795" y="108635"/>
                </a:lnTo>
                <a:lnTo>
                  <a:pt x="138374" y="108635"/>
                </a:lnTo>
                <a:lnTo>
                  <a:pt x="128736" y="99183"/>
                </a:lnTo>
                <a:lnTo>
                  <a:pt x="116431" y="75146"/>
                </a:lnTo>
                <a:lnTo>
                  <a:pt x="112268" y="49529"/>
                </a:lnTo>
                <a:close/>
              </a:path>
              <a:path w="1186815" h="294005">
                <a:moveTo>
                  <a:pt x="138374" y="108635"/>
                </a:moveTo>
                <a:lnTo>
                  <a:pt x="91795" y="108635"/>
                </a:lnTo>
                <a:lnTo>
                  <a:pt x="103202" y="127369"/>
                </a:lnTo>
                <a:lnTo>
                  <a:pt x="118170" y="143595"/>
                </a:lnTo>
                <a:lnTo>
                  <a:pt x="136790" y="156788"/>
                </a:lnTo>
                <a:lnTo>
                  <a:pt x="159156" y="166420"/>
                </a:lnTo>
                <a:lnTo>
                  <a:pt x="179628" y="134721"/>
                </a:lnTo>
                <a:lnTo>
                  <a:pt x="149647" y="119692"/>
                </a:lnTo>
                <a:lnTo>
                  <a:pt x="138374" y="108635"/>
                </a:lnTo>
                <a:close/>
              </a:path>
              <a:path w="1186815" h="294005">
                <a:moveTo>
                  <a:pt x="170383" y="16509"/>
                </a:moveTo>
                <a:lnTo>
                  <a:pt x="11226" y="16509"/>
                </a:lnTo>
                <a:lnTo>
                  <a:pt x="11226" y="49529"/>
                </a:lnTo>
                <a:lnTo>
                  <a:pt x="170383" y="49529"/>
                </a:lnTo>
                <a:lnTo>
                  <a:pt x="170383" y="16509"/>
                </a:lnTo>
                <a:close/>
              </a:path>
              <a:path w="1186815" h="294005">
                <a:moveTo>
                  <a:pt x="248970" y="188213"/>
                </a:moveTo>
                <a:lnTo>
                  <a:pt x="46888" y="188213"/>
                </a:lnTo>
                <a:lnTo>
                  <a:pt x="46888" y="221233"/>
                </a:lnTo>
                <a:lnTo>
                  <a:pt x="208026" y="221233"/>
                </a:lnTo>
                <a:lnTo>
                  <a:pt x="208026" y="293877"/>
                </a:lnTo>
                <a:lnTo>
                  <a:pt x="248970" y="293877"/>
                </a:lnTo>
                <a:lnTo>
                  <a:pt x="248970" y="188213"/>
                </a:lnTo>
                <a:close/>
              </a:path>
              <a:path w="1186815" h="294005">
                <a:moveTo>
                  <a:pt x="554736" y="139344"/>
                </a:moveTo>
                <a:lnTo>
                  <a:pt x="286613" y="139344"/>
                </a:lnTo>
                <a:lnTo>
                  <a:pt x="286613" y="172364"/>
                </a:lnTo>
                <a:lnTo>
                  <a:pt x="554736" y="172364"/>
                </a:lnTo>
                <a:lnTo>
                  <a:pt x="554736" y="139344"/>
                </a:lnTo>
                <a:close/>
              </a:path>
              <a:path w="1186815" h="294005">
                <a:moveTo>
                  <a:pt x="420674" y="4622"/>
                </a:moveTo>
                <a:lnTo>
                  <a:pt x="376329" y="8482"/>
                </a:lnTo>
                <a:lnTo>
                  <a:pt x="342541" y="19646"/>
                </a:lnTo>
                <a:lnTo>
                  <a:pt x="321073" y="37498"/>
                </a:lnTo>
                <a:lnTo>
                  <a:pt x="313690" y="61417"/>
                </a:lnTo>
                <a:lnTo>
                  <a:pt x="315748" y="74764"/>
                </a:lnTo>
                <a:lnTo>
                  <a:pt x="322233" y="86471"/>
                </a:lnTo>
                <a:lnTo>
                  <a:pt x="332867" y="96382"/>
                </a:lnTo>
                <a:lnTo>
                  <a:pt x="347370" y="104343"/>
                </a:lnTo>
                <a:lnTo>
                  <a:pt x="347370" y="139344"/>
                </a:lnTo>
                <a:lnTo>
                  <a:pt x="388315" y="139344"/>
                </a:lnTo>
                <a:lnTo>
                  <a:pt x="388315" y="114909"/>
                </a:lnTo>
                <a:lnTo>
                  <a:pt x="492658" y="114909"/>
                </a:lnTo>
                <a:lnTo>
                  <a:pt x="492658" y="104673"/>
                </a:lnTo>
                <a:lnTo>
                  <a:pt x="507218" y="96707"/>
                </a:lnTo>
                <a:lnTo>
                  <a:pt x="518001" y="86760"/>
                </a:lnTo>
                <a:lnTo>
                  <a:pt x="518516" y="85851"/>
                </a:lnTo>
                <a:lnTo>
                  <a:pt x="420674" y="85851"/>
                </a:lnTo>
                <a:lnTo>
                  <a:pt x="393020" y="84170"/>
                </a:lnTo>
                <a:lnTo>
                  <a:pt x="372795" y="79578"/>
                </a:lnTo>
                <a:lnTo>
                  <a:pt x="360495" y="72014"/>
                </a:lnTo>
                <a:lnTo>
                  <a:pt x="356616" y="61417"/>
                </a:lnTo>
                <a:lnTo>
                  <a:pt x="360495" y="50530"/>
                </a:lnTo>
                <a:lnTo>
                  <a:pt x="372795" y="42678"/>
                </a:lnTo>
                <a:lnTo>
                  <a:pt x="393020" y="37921"/>
                </a:lnTo>
                <a:lnTo>
                  <a:pt x="420674" y="36321"/>
                </a:lnTo>
                <a:lnTo>
                  <a:pt x="518078" y="36321"/>
                </a:lnTo>
                <a:lnTo>
                  <a:pt x="498106" y="19646"/>
                </a:lnTo>
                <a:lnTo>
                  <a:pt x="464591" y="8482"/>
                </a:lnTo>
                <a:lnTo>
                  <a:pt x="420674" y="4622"/>
                </a:lnTo>
                <a:close/>
              </a:path>
              <a:path w="1186815" h="294005">
                <a:moveTo>
                  <a:pt x="492658" y="114909"/>
                </a:moveTo>
                <a:lnTo>
                  <a:pt x="451713" y="114909"/>
                </a:lnTo>
                <a:lnTo>
                  <a:pt x="451713" y="139344"/>
                </a:lnTo>
                <a:lnTo>
                  <a:pt x="492658" y="139344"/>
                </a:lnTo>
                <a:lnTo>
                  <a:pt x="492658" y="114909"/>
                </a:lnTo>
                <a:close/>
              </a:path>
              <a:path w="1186815" h="294005">
                <a:moveTo>
                  <a:pt x="451713" y="114909"/>
                </a:moveTo>
                <a:lnTo>
                  <a:pt x="388315" y="114909"/>
                </a:lnTo>
                <a:lnTo>
                  <a:pt x="395925" y="115776"/>
                </a:lnTo>
                <a:lnTo>
                  <a:pt x="403875" y="116395"/>
                </a:lnTo>
                <a:lnTo>
                  <a:pt x="412136" y="116766"/>
                </a:lnTo>
                <a:lnTo>
                  <a:pt x="420674" y="116890"/>
                </a:lnTo>
                <a:lnTo>
                  <a:pt x="428775" y="116766"/>
                </a:lnTo>
                <a:lnTo>
                  <a:pt x="436689" y="116395"/>
                </a:lnTo>
                <a:lnTo>
                  <a:pt x="444356" y="115776"/>
                </a:lnTo>
                <a:lnTo>
                  <a:pt x="451713" y="114909"/>
                </a:lnTo>
                <a:close/>
              </a:path>
              <a:path w="1186815" h="294005">
                <a:moveTo>
                  <a:pt x="518078" y="36321"/>
                </a:moveTo>
                <a:lnTo>
                  <a:pt x="420674" y="36321"/>
                </a:lnTo>
                <a:lnTo>
                  <a:pt x="447818" y="37921"/>
                </a:lnTo>
                <a:lnTo>
                  <a:pt x="467934" y="42678"/>
                </a:lnTo>
                <a:lnTo>
                  <a:pt x="480435" y="50530"/>
                </a:lnTo>
                <a:lnTo>
                  <a:pt x="484733" y="61417"/>
                </a:lnTo>
                <a:lnTo>
                  <a:pt x="480435" y="72014"/>
                </a:lnTo>
                <a:lnTo>
                  <a:pt x="467934" y="79578"/>
                </a:lnTo>
                <a:lnTo>
                  <a:pt x="447818" y="84170"/>
                </a:lnTo>
                <a:lnTo>
                  <a:pt x="420674" y="85851"/>
                </a:lnTo>
                <a:lnTo>
                  <a:pt x="518516" y="85851"/>
                </a:lnTo>
                <a:lnTo>
                  <a:pt x="524698" y="74955"/>
                </a:lnTo>
                <a:lnTo>
                  <a:pt x="526999" y="61417"/>
                </a:lnTo>
                <a:lnTo>
                  <a:pt x="519487" y="37498"/>
                </a:lnTo>
                <a:lnTo>
                  <a:pt x="518078" y="36321"/>
                </a:lnTo>
                <a:close/>
              </a:path>
              <a:path w="1186815" h="294005">
                <a:moveTo>
                  <a:pt x="420014" y="187553"/>
                </a:moveTo>
                <a:lnTo>
                  <a:pt x="376949" y="191025"/>
                </a:lnTo>
                <a:lnTo>
                  <a:pt x="344687" y="201215"/>
                </a:lnTo>
                <a:lnTo>
                  <a:pt x="324498" y="217782"/>
                </a:lnTo>
                <a:lnTo>
                  <a:pt x="317652" y="240385"/>
                </a:lnTo>
                <a:lnTo>
                  <a:pt x="324498" y="263313"/>
                </a:lnTo>
                <a:lnTo>
                  <a:pt x="344687" y="279927"/>
                </a:lnTo>
                <a:lnTo>
                  <a:pt x="376949" y="289977"/>
                </a:lnTo>
                <a:lnTo>
                  <a:pt x="420014" y="293217"/>
                </a:lnTo>
                <a:lnTo>
                  <a:pt x="462847" y="289977"/>
                </a:lnTo>
                <a:lnTo>
                  <a:pt x="494969" y="279927"/>
                </a:lnTo>
                <a:lnTo>
                  <a:pt x="515204" y="263313"/>
                </a:lnTo>
                <a:lnTo>
                  <a:pt x="515353" y="262839"/>
                </a:lnTo>
                <a:lnTo>
                  <a:pt x="420014" y="262839"/>
                </a:lnTo>
                <a:lnTo>
                  <a:pt x="393340" y="261420"/>
                </a:lnTo>
                <a:lnTo>
                  <a:pt x="374281" y="257184"/>
                </a:lnTo>
                <a:lnTo>
                  <a:pt x="362900" y="250162"/>
                </a:lnTo>
                <a:lnTo>
                  <a:pt x="359257" y="240385"/>
                </a:lnTo>
                <a:lnTo>
                  <a:pt x="362900" y="230897"/>
                </a:lnTo>
                <a:lnTo>
                  <a:pt x="374281" y="224164"/>
                </a:lnTo>
                <a:lnTo>
                  <a:pt x="393340" y="220093"/>
                </a:lnTo>
                <a:lnTo>
                  <a:pt x="420014" y="218592"/>
                </a:lnTo>
                <a:lnTo>
                  <a:pt x="515461" y="218592"/>
                </a:lnTo>
                <a:lnTo>
                  <a:pt x="515204" y="217782"/>
                </a:lnTo>
                <a:lnTo>
                  <a:pt x="494969" y="201215"/>
                </a:lnTo>
                <a:lnTo>
                  <a:pt x="462847" y="191025"/>
                </a:lnTo>
                <a:lnTo>
                  <a:pt x="420014" y="187553"/>
                </a:lnTo>
                <a:close/>
              </a:path>
              <a:path w="1186815" h="294005">
                <a:moveTo>
                  <a:pt x="515461" y="218592"/>
                </a:moveTo>
                <a:lnTo>
                  <a:pt x="420014" y="218592"/>
                </a:lnTo>
                <a:lnTo>
                  <a:pt x="446420" y="220093"/>
                </a:lnTo>
                <a:lnTo>
                  <a:pt x="465582" y="224164"/>
                </a:lnTo>
                <a:lnTo>
                  <a:pt x="477314" y="230897"/>
                </a:lnTo>
                <a:lnTo>
                  <a:pt x="481431" y="240385"/>
                </a:lnTo>
                <a:lnTo>
                  <a:pt x="477314" y="250162"/>
                </a:lnTo>
                <a:lnTo>
                  <a:pt x="465582" y="257184"/>
                </a:lnTo>
                <a:lnTo>
                  <a:pt x="446420" y="261420"/>
                </a:lnTo>
                <a:lnTo>
                  <a:pt x="420014" y="262839"/>
                </a:lnTo>
                <a:lnTo>
                  <a:pt x="515353" y="262839"/>
                </a:lnTo>
                <a:lnTo>
                  <a:pt x="522376" y="240385"/>
                </a:lnTo>
                <a:lnTo>
                  <a:pt x="515461" y="218592"/>
                </a:lnTo>
                <a:close/>
              </a:path>
              <a:path w="1186815" h="294005">
                <a:moveTo>
                  <a:pt x="756158" y="23113"/>
                </a:moveTo>
                <a:lnTo>
                  <a:pt x="714552" y="23113"/>
                </a:lnTo>
                <a:lnTo>
                  <a:pt x="714552" y="66700"/>
                </a:lnTo>
                <a:lnTo>
                  <a:pt x="710167" y="107325"/>
                </a:lnTo>
                <a:lnTo>
                  <a:pt x="696804" y="145287"/>
                </a:lnTo>
                <a:lnTo>
                  <a:pt x="674154" y="177307"/>
                </a:lnTo>
                <a:lnTo>
                  <a:pt x="641908" y="200101"/>
                </a:lnTo>
                <a:lnTo>
                  <a:pt x="667004" y="233781"/>
                </a:lnTo>
                <a:lnTo>
                  <a:pt x="689994" y="218793"/>
                </a:lnTo>
                <a:lnTo>
                  <a:pt x="709021" y="199069"/>
                </a:lnTo>
                <a:lnTo>
                  <a:pt x="724211" y="175320"/>
                </a:lnTo>
                <a:lnTo>
                  <a:pt x="735685" y="148259"/>
                </a:lnTo>
                <a:lnTo>
                  <a:pt x="777329" y="148259"/>
                </a:lnTo>
                <a:lnTo>
                  <a:pt x="772998" y="142151"/>
                </a:lnTo>
                <a:lnTo>
                  <a:pt x="760213" y="105849"/>
                </a:lnTo>
                <a:lnTo>
                  <a:pt x="756158" y="66700"/>
                </a:lnTo>
                <a:lnTo>
                  <a:pt x="756158" y="23113"/>
                </a:lnTo>
                <a:close/>
              </a:path>
              <a:path w="1186815" h="294005">
                <a:moveTo>
                  <a:pt x="777329" y="148259"/>
                </a:moveTo>
                <a:lnTo>
                  <a:pt x="735685" y="148259"/>
                </a:lnTo>
                <a:lnTo>
                  <a:pt x="746587" y="173416"/>
                </a:lnTo>
                <a:lnTo>
                  <a:pt x="760987" y="195478"/>
                </a:lnTo>
                <a:lnTo>
                  <a:pt x="778916" y="213825"/>
                </a:lnTo>
                <a:lnTo>
                  <a:pt x="800404" y="227837"/>
                </a:lnTo>
                <a:lnTo>
                  <a:pt x="825500" y="194817"/>
                </a:lnTo>
                <a:lnTo>
                  <a:pt x="794698" y="172756"/>
                </a:lnTo>
                <a:lnTo>
                  <a:pt x="777329" y="148259"/>
                </a:lnTo>
                <a:close/>
              </a:path>
              <a:path w="1186815" h="294005">
                <a:moveTo>
                  <a:pt x="879652" y="0"/>
                </a:moveTo>
                <a:lnTo>
                  <a:pt x="838047" y="0"/>
                </a:lnTo>
                <a:lnTo>
                  <a:pt x="838047" y="293877"/>
                </a:lnTo>
                <a:lnTo>
                  <a:pt x="879652" y="293877"/>
                </a:lnTo>
                <a:lnTo>
                  <a:pt x="879652" y="147929"/>
                </a:lnTo>
                <a:lnTo>
                  <a:pt x="922578" y="147929"/>
                </a:lnTo>
                <a:lnTo>
                  <a:pt x="922578" y="113588"/>
                </a:lnTo>
                <a:lnTo>
                  <a:pt x="879652" y="113588"/>
                </a:lnTo>
                <a:lnTo>
                  <a:pt x="879652" y="0"/>
                </a:lnTo>
                <a:close/>
              </a:path>
              <a:path w="1186815" h="294005">
                <a:moveTo>
                  <a:pt x="1125982" y="5283"/>
                </a:moveTo>
                <a:lnTo>
                  <a:pt x="1087018" y="5283"/>
                </a:lnTo>
                <a:lnTo>
                  <a:pt x="1087018" y="72643"/>
                </a:lnTo>
                <a:lnTo>
                  <a:pt x="1055319" y="72643"/>
                </a:lnTo>
                <a:lnTo>
                  <a:pt x="1055319" y="105663"/>
                </a:lnTo>
                <a:lnTo>
                  <a:pt x="1087018" y="105663"/>
                </a:lnTo>
                <a:lnTo>
                  <a:pt x="1087018" y="145287"/>
                </a:lnTo>
                <a:lnTo>
                  <a:pt x="1055319" y="145287"/>
                </a:lnTo>
                <a:lnTo>
                  <a:pt x="1055319" y="178307"/>
                </a:lnTo>
                <a:lnTo>
                  <a:pt x="1087018" y="178307"/>
                </a:lnTo>
                <a:lnTo>
                  <a:pt x="1087018" y="279349"/>
                </a:lnTo>
                <a:lnTo>
                  <a:pt x="1125982" y="279349"/>
                </a:lnTo>
                <a:lnTo>
                  <a:pt x="1125982" y="5283"/>
                </a:lnTo>
                <a:close/>
              </a:path>
              <a:path w="1186815" h="294005">
                <a:moveTo>
                  <a:pt x="1041450" y="29057"/>
                </a:moveTo>
                <a:lnTo>
                  <a:pt x="941070" y="29057"/>
                </a:lnTo>
                <a:lnTo>
                  <a:pt x="941070" y="61417"/>
                </a:lnTo>
                <a:lnTo>
                  <a:pt x="1001826" y="61417"/>
                </a:lnTo>
                <a:lnTo>
                  <a:pt x="1001826" y="108965"/>
                </a:lnTo>
                <a:lnTo>
                  <a:pt x="941730" y="108965"/>
                </a:lnTo>
                <a:lnTo>
                  <a:pt x="941730" y="227177"/>
                </a:lnTo>
                <a:lnTo>
                  <a:pt x="960882" y="227177"/>
                </a:lnTo>
                <a:lnTo>
                  <a:pt x="985058" y="226924"/>
                </a:lnTo>
                <a:lnTo>
                  <a:pt x="1008678" y="225898"/>
                </a:lnTo>
                <a:lnTo>
                  <a:pt x="1032669" y="223695"/>
                </a:lnTo>
                <a:lnTo>
                  <a:pt x="1057960" y="219913"/>
                </a:lnTo>
                <a:lnTo>
                  <a:pt x="1055286" y="193166"/>
                </a:lnTo>
                <a:lnTo>
                  <a:pt x="981354" y="193166"/>
                </a:lnTo>
                <a:lnTo>
                  <a:pt x="981354" y="141325"/>
                </a:lnTo>
                <a:lnTo>
                  <a:pt x="1041450" y="141325"/>
                </a:lnTo>
                <a:lnTo>
                  <a:pt x="1041450" y="29057"/>
                </a:lnTo>
                <a:close/>
              </a:path>
              <a:path w="1186815" h="294005">
                <a:moveTo>
                  <a:pt x="1054658" y="186893"/>
                </a:moveTo>
                <a:lnTo>
                  <a:pt x="1035218" y="189498"/>
                </a:lnTo>
                <a:lnTo>
                  <a:pt x="1016768" y="191392"/>
                </a:lnTo>
                <a:lnTo>
                  <a:pt x="998937" y="192604"/>
                </a:lnTo>
                <a:lnTo>
                  <a:pt x="981354" y="193166"/>
                </a:lnTo>
                <a:lnTo>
                  <a:pt x="1055286" y="193166"/>
                </a:lnTo>
                <a:lnTo>
                  <a:pt x="1054658" y="186893"/>
                </a:lnTo>
                <a:close/>
              </a:path>
              <a:path w="1186815" h="294005">
                <a:moveTo>
                  <a:pt x="1186738" y="0"/>
                </a:moveTo>
                <a:lnTo>
                  <a:pt x="1147775" y="0"/>
                </a:lnTo>
                <a:lnTo>
                  <a:pt x="1147775" y="293877"/>
                </a:lnTo>
                <a:lnTo>
                  <a:pt x="1186738" y="293877"/>
                </a:lnTo>
                <a:lnTo>
                  <a:pt x="118673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691" y="8006702"/>
            <a:ext cx="2088007" cy="18720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58673" y="6026683"/>
            <a:ext cx="2087994" cy="18720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98694" y="8006702"/>
            <a:ext cx="2087994" cy="18720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691" y="6026683"/>
            <a:ext cx="2088007" cy="18720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66696" y="6026683"/>
            <a:ext cx="2087994" cy="18720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98694" y="6026683"/>
            <a:ext cx="2087994" cy="18720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60708" y="8020736"/>
            <a:ext cx="3185998" cy="185795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2699" y="6026683"/>
            <a:ext cx="2088006" cy="18720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62704" y="6026683"/>
            <a:ext cx="2087994" cy="187201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02699" y="8006689"/>
            <a:ext cx="2088006" cy="18720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66696" y="8006689"/>
            <a:ext cx="3185998" cy="18720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6700" y="2066696"/>
            <a:ext cx="2087994" cy="18720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98694" y="2066696"/>
            <a:ext cx="2087994" cy="187201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02699" y="2066696"/>
            <a:ext cx="2088006" cy="187200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66696" y="2066696"/>
            <a:ext cx="2087994" cy="187201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758673" y="2066696"/>
            <a:ext cx="2087994" cy="187201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562704" y="2066696"/>
            <a:ext cx="2087994" cy="18720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06691" y="4046690"/>
            <a:ext cx="2088007" cy="187201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198694" y="4046690"/>
            <a:ext cx="2087994" cy="186895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02699" y="4046690"/>
            <a:ext cx="2088006" cy="187201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366696" y="4046690"/>
            <a:ext cx="2087994" cy="187200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758673" y="4046690"/>
            <a:ext cx="2087994" cy="187200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562704" y="4046690"/>
            <a:ext cx="2087994" cy="187200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1006" y="10261846"/>
            <a:ext cx="122109" cy="8755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4718386" y="10261846"/>
            <a:ext cx="123481" cy="87553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8366696" y="1017740"/>
            <a:ext cx="1200785" cy="294640"/>
          </a:xfrm>
          <a:custGeom>
            <a:avLst/>
            <a:gdLst/>
            <a:ahLst/>
            <a:cxnLst/>
            <a:rect l="l" t="t" r="r" b="b"/>
            <a:pathLst>
              <a:path w="1200784" h="294640">
                <a:moveTo>
                  <a:pt x="268122" y="125476"/>
                </a:moveTo>
                <a:lnTo>
                  <a:pt x="0" y="125476"/>
                </a:lnTo>
                <a:lnTo>
                  <a:pt x="0" y="157835"/>
                </a:lnTo>
                <a:lnTo>
                  <a:pt x="268122" y="157835"/>
                </a:lnTo>
                <a:lnTo>
                  <a:pt x="268122" y="125476"/>
                </a:lnTo>
                <a:close/>
              </a:path>
              <a:path w="1200784" h="294640">
                <a:moveTo>
                  <a:pt x="153873" y="106984"/>
                </a:moveTo>
                <a:lnTo>
                  <a:pt x="112928" y="106984"/>
                </a:lnTo>
                <a:lnTo>
                  <a:pt x="112928" y="125476"/>
                </a:lnTo>
                <a:lnTo>
                  <a:pt x="153873" y="125476"/>
                </a:lnTo>
                <a:lnTo>
                  <a:pt x="153873" y="106984"/>
                </a:lnTo>
                <a:close/>
              </a:path>
              <a:path w="1200784" h="294640">
                <a:moveTo>
                  <a:pt x="241706" y="76606"/>
                </a:moveTo>
                <a:lnTo>
                  <a:pt x="25755" y="76606"/>
                </a:lnTo>
                <a:lnTo>
                  <a:pt x="25755" y="106984"/>
                </a:lnTo>
                <a:lnTo>
                  <a:pt x="241706" y="106984"/>
                </a:lnTo>
                <a:lnTo>
                  <a:pt x="241706" y="76606"/>
                </a:lnTo>
                <a:close/>
              </a:path>
              <a:path w="1200784" h="294640">
                <a:moveTo>
                  <a:pt x="103022" y="37642"/>
                </a:moveTo>
                <a:lnTo>
                  <a:pt x="61417" y="37642"/>
                </a:lnTo>
                <a:lnTo>
                  <a:pt x="61417" y="76606"/>
                </a:lnTo>
                <a:lnTo>
                  <a:pt x="103022" y="76606"/>
                </a:lnTo>
                <a:lnTo>
                  <a:pt x="103022" y="37642"/>
                </a:lnTo>
                <a:close/>
              </a:path>
              <a:path w="1200784" h="294640">
                <a:moveTo>
                  <a:pt x="205384" y="37642"/>
                </a:moveTo>
                <a:lnTo>
                  <a:pt x="164439" y="37642"/>
                </a:lnTo>
                <a:lnTo>
                  <a:pt x="164439" y="76606"/>
                </a:lnTo>
                <a:lnTo>
                  <a:pt x="205384" y="76606"/>
                </a:lnTo>
                <a:lnTo>
                  <a:pt x="205384" y="37642"/>
                </a:lnTo>
                <a:close/>
              </a:path>
              <a:path w="1200784" h="294640">
                <a:moveTo>
                  <a:pt x="243687" y="7264"/>
                </a:moveTo>
                <a:lnTo>
                  <a:pt x="23774" y="7264"/>
                </a:lnTo>
                <a:lnTo>
                  <a:pt x="23774" y="37642"/>
                </a:lnTo>
                <a:lnTo>
                  <a:pt x="243687" y="37642"/>
                </a:lnTo>
                <a:lnTo>
                  <a:pt x="243687" y="7264"/>
                </a:lnTo>
                <a:close/>
              </a:path>
              <a:path w="1200784" h="294640">
                <a:moveTo>
                  <a:pt x="235102" y="173024"/>
                </a:moveTo>
                <a:lnTo>
                  <a:pt x="31038" y="173024"/>
                </a:lnTo>
                <a:lnTo>
                  <a:pt x="31038" y="202082"/>
                </a:lnTo>
                <a:lnTo>
                  <a:pt x="194817" y="202082"/>
                </a:lnTo>
                <a:lnTo>
                  <a:pt x="194817" y="217271"/>
                </a:lnTo>
                <a:lnTo>
                  <a:pt x="31038" y="217271"/>
                </a:lnTo>
                <a:lnTo>
                  <a:pt x="31038" y="291896"/>
                </a:lnTo>
                <a:lnTo>
                  <a:pt x="243027" y="291896"/>
                </a:lnTo>
                <a:lnTo>
                  <a:pt x="243027" y="261518"/>
                </a:lnTo>
                <a:lnTo>
                  <a:pt x="71323" y="261518"/>
                </a:lnTo>
                <a:lnTo>
                  <a:pt x="71323" y="245008"/>
                </a:lnTo>
                <a:lnTo>
                  <a:pt x="235102" y="245008"/>
                </a:lnTo>
                <a:lnTo>
                  <a:pt x="235102" y="173024"/>
                </a:lnTo>
                <a:close/>
              </a:path>
              <a:path w="1200784" h="294640">
                <a:moveTo>
                  <a:pt x="531621" y="0"/>
                </a:moveTo>
                <a:lnTo>
                  <a:pt x="490677" y="0"/>
                </a:lnTo>
                <a:lnTo>
                  <a:pt x="490677" y="294538"/>
                </a:lnTo>
                <a:lnTo>
                  <a:pt x="531621" y="294538"/>
                </a:lnTo>
                <a:lnTo>
                  <a:pt x="531621" y="0"/>
                </a:lnTo>
                <a:close/>
              </a:path>
              <a:path w="1200784" h="294640">
                <a:moveTo>
                  <a:pt x="440486" y="25095"/>
                </a:moveTo>
                <a:lnTo>
                  <a:pt x="301142" y="25095"/>
                </a:lnTo>
                <a:lnTo>
                  <a:pt x="301142" y="58115"/>
                </a:lnTo>
                <a:lnTo>
                  <a:pt x="398221" y="58115"/>
                </a:lnTo>
                <a:lnTo>
                  <a:pt x="398221" y="105664"/>
                </a:lnTo>
                <a:lnTo>
                  <a:pt x="301142" y="105664"/>
                </a:lnTo>
                <a:lnTo>
                  <a:pt x="301142" y="225856"/>
                </a:lnTo>
                <a:lnTo>
                  <a:pt x="327558" y="225856"/>
                </a:lnTo>
                <a:lnTo>
                  <a:pt x="366233" y="225413"/>
                </a:lnTo>
                <a:lnTo>
                  <a:pt x="402431" y="223793"/>
                </a:lnTo>
                <a:lnTo>
                  <a:pt x="437514" y="220563"/>
                </a:lnTo>
                <a:lnTo>
                  <a:pt x="472846" y="215290"/>
                </a:lnTo>
                <a:lnTo>
                  <a:pt x="470534" y="192176"/>
                </a:lnTo>
                <a:lnTo>
                  <a:pt x="343407" y="192176"/>
                </a:lnTo>
                <a:lnTo>
                  <a:pt x="343407" y="138023"/>
                </a:lnTo>
                <a:lnTo>
                  <a:pt x="440486" y="138023"/>
                </a:lnTo>
                <a:lnTo>
                  <a:pt x="440486" y="25095"/>
                </a:lnTo>
                <a:close/>
              </a:path>
              <a:path w="1200784" h="294640">
                <a:moveTo>
                  <a:pt x="469544" y="182270"/>
                </a:moveTo>
                <a:lnTo>
                  <a:pt x="437901" y="186836"/>
                </a:lnTo>
                <a:lnTo>
                  <a:pt x="407095" y="189823"/>
                </a:lnTo>
                <a:lnTo>
                  <a:pt x="375979" y="191510"/>
                </a:lnTo>
                <a:lnTo>
                  <a:pt x="343407" y="192176"/>
                </a:lnTo>
                <a:lnTo>
                  <a:pt x="470534" y="192176"/>
                </a:lnTo>
                <a:lnTo>
                  <a:pt x="469544" y="182270"/>
                </a:lnTo>
                <a:close/>
              </a:path>
              <a:path w="1200784" h="294640">
                <a:moveTo>
                  <a:pt x="879652" y="0"/>
                </a:moveTo>
                <a:lnTo>
                  <a:pt x="838047" y="0"/>
                </a:lnTo>
                <a:lnTo>
                  <a:pt x="838047" y="176987"/>
                </a:lnTo>
                <a:lnTo>
                  <a:pt x="879652" y="176987"/>
                </a:lnTo>
                <a:lnTo>
                  <a:pt x="879652" y="105664"/>
                </a:lnTo>
                <a:lnTo>
                  <a:pt x="919276" y="105664"/>
                </a:lnTo>
                <a:lnTo>
                  <a:pt x="919276" y="71983"/>
                </a:lnTo>
                <a:lnTo>
                  <a:pt x="879652" y="71983"/>
                </a:lnTo>
                <a:lnTo>
                  <a:pt x="879652" y="0"/>
                </a:lnTo>
                <a:close/>
              </a:path>
              <a:path w="1200784" h="294640">
                <a:moveTo>
                  <a:pt x="696061" y="18491"/>
                </a:moveTo>
                <a:lnTo>
                  <a:pt x="655116" y="18491"/>
                </a:lnTo>
                <a:lnTo>
                  <a:pt x="655116" y="161137"/>
                </a:lnTo>
                <a:lnTo>
                  <a:pt x="797763" y="161137"/>
                </a:lnTo>
                <a:lnTo>
                  <a:pt x="797763" y="128778"/>
                </a:lnTo>
                <a:lnTo>
                  <a:pt x="696061" y="128778"/>
                </a:lnTo>
                <a:lnTo>
                  <a:pt x="696061" y="89814"/>
                </a:lnTo>
                <a:lnTo>
                  <a:pt x="797763" y="89814"/>
                </a:lnTo>
                <a:lnTo>
                  <a:pt x="797763" y="58115"/>
                </a:lnTo>
                <a:lnTo>
                  <a:pt x="696061" y="58115"/>
                </a:lnTo>
                <a:lnTo>
                  <a:pt x="696061" y="18491"/>
                </a:lnTo>
                <a:close/>
              </a:path>
              <a:path w="1200784" h="294640">
                <a:moveTo>
                  <a:pt x="797763" y="89814"/>
                </a:moveTo>
                <a:lnTo>
                  <a:pt x="756157" y="89814"/>
                </a:lnTo>
                <a:lnTo>
                  <a:pt x="756157" y="128778"/>
                </a:lnTo>
                <a:lnTo>
                  <a:pt x="797763" y="128778"/>
                </a:lnTo>
                <a:lnTo>
                  <a:pt x="797763" y="89814"/>
                </a:lnTo>
                <a:close/>
              </a:path>
              <a:path w="1200784" h="294640">
                <a:moveTo>
                  <a:pt x="797763" y="18491"/>
                </a:moveTo>
                <a:lnTo>
                  <a:pt x="756157" y="18491"/>
                </a:lnTo>
                <a:lnTo>
                  <a:pt x="756157" y="58115"/>
                </a:lnTo>
                <a:lnTo>
                  <a:pt x="797763" y="58115"/>
                </a:lnTo>
                <a:lnTo>
                  <a:pt x="797763" y="18491"/>
                </a:lnTo>
                <a:close/>
              </a:path>
              <a:path w="1200784" h="294640">
                <a:moveTo>
                  <a:pt x="879652" y="189534"/>
                </a:moveTo>
                <a:lnTo>
                  <a:pt x="682193" y="189534"/>
                </a:lnTo>
                <a:lnTo>
                  <a:pt x="682193" y="222554"/>
                </a:lnTo>
                <a:lnTo>
                  <a:pt x="838047" y="222554"/>
                </a:lnTo>
                <a:lnTo>
                  <a:pt x="838047" y="293878"/>
                </a:lnTo>
                <a:lnTo>
                  <a:pt x="879652" y="293878"/>
                </a:lnTo>
                <a:lnTo>
                  <a:pt x="879652" y="189534"/>
                </a:lnTo>
                <a:close/>
              </a:path>
              <a:path w="1200784" h="294640">
                <a:moveTo>
                  <a:pt x="1086358" y="17830"/>
                </a:moveTo>
                <a:lnTo>
                  <a:pt x="1042771" y="17830"/>
                </a:lnTo>
                <a:lnTo>
                  <a:pt x="1042771" y="38963"/>
                </a:lnTo>
                <a:lnTo>
                  <a:pt x="1035429" y="70993"/>
                </a:lnTo>
                <a:lnTo>
                  <a:pt x="1014993" y="100793"/>
                </a:lnTo>
                <a:lnTo>
                  <a:pt x="982360" y="124774"/>
                </a:lnTo>
                <a:lnTo>
                  <a:pt x="938428" y="139344"/>
                </a:lnTo>
                <a:lnTo>
                  <a:pt x="956259" y="173685"/>
                </a:lnTo>
                <a:lnTo>
                  <a:pt x="991941" y="162504"/>
                </a:lnTo>
                <a:lnTo>
                  <a:pt x="1022299" y="145411"/>
                </a:lnTo>
                <a:lnTo>
                  <a:pt x="1046713" y="123303"/>
                </a:lnTo>
                <a:lnTo>
                  <a:pt x="1064564" y="97078"/>
                </a:lnTo>
                <a:lnTo>
                  <a:pt x="1110859" y="97078"/>
                </a:lnTo>
                <a:lnTo>
                  <a:pt x="1093328" y="71318"/>
                </a:lnTo>
                <a:lnTo>
                  <a:pt x="1086358" y="38963"/>
                </a:lnTo>
                <a:lnTo>
                  <a:pt x="1086358" y="17830"/>
                </a:lnTo>
                <a:close/>
              </a:path>
              <a:path w="1200784" h="294640">
                <a:moveTo>
                  <a:pt x="1110859" y="97078"/>
                </a:moveTo>
                <a:lnTo>
                  <a:pt x="1064564" y="97078"/>
                </a:lnTo>
                <a:lnTo>
                  <a:pt x="1082369" y="123489"/>
                </a:lnTo>
                <a:lnTo>
                  <a:pt x="1106706" y="145659"/>
                </a:lnTo>
                <a:lnTo>
                  <a:pt x="1137048" y="162690"/>
                </a:lnTo>
                <a:lnTo>
                  <a:pt x="1172870" y="173685"/>
                </a:lnTo>
                <a:lnTo>
                  <a:pt x="1190701" y="139344"/>
                </a:lnTo>
                <a:lnTo>
                  <a:pt x="1146397" y="125006"/>
                </a:lnTo>
                <a:lnTo>
                  <a:pt x="1113640" y="101165"/>
                </a:lnTo>
                <a:lnTo>
                  <a:pt x="1110859" y="97078"/>
                </a:lnTo>
                <a:close/>
              </a:path>
              <a:path w="1200784" h="294640">
                <a:moveTo>
                  <a:pt x="1200607" y="223875"/>
                </a:moveTo>
                <a:lnTo>
                  <a:pt x="931824" y="223875"/>
                </a:lnTo>
                <a:lnTo>
                  <a:pt x="931824" y="257556"/>
                </a:lnTo>
                <a:lnTo>
                  <a:pt x="1200607" y="257556"/>
                </a:lnTo>
                <a:lnTo>
                  <a:pt x="1200607" y="2238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86366" y="1017740"/>
            <a:ext cx="1416685" cy="315595"/>
          </a:xfrm>
          <a:custGeom>
            <a:avLst/>
            <a:gdLst/>
            <a:ahLst/>
            <a:cxnLst/>
            <a:rect l="l" t="t" r="r" b="b"/>
            <a:pathLst>
              <a:path w="1416684" h="315594">
                <a:moveTo>
                  <a:pt x="91795" y="25755"/>
                </a:moveTo>
                <a:lnTo>
                  <a:pt x="46228" y="25755"/>
                </a:lnTo>
                <a:lnTo>
                  <a:pt x="25956" y="57640"/>
                </a:lnTo>
                <a:lnTo>
                  <a:pt x="11598" y="92125"/>
                </a:lnTo>
                <a:lnTo>
                  <a:pt x="2997" y="129582"/>
                </a:lnTo>
                <a:lnTo>
                  <a:pt x="0" y="170383"/>
                </a:lnTo>
                <a:lnTo>
                  <a:pt x="2997" y="211183"/>
                </a:lnTo>
                <a:lnTo>
                  <a:pt x="11598" y="248640"/>
                </a:lnTo>
                <a:lnTo>
                  <a:pt x="25956" y="283125"/>
                </a:lnTo>
                <a:lnTo>
                  <a:pt x="46228" y="315010"/>
                </a:lnTo>
                <a:lnTo>
                  <a:pt x="91795" y="315010"/>
                </a:lnTo>
                <a:lnTo>
                  <a:pt x="75208" y="287212"/>
                </a:lnTo>
                <a:lnTo>
                  <a:pt x="61871" y="251612"/>
                </a:lnTo>
                <a:lnTo>
                  <a:pt x="52930" y="211555"/>
                </a:lnTo>
                <a:lnTo>
                  <a:pt x="49530" y="170383"/>
                </a:lnTo>
                <a:lnTo>
                  <a:pt x="52930" y="129211"/>
                </a:lnTo>
                <a:lnTo>
                  <a:pt x="61871" y="89154"/>
                </a:lnTo>
                <a:lnTo>
                  <a:pt x="75208" y="53554"/>
                </a:lnTo>
                <a:lnTo>
                  <a:pt x="91795" y="25755"/>
                </a:lnTo>
                <a:close/>
              </a:path>
              <a:path w="1416684" h="315594">
                <a:moveTo>
                  <a:pt x="216611" y="23114"/>
                </a:moveTo>
                <a:lnTo>
                  <a:pt x="175006" y="23114"/>
                </a:lnTo>
                <a:lnTo>
                  <a:pt x="175006" y="66700"/>
                </a:lnTo>
                <a:lnTo>
                  <a:pt x="170620" y="107325"/>
                </a:lnTo>
                <a:lnTo>
                  <a:pt x="157257" y="145288"/>
                </a:lnTo>
                <a:lnTo>
                  <a:pt x="134608" y="177307"/>
                </a:lnTo>
                <a:lnTo>
                  <a:pt x="102362" y="200101"/>
                </a:lnTo>
                <a:lnTo>
                  <a:pt x="127457" y="233781"/>
                </a:lnTo>
                <a:lnTo>
                  <a:pt x="150447" y="218793"/>
                </a:lnTo>
                <a:lnTo>
                  <a:pt x="169475" y="199069"/>
                </a:lnTo>
                <a:lnTo>
                  <a:pt x="184664" y="175320"/>
                </a:lnTo>
                <a:lnTo>
                  <a:pt x="196138" y="148259"/>
                </a:lnTo>
                <a:lnTo>
                  <a:pt x="237782" y="148259"/>
                </a:lnTo>
                <a:lnTo>
                  <a:pt x="233451" y="142151"/>
                </a:lnTo>
                <a:lnTo>
                  <a:pt x="220666" y="105849"/>
                </a:lnTo>
                <a:lnTo>
                  <a:pt x="216611" y="66700"/>
                </a:lnTo>
                <a:lnTo>
                  <a:pt x="216611" y="23114"/>
                </a:lnTo>
                <a:close/>
              </a:path>
              <a:path w="1416684" h="315594">
                <a:moveTo>
                  <a:pt x="237782" y="148259"/>
                </a:moveTo>
                <a:lnTo>
                  <a:pt x="196138" y="148259"/>
                </a:lnTo>
                <a:lnTo>
                  <a:pt x="207040" y="173416"/>
                </a:lnTo>
                <a:lnTo>
                  <a:pt x="221440" y="195478"/>
                </a:lnTo>
                <a:lnTo>
                  <a:pt x="239369" y="213825"/>
                </a:lnTo>
                <a:lnTo>
                  <a:pt x="260858" y="227838"/>
                </a:lnTo>
                <a:lnTo>
                  <a:pt x="285953" y="194818"/>
                </a:lnTo>
                <a:lnTo>
                  <a:pt x="255151" y="172756"/>
                </a:lnTo>
                <a:lnTo>
                  <a:pt x="237782" y="148259"/>
                </a:lnTo>
                <a:close/>
              </a:path>
              <a:path w="1416684" h="315594">
                <a:moveTo>
                  <a:pt x="340106" y="0"/>
                </a:moveTo>
                <a:lnTo>
                  <a:pt x="298500" y="0"/>
                </a:lnTo>
                <a:lnTo>
                  <a:pt x="298500" y="293878"/>
                </a:lnTo>
                <a:lnTo>
                  <a:pt x="340106" y="293878"/>
                </a:lnTo>
                <a:lnTo>
                  <a:pt x="340106" y="147929"/>
                </a:lnTo>
                <a:lnTo>
                  <a:pt x="383032" y="147929"/>
                </a:lnTo>
                <a:lnTo>
                  <a:pt x="383032" y="113588"/>
                </a:lnTo>
                <a:lnTo>
                  <a:pt x="340106" y="113588"/>
                </a:lnTo>
                <a:lnTo>
                  <a:pt x="340106" y="0"/>
                </a:lnTo>
                <a:close/>
              </a:path>
              <a:path w="1416684" h="315594">
                <a:moveTo>
                  <a:pt x="628700" y="173685"/>
                </a:moveTo>
                <a:lnTo>
                  <a:pt x="424637" y="173685"/>
                </a:lnTo>
                <a:lnTo>
                  <a:pt x="424637" y="203403"/>
                </a:lnTo>
                <a:lnTo>
                  <a:pt x="588416" y="203403"/>
                </a:lnTo>
                <a:lnTo>
                  <a:pt x="588416" y="217932"/>
                </a:lnTo>
                <a:lnTo>
                  <a:pt x="424637" y="217932"/>
                </a:lnTo>
                <a:lnTo>
                  <a:pt x="424637" y="291896"/>
                </a:lnTo>
                <a:lnTo>
                  <a:pt x="636625" y="291896"/>
                </a:lnTo>
                <a:lnTo>
                  <a:pt x="636625" y="261518"/>
                </a:lnTo>
                <a:lnTo>
                  <a:pt x="464921" y="261518"/>
                </a:lnTo>
                <a:lnTo>
                  <a:pt x="464921" y="245668"/>
                </a:lnTo>
                <a:lnTo>
                  <a:pt x="628700" y="245668"/>
                </a:lnTo>
                <a:lnTo>
                  <a:pt x="628700" y="173685"/>
                </a:lnTo>
                <a:close/>
              </a:path>
              <a:path w="1416684" h="315594">
                <a:moveTo>
                  <a:pt x="547471" y="155194"/>
                </a:moveTo>
                <a:lnTo>
                  <a:pt x="507187" y="155194"/>
                </a:lnTo>
                <a:lnTo>
                  <a:pt x="507187" y="173685"/>
                </a:lnTo>
                <a:lnTo>
                  <a:pt x="547471" y="173685"/>
                </a:lnTo>
                <a:lnTo>
                  <a:pt x="547471" y="155194"/>
                </a:lnTo>
                <a:close/>
              </a:path>
              <a:path w="1416684" h="315594">
                <a:moveTo>
                  <a:pt x="661060" y="125476"/>
                </a:moveTo>
                <a:lnTo>
                  <a:pt x="394258" y="125476"/>
                </a:lnTo>
                <a:lnTo>
                  <a:pt x="394258" y="155194"/>
                </a:lnTo>
                <a:lnTo>
                  <a:pt x="661060" y="155194"/>
                </a:lnTo>
                <a:lnTo>
                  <a:pt x="661060" y="125476"/>
                </a:lnTo>
                <a:close/>
              </a:path>
              <a:path w="1416684" h="315594">
                <a:moveTo>
                  <a:pt x="552424" y="53492"/>
                </a:moveTo>
                <a:lnTo>
                  <a:pt x="501904" y="53492"/>
                </a:lnTo>
                <a:lnTo>
                  <a:pt x="491378" y="65673"/>
                </a:lnTo>
                <a:lnTo>
                  <a:pt x="472186" y="75904"/>
                </a:lnTo>
                <a:lnTo>
                  <a:pt x="443582" y="83349"/>
                </a:lnTo>
                <a:lnTo>
                  <a:pt x="404825" y="87172"/>
                </a:lnTo>
                <a:lnTo>
                  <a:pt x="416052" y="117551"/>
                </a:lnTo>
                <a:lnTo>
                  <a:pt x="453963" y="113325"/>
                </a:lnTo>
                <a:lnTo>
                  <a:pt x="485311" y="105292"/>
                </a:lnTo>
                <a:lnTo>
                  <a:pt x="509849" y="93730"/>
                </a:lnTo>
                <a:lnTo>
                  <a:pt x="527329" y="78917"/>
                </a:lnTo>
                <a:lnTo>
                  <a:pt x="593707" y="78917"/>
                </a:lnTo>
                <a:lnTo>
                  <a:pt x="582060" y="75904"/>
                </a:lnTo>
                <a:lnTo>
                  <a:pt x="562815" y="65673"/>
                </a:lnTo>
                <a:lnTo>
                  <a:pt x="552424" y="53492"/>
                </a:lnTo>
                <a:close/>
              </a:path>
              <a:path w="1416684" h="315594">
                <a:moveTo>
                  <a:pt x="593707" y="78917"/>
                </a:moveTo>
                <a:lnTo>
                  <a:pt x="527329" y="78917"/>
                </a:lnTo>
                <a:lnTo>
                  <a:pt x="544799" y="93730"/>
                </a:lnTo>
                <a:lnTo>
                  <a:pt x="569264" y="105292"/>
                </a:lnTo>
                <a:lnTo>
                  <a:pt x="600417" y="113325"/>
                </a:lnTo>
                <a:lnTo>
                  <a:pt x="637946" y="117551"/>
                </a:lnTo>
                <a:lnTo>
                  <a:pt x="649833" y="87172"/>
                </a:lnTo>
                <a:lnTo>
                  <a:pt x="610839" y="83349"/>
                </a:lnTo>
                <a:lnTo>
                  <a:pt x="593707" y="78917"/>
                </a:lnTo>
                <a:close/>
              </a:path>
              <a:path w="1416684" h="315594">
                <a:moveTo>
                  <a:pt x="635304" y="23114"/>
                </a:moveTo>
                <a:lnTo>
                  <a:pt x="419354" y="23114"/>
                </a:lnTo>
                <a:lnTo>
                  <a:pt x="419354" y="53492"/>
                </a:lnTo>
                <a:lnTo>
                  <a:pt x="635304" y="53492"/>
                </a:lnTo>
                <a:lnTo>
                  <a:pt x="635304" y="23114"/>
                </a:lnTo>
                <a:close/>
              </a:path>
              <a:path w="1416684" h="315594">
                <a:moveTo>
                  <a:pt x="547471" y="0"/>
                </a:moveTo>
                <a:lnTo>
                  <a:pt x="506526" y="0"/>
                </a:lnTo>
                <a:lnTo>
                  <a:pt x="506526" y="23114"/>
                </a:lnTo>
                <a:lnTo>
                  <a:pt x="547471" y="23114"/>
                </a:lnTo>
                <a:lnTo>
                  <a:pt x="547471" y="0"/>
                </a:lnTo>
                <a:close/>
              </a:path>
              <a:path w="1416684" h="315594">
                <a:moveTo>
                  <a:pt x="987958" y="0"/>
                </a:moveTo>
                <a:lnTo>
                  <a:pt x="946353" y="0"/>
                </a:lnTo>
                <a:lnTo>
                  <a:pt x="946353" y="176987"/>
                </a:lnTo>
                <a:lnTo>
                  <a:pt x="987958" y="176987"/>
                </a:lnTo>
                <a:lnTo>
                  <a:pt x="987958" y="105664"/>
                </a:lnTo>
                <a:lnTo>
                  <a:pt x="1027582" y="105664"/>
                </a:lnTo>
                <a:lnTo>
                  <a:pt x="1027582" y="71983"/>
                </a:lnTo>
                <a:lnTo>
                  <a:pt x="987958" y="71983"/>
                </a:lnTo>
                <a:lnTo>
                  <a:pt x="987958" y="0"/>
                </a:lnTo>
                <a:close/>
              </a:path>
              <a:path w="1416684" h="315594">
                <a:moveTo>
                  <a:pt x="804367" y="18491"/>
                </a:moveTo>
                <a:lnTo>
                  <a:pt x="763422" y="18491"/>
                </a:lnTo>
                <a:lnTo>
                  <a:pt x="763422" y="161137"/>
                </a:lnTo>
                <a:lnTo>
                  <a:pt x="906068" y="161137"/>
                </a:lnTo>
                <a:lnTo>
                  <a:pt x="906068" y="128778"/>
                </a:lnTo>
                <a:lnTo>
                  <a:pt x="804367" y="128778"/>
                </a:lnTo>
                <a:lnTo>
                  <a:pt x="804367" y="89814"/>
                </a:lnTo>
                <a:lnTo>
                  <a:pt x="906068" y="89814"/>
                </a:lnTo>
                <a:lnTo>
                  <a:pt x="906068" y="58115"/>
                </a:lnTo>
                <a:lnTo>
                  <a:pt x="804367" y="58115"/>
                </a:lnTo>
                <a:lnTo>
                  <a:pt x="804367" y="18491"/>
                </a:lnTo>
                <a:close/>
              </a:path>
              <a:path w="1416684" h="315594">
                <a:moveTo>
                  <a:pt x="906068" y="89814"/>
                </a:moveTo>
                <a:lnTo>
                  <a:pt x="864463" y="89814"/>
                </a:lnTo>
                <a:lnTo>
                  <a:pt x="864463" y="128778"/>
                </a:lnTo>
                <a:lnTo>
                  <a:pt x="906068" y="128778"/>
                </a:lnTo>
                <a:lnTo>
                  <a:pt x="906068" y="89814"/>
                </a:lnTo>
                <a:close/>
              </a:path>
              <a:path w="1416684" h="315594">
                <a:moveTo>
                  <a:pt x="906068" y="18491"/>
                </a:moveTo>
                <a:lnTo>
                  <a:pt x="864463" y="18491"/>
                </a:lnTo>
                <a:lnTo>
                  <a:pt x="864463" y="58115"/>
                </a:lnTo>
                <a:lnTo>
                  <a:pt x="906068" y="58115"/>
                </a:lnTo>
                <a:lnTo>
                  <a:pt x="906068" y="18491"/>
                </a:lnTo>
                <a:close/>
              </a:path>
              <a:path w="1416684" h="315594">
                <a:moveTo>
                  <a:pt x="987958" y="189534"/>
                </a:moveTo>
                <a:lnTo>
                  <a:pt x="790498" y="189534"/>
                </a:lnTo>
                <a:lnTo>
                  <a:pt x="790498" y="222554"/>
                </a:lnTo>
                <a:lnTo>
                  <a:pt x="946353" y="222554"/>
                </a:lnTo>
                <a:lnTo>
                  <a:pt x="946353" y="293878"/>
                </a:lnTo>
                <a:lnTo>
                  <a:pt x="987958" y="293878"/>
                </a:lnTo>
                <a:lnTo>
                  <a:pt x="987958" y="189534"/>
                </a:lnTo>
                <a:close/>
              </a:path>
              <a:path w="1416684" h="315594">
                <a:moveTo>
                  <a:pt x="1194663" y="17830"/>
                </a:moveTo>
                <a:lnTo>
                  <a:pt x="1151077" y="17830"/>
                </a:lnTo>
                <a:lnTo>
                  <a:pt x="1151077" y="38963"/>
                </a:lnTo>
                <a:lnTo>
                  <a:pt x="1143735" y="70993"/>
                </a:lnTo>
                <a:lnTo>
                  <a:pt x="1123299" y="100793"/>
                </a:lnTo>
                <a:lnTo>
                  <a:pt x="1090666" y="124774"/>
                </a:lnTo>
                <a:lnTo>
                  <a:pt x="1046734" y="139344"/>
                </a:lnTo>
                <a:lnTo>
                  <a:pt x="1064564" y="173685"/>
                </a:lnTo>
                <a:lnTo>
                  <a:pt x="1100247" y="162504"/>
                </a:lnTo>
                <a:lnTo>
                  <a:pt x="1130604" y="145411"/>
                </a:lnTo>
                <a:lnTo>
                  <a:pt x="1155018" y="123303"/>
                </a:lnTo>
                <a:lnTo>
                  <a:pt x="1172870" y="97078"/>
                </a:lnTo>
                <a:lnTo>
                  <a:pt x="1219165" y="97078"/>
                </a:lnTo>
                <a:lnTo>
                  <a:pt x="1201633" y="71318"/>
                </a:lnTo>
                <a:lnTo>
                  <a:pt x="1194663" y="38963"/>
                </a:lnTo>
                <a:lnTo>
                  <a:pt x="1194663" y="17830"/>
                </a:lnTo>
                <a:close/>
              </a:path>
              <a:path w="1416684" h="315594">
                <a:moveTo>
                  <a:pt x="1219165" y="97078"/>
                </a:moveTo>
                <a:lnTo>
                  <a:pt x="1172870" y="97078"/>
                </a:lnTo>
                <a:lnTo>
                  <a:pt x="1190675" y="123489"/>
                </a:lnTo>
                <a:lnTo>
                  <a:pt x="1215012" y="145659"/>
                </a:lnTo>
                <a:lnTo>
                  <a:pt x="1245354" y="162690"/>
                </a:lnTo>
                <a:lnTo>
                  <a:pt x="1281176" y="173685"/>
                </a:lnTo>
                <a:lnTo>
                  <a:pt x="1299006" y="139344"/>
                </a:lnTo>
                <a:lnTo>
                  <a:pt x="1254703" y="125006"/>
                </a:lnTo>
                <a:lnTo>
                  <a:pt x="1221946" y="101165"/>
                </a:lnTo>
                <a:lnTo>
                  <a:pt x="1219165" y="97078"/>
                </a:lnTo>
                <a:close/>
              </a:path>
              <a:path w="1416684" h="315594">
                <a:moveTo>
                  <a:pt x="1308912" y="223875"/>
                </a:moveTo>
                <a:lnTo>
                  <a:pt x="1040130" y="223875"/>
                </a:lnTo>
                <a:lnTo>
                  <a:pt x="1040130" y="257556"/>
                </a:lnTo>
                <a:lnTo>
                  <a:pt x="1308912" y="257556"/>
                </a:lnTo>
                <a:lnTo>
                  <a:pt x="1308912" y="223875"/>
                </a:lnTo>
                <a:close/>
              </a:path>
              <a:path w="1416684" h="315594">
                <a:moveTo>
                  <a:pt x="1370330" y="25755"/>
                </a:moveTo>
                <a:lnTo>
                  <a:pt x="1324762" y="25755"/>
                </a:lnTo>
                <a:lnTo>
                  <a:pt x="1341349" y="53554"/>
                </a:lnTo>
                <a:lnTo>
                  <a:pt x="1354686" y="89154"/>
                </a:lnTo>
                <a:lnTo>
                  <a:pt x="1363627" y="129211"/>
                </a:lnTo>
                <a:lnTo>
                  <a:pt x="1367028" y="170383"/>
                </a:lnTo>
                <a:lnTo>
                  <a:pt x="1363627" y="211555"/>
                </a:lnTo>
                <a:lnTo>
                  <a:pt x="1354686" y="251612"/>
                </a:lnTo>
                <a:lnTo>
                  <a:pt x="1341349" y="287212"/>
                </a:lnTo>
                <a:lnTo>
                  <a:pt x="1324762" y="315010"/>
                </a:lnTo>
                <a:lnTo>
                  <a:pt x="1370330" y="315010"/>
                </a:lnTo>
                <a:lnTo>
                  <a:pt x="1390601" y="283125"/>
                </a:lnTo>
                <a:lnTo>
                  <a:pt x="1404959" y="248640"/>
                </a:lnTo>
                <a:lnTo>
                  <a:pt x="1413560" y="211183"/>
                </a:lnTo>
                <a:lnTo>
                  <a:pt x="1416558" y="170383"/>
                </a:lnTo>
                <a:lnTo>
                  <a:pt x="1413560" y="129582"/>
                </a:lnTo>
                <a:lnTo>
                  <a:pt x="1404959" y="92125"/>
                </a:lnTo>
                <a:lnTo>
                  <a:pt x="1390601" y="57640"/>
                </a:lnTo>
                <a:lnTo>
                  <a:pt x="1370330" y="2575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3870" y="1028306"/>
            <a:ext cx="1823720" cy="294005"/>
          </a:xfrm>
          <a:custGeom>
            <a:avLst/>
            <a:gdLst/>
            <a:ahLst/>
            <a:cxnLst/>
            <a:rect l="l" t="t" r="r" b="b"/>
            <a:pathLst>
              <a:path w="1823720" h="294005">
                <a:moveTo>
                  <a:pt x="245008" y="146608"/>
                </a:moveTo>
                <a:lnTo>
                  <a:pt x="206044" y="146608"/>
                </a:lnTo>
                <a:lnTo>
                  <a:pt x="206044" y="293878"/>
                </a:lnTo>
                <a:lnTo>
                  <a:pt x="245008" y="293878"/>
                </a:lnTo>
                <a:lnTo>
                  <a:pt x="245008" y="146608"/>
                </a:lnTo>
                <a:close/>
              </a:path>
              <a:path w="1823720" h="294005">
                <a:moveTo>
                  <a:pt x="178308" y="5283"/>
                </a:moveTo>
                <a:lnTo>
                  <a:pt x="140004" y="5283"/>
                </a:lnTo>
                <a:lnTo>
                  <a:pt x="140004" y="279349"/>
                </a:lnTo>
                <a:lnTo>
                  <a:pt x="178308" y="279349"/>
                </a:lnTo>
                <a:lnTo>
                  <a:pt x="178308" y="146608"/>
                </a:lnTo>
                <a:lnTo>
                  <a:pt x="245008" y="146608"/>
                </a:lnTo>
                <a:lnTo>
                  <a:pt x="245008" y="113588"/>
                </a:lnTo>
                <a:lnTo>
                  <a:pt x="178308" y="113588"/>
                </a:lnTo>
                <a:lnTo>
                  <a:pt x="178308" y="5283"/>
                </a:lnTo>
                <a:close/>
              </a:path>
              <a:path w="1823720" h="294005">
                <a:moveTo>
                  <a:pt x="245008" y="0"/>
                </a:moveTo>
                <a:lnTo>
                  <a:pt x="206044" y="0"/>
                </a:lnTo>
                <a:lnTo>
                  <a:pt x="206044" y="113588"/>
                </a:lnTo>
                <a:lnTo>
                  <a:pt x="245008" y="113588"/>
                </a:lnTo>
                <a:lnTo>
                  <a:pt x="245008" y="0"/>
                </a:lnTo>
                <a:close/>
              </a:path>
              <a:path w="1823720" h="294005">
                <a:moveTo>
                  <a:pt x="109626" y="34340"/>
                </a:moveTo>
                <a:lnTo>
                  <a:pt x="0" y="34340"/>
                </a:lnTo>
                <a:lnTo>
                  <a:pt x="0" y="227177"/>
                </a:lnTo>
                <a:lnTo>
                  <a:pt x="20472" y="227177"/>
                </a:lnTo>
                <a:lnTo>
                  <a:pt x="48219" y="226914"/>
                </a:lnTo>
                <a:lnTo>
                  <a:pt x="74295" y="225815"/>
                </a:lnTo>
                <a:lnTo>
                  <a:pt x="99875" y="223416"/>
                </a:lnTo>
                <a:lnTo>
                  <a:pt x="126136" y="219252"/>
                </a:lnTo>
                <a:lnTo>
                  <a:pt x="123546" y="192836"/>
                </a:lnTo>
                <a:lnTo>
                  <a:pt x="40944" y="192836"/>
                </a:lnTo>
                <a:lnTo>
                  <a:pt x="40944" y="67360"/>
                </a:lnTo>
                <a:lnTo>
                  <a:pt x="109626" y="67360"/>
                </a:lnTo>
                <a:lnTo>
                  <a:pt x="109626" y="34340"/>
                </a:lnTo>
                <a:close/>
              </a:path>
              <a:path w="1823720" h="294005">
                <a:moveTo>
                  <a:pt x="122834" y="185572"/>
                </a:moveTo>
                <a:lnTo>
                  <a:pt x="102052" y="188889"/>
                </a:lnTo>
                <a:lnTo>
                  <a:pt x="81889" y="191061"/>
                </a:lnTo>
                <a:lnTo>
                  <a:pt x="61726" y="192305"/>
                </a:lnTo>
                <a:lnTo>
                  <a:pt x="40944" y="192836"/>
                </a:lnTo>
                <a:lnTo>
                  <a:pt x="123546" y="192836"/>
                </a:lnTo>
                <a:lnTo>
                  <a:pt x="122834" y="185572"/>
                </a:lnTo>
                <a:close/>
              </a:path>
              <a:path w="1823720" h="294005">
                <a:moveTo>
                  <a:pt x="383032" y="81229"/>
                </a:moveTo>
                <a:lnTo>
                  <a:pt x="342087" y="81229"/>
                </a:lnTo>
                <a:lnTo>
                  <a:pt x="342087" y="92456"/>
                </a:lnTo>
                <a:lnTo>
                  <a:pt x="337779" y="125966"/>
                </a:lnTo>
                <a:lnTo>
                  <a:pt x="324710" y="158454"/>
                </a:lnTo>
                <a:lnTo>
                  <a:pt x="302664" y="186671"/>
                </a:lnTo>
                <a:lnTo>
                  <a:pt x="271424" y="207365"/>
                </a:lnTo>
                <a:lnTo>
                  <a:pt x="293878" y="239064"/>
                </a:lnTo>
                <a:lnTo>
                  <a:pt x="316919" y="225475"/>
                </a:lnTo>
                <a:lnTo>
                  <a:pt x="336061" y="207117"/>
                </a:lnTo>
                <a:lnTo>
                  <a:pt x="351363" y="184922"/>
                </a:lnTo>
                <a:lnTo>
                  <a:pt x="362889" y="159816"/>
                </a:lnTo>
                <a:lnTo>
                  <a:pt x="403023" y="159816"/>
                </a:lnTo>
                <a:lnTo>
                  <a:pt x="399459" y="155235"/>
                </a:lnTo>
                <a:lnTo>
                  <a:pt x="386973" y="124232"/>
                </a:lnTo>
                <a:lnTo>
                  <a:pt x="383032" y="92456"/>
                </a:lnTo>
                <a:lnTo>
                  <a:pt x="383032" y="81229"/>
                </a:lnTo>
                <a:close/>
              </a:path>
              <a:path w="1823720" h="294005">
                <a:moveTo>
                  <a:pt x="403023" y="159816"/>
                </a:moveTo>
                <a:lnTo>
                  <a:pt x="362889" y="159816"/>
                </a:lnTo>
                <a:lnTo>
                  <a:pt x="373899" y="183271"/>
                </a:lnTo>
                <a:lnTo>
                  <a:pt x="388562" y="204063"/>
                </a:lnTo>
                <a:lnTo>
                  <a:pt x="406816" y="221388"/>
                </a:lnTo>
                <a:lnTo>
                  <a:pt x="428599" y="234442"/>
                </a:lnTo>
                <a:lnTo>
                  <a:pt x="451053" y="203403"/>
                </a:lnTo>
                <a:lnTo>
                  <a:pt x="420736" y="182585"/>
                </a:lnTo>
                <a:lnTo>
                  <a:pt x="403023" y="159816"/>
                </a:lnTo>
                <a:close/>
              </a:path>
              <a:path w="1823720" h="294005">
                <a:moveTo>
                  <a:pt x="443128" y="48209"/>
                </a:moveTo>
                <a:lnTo>
                  <a:pt x="281330" y="48209"/>
                </a:lnTo>
                <a:lnTo>
                  <a:pt x="281330" y="81229"/>
                </a:lnTo>
                <a:lnTo>
                  <a:pt x="443128" y="81229"/>
                </a:lnTo>
                <a:lnTo>
                  <a:pt x="443128" y="48209"/>
                </a:lnTo>
                <a:close/>
              </a:path>
              <a:path w="1823720" h="294005">
                <a:moveTo>
                  <a:pt x="383032" y="6604"/>
                </a:moveTo>
                <a:lnTo>
                  <a:pt x="342087" y="6604"/>
                </a:lnTo>
                <a:lnTo>
                  <a:pt x="342087" y="48209"/>
                </a:lnTo>
                <a:lnTo>
                  <a:pt x="383032" y="48209"/>
                </a:lnTo>
                <a:lnTo>
                  <a:pt x="383032" y="6604"/>
                </a:lnTo>
                <a:close/>
              </a:path>
              <a:path w="1823720" h="294005">
                <a:moveTo>
                  <a:pt x="508508" y="0"/>
                </a:moveTo>
                <a:lnTo>
                  <a:pt x="466902" y="0"/>
                </a:lnTo>
                <a:lnTo>
                  <a:pt x="466902" y="293878"/>
                </a:lnTo>
                <a:lnTo>
                  <a:pt x="508508" y="293878"/>
                </a:lnTo>
                <a:lnTo>
                  <a:pt x="508508" y="148590"/>
                </a:lnTo>
                <a:lnTo>
                  <a:pt x="551434" y="148590"/>
                </a:lnTo>
                <a:lnTo>
                  <a:pt x="551434" y="114249"/>
                </a:lnTo>
                <a:lnTo>
                  <a:pt x="508508" y="114249"/>
                </a:lnTo>
                <a:lnTo>
                  <a:pt x="508508" y="0"/>
                </a:lnTo>
                <a:close/>
              </a:path>
              <a:path w="1823720" h="294005">
                <a:moveTo>
                  <a:pt x="885596" y="0"/>
                </a:moveTo>
                <a:lnTo>
                  <a:pt x="844651" y="0"/>
                </a:lnTo>
                <a:lnTo>
                  <a:pt x="844651" y="70662"/>
                </a:lnTo>
                <a:lnTo>
                  <a:pt x="799084" y="70662"/>
                </a:lnTo>
                <a:lnTo>
                  <a:pt x="799084" y="104343"/>
                </a:lnTo>
                <a:lnTo>
                  <a:pt x="844651" y="104343"/>
                </a:lnTo>
                <a:lnTo>
                  <a:pt x="844651" y="175006"/>
                </a:lnTo>
                <a:lnTo>
                  <a:pt x="885596" y="175006"/>
                </a:lnTo>
                <a:lnTo>
                  <a:pt x="885596" y="0"/>
                </a:lnTo>
                <a:close/>
              </a:path>
              <a:path w="1823720" h="294005">
                <a:moveTo>
                  <a:pt x="748893" y="49530"/>
                </a:moveTo>
                <a:lnTo>
                  <a:pt x="707288" y="49530"/>
                </a:lnTo>
                <a:lnTo>
                  <a:pt x="702701" y="76946"/>
                </a:lnTo>
                <a:lnTo>
                  <a:pt x="689663" y="102692"/>
                </a:lnTo>
                <a:lnTo>
                  <a:pt x="667772" y="124475"/>
                </a:lnTo>
                <a:lnTo>
                  <a:pt x="636625" y="140004"/>
                </a:lnTo>
                <a:lnTo>
                  <a:pt x="657758" y="172364"/>
                </a:lnTo>
                <a:lnTo>
                  <a:pt x="681476" y="161942"/>
                </a:lnTo>
                <a:lnTo>
                  <a:pt x="701138" y="147434"/>
                </a:lnTo>
                <a:lnTo>
                  <a:pt x="716776" y="129459"/>
                </a:lnTo>
                <a:lnTo>
                  <a:pt x="728421" y="108635"/>
                </a:lnTo>
                <a:lnTo>
                  <a:pt x="774999" y="108635"/>
                </a:lnTo>
                <a:lnTo>
                  <a:pt x="765362" y="99183"/>
                </a:lnTo>
                <a:lnTo>
                  <a:pt x="753057" y="75146"/>
                </a:lnTo>
                <a:lnTo>
                  <a:pt x="748893" y="49530"/>
                </a:lnTo>
                <a:close/>
              </a:path>
              <a:path w="1823720" h="294005">
                <a:moveTo>
                  <a:pt x="774999" y="108635"/>
                </a:moveTo>
                <a:lnTo>
                  <a:pt x="728421" y="108635"/>
                </a:lnTo>
                <a:lnTo>
                  <a:pt x="739828" y="127369"/>
                </a:lnTo>
                <a:lnTo>
                  <a:pt x="754795" y="143595"/>
                </a:lnTo>
                <a:lnTo>
                  <a:pt x="773416" y="156788"/>
                </a:lnTo>
                <a:lnTo>
                  <a:pt x="795782" y="166420"/>
                </a:lnTo>
                <a:lnTo>
                  <a:pt x="816254" y="134721"/>
                </a:lnTo>
                <a:lnTo>
                  <a:pt x="786273" y="119692"/>
                </a:lnTo>
                <a:lnTo>
                  <a:pt x="774999" y="108635"/>
                </a:lnTo>
                <a:close/>
              </a:path>
              <a:path w="1823720" h="294005">
                <a:moveTo>
                  <a:pt x="807008" y="16510"/>
                </a:moveTo>
                <a:lnTo>
                  <a:pt x="647852" y="16510"/>
                </a:lnTo>
                <a:lnTo>
                  <a:pt x="647852" y="49529"/>
                </a:lnTo>
                <a:lnTo>
                  <a:pt x="807008" y="49530"/>
                </a:lnTo>
                <a:lnTo>
                  <a:pt x="807008" y="16510"/>
                </a:lnTo>
                <a:close/>
              </a:path>
              <a:path w="1823720" h="294005">
                <a:moveTo>
                  <a:pt x="885596" y="188214"/>
                </a:moveTo>
                <a:lnTo>
                  <a:pt x="683514" y="188214"/>
                </a:lnTo>
                <a:lnTo>
                  <a:pt x="683514" y="221234"/>
                </a:lnTo>
                <a:lnTo>
                  <a:pt x="844651" y="221234"/>
                </a:lnTo>
                <a:lnTo>
                  <a:pt x="844651" y="293878"/>
                </a:lnTo>
                <a:lnTo>
                  <a:pt x="885596" y="293878"/>
                </a:lnTo>
                <a:lnTo>
                  <a:pt x="885596" y="188214"/>
                </a:lnTo>
                <a:close/>
              </a:path>
              <a:path w="1823720" h="294005">
                <a:moveTo>
                  <a:pt x="1191361" y="139344"/>
                </a:moveTo>
                <a:lnTo>
                  <a:pt x="923239" y="139344"/>
                </a:lnTo>
                <a:lnTo>
                  <a:pt x="923239" y="172364"/>
                </a:lnTo>
                <a:lnTo>
                  <a:pt x="1191361" y="172364"/>
                </a:lnTo>
                <a:lnTo>
                  <a:pt x="1191361" y="139344"/>
                </a:lnTo>
                <a:close/>
              </a:path>
              <a:path w="1823720" h="294005">
                <a:moveTo>
                  <a:pt x="1057300" y="4622"/>
                </a:moveTo>
                <a:lnTo>
                  <a:pt x="1012955" y="8482"/>
                </a:lnTo>
                <a:lnTo>
                  <a:pt x="979166" y="19646"/>
                </a:lnTo>
                <a:lnTo>
                  <a:pt x="957698" y="37498"/>
                </a:lnTo>
                <a:lnTo>
                  <a:pt x="950315" y="61417"/>
                </a:lnTo>
                <a:lnTo>
                  <a:pt x="952374" y="74764"/>
                </a:lnTo>
                <a:lnTo>
                  <a:pt x="958859" y="86471"/>
                </a:lnTo>
                <a:lnTo>
                  <a:pt x="969492" y="96382"/>
                </a:lnTo>
                <a:lnTo>
                  <a:pt x="983996" y="104343"/>
                </a:lnTo>
                <a:lnTo>
                  <a:pt x="983996" y="139344"/>
                </a:lnTo>
                <a:lnTo>
                  <a:pt x="1024940" y="139344"/>
                </a:lnTo>
                <a:lnTo>
                  <a:pt x="1024940" y="114909"/>
                </a:lnTo>
                <a:lnTo>
                  <a:pt x="1129284" y="114909"/>
                </a:lnTo>
                <a:lnTo>
                  <a:pt x="1129284" y="104673"/>
                </a:lnTo>
                <a:lnTo>
                  <a:pt x="1143843" y="96707"/>
                </a:lnTo>
                <a:lnTo>
                  <a:pt x="1154626" y="86760"/>
                </a:lnTo>
                <a:lnTo>
                  <a:pt x="1155141" y="85852"/>
                </a:lnTo>
                <a:lnTo>
                  <a:pt x="1057300" y="85852"/>
                </a:lnTo>
                <a:lnTo>
                  <a:pt x="1029646" y="84170"/>
                </a:lnTo>
                <a:lnTo>
                  <a:pt x="1009421" y="79578"/>
                </a:lnTo>
                <a:lnTo>
                  <a:pt x="997121" y="72014"/>
                </a:lnTo>
                <a:lnTo>
                  <a:pt x="993241" y="61417"/>
                </a:lnTo>
                <a:lnTo>
                  <a:pt x="997121" y="50530"/>
                </a:lnTo>
                <a:lnTo>
                  <a:pt x="1009421" y="42678"/>
                </a:lnTo>
                <a:lnTo>
                  <a:pt x="1029646" y="37921"/>
                </a:lnTo>
                <a:lnTo>
                  <a:pt x="1057300" y="36322"/>
                </a:lnTo>
                <a:lnTo>
                  <a:pt x="1154703" y="36322"/>
                </a:lnTo>
                <a:lnTo>
                  <a:pt x="1134732" y="19646"/>
                </a:lnTo>
                <a:lnTo>
                  <a:pt x="1101217" y="8482"/>
                </a:lnTo>
                <a:lnTo>
                  <a:pt x="1057300" y="4622"/>
                </a:lnTo>
                <a:close/>
              </a:path>
              <a:path w="1823720" h="294005">
                <a:moveTo>
                  <a:pt x="1129284" y="114909"/>
                </a:moveTo>
                <a:lnTo>
                  <a:pt x="1088339" y="114909"/>
                </a:lnTo>
                <a:lnTo>
                  <a:pt x="1088339" y="139344"/>
                </a:lnTo>
                <a:lnTo>
                  <a:pt x="1129284" y="139344"/>
                </a:lnTo>
                <a:lnTo>
                  <a:pt x="1129284" y="114909"/>
                </a:lnTo>
                <a:close/>
              </a:path>
              <a:path w="1823720" h="294005">
                <a:moveTo>
                  <a:pt x="1088339" y="114909"/>
                </a:moveTo>
                <a:lnTo>
                  <a:pt x="1024940" y="114909"/>
                </a:lnTo>
                <a:lnTo>
                  <a:pt x="1032550" y="115776"/>
                </a:lnTo>
                <a:lnTo>
                  <a:pt x="1040501" y="116395"/>
                </a:lnTo>
                <a:lnTo>
                  <a:pt x="1048761" y="116766"/>
                </a:lnTo>
                <a:lnTo>
                  <a:pt x="1057300" y="116890"/>
                </a:lnTo>
                <a:lnTo>
                  <a:pt x="1065400" y="116766"/>
                </a:lnTo>
                <a:lnTo>
                  <a:pt x="1073315" y="116395"/>
                </a:lnTo>
                <a:lnTo>
                  <a:pt x="1080981" y="115776"/>
                </a:lnTo>
                <a:lnTo>
                  <a:pt x="1088339" y="114909"/>
                </a:lnTo>
                <a:close/>
              </a:path>
              <a:path w="1823720" h="294005">
                <a:moveTo>
                  <a:pt x="1154703" y="36322"/>
                </a:moveTo>
                <a:lnTo>
                  <a:pt x="1057300" y="36322"/>
                </a:lnTo>
                <a:lnTo>
                  <a:pt x="1084443" y="37921"/>
                </a:lnTo>
                <a:lnTo>
                  <a:pt x="1104560" y="42678"/>
                </a:lnTo>
                <a:lnTo>
                  <a:pt x="1117061" y="50530"/>
                </a:lnTo>
                <a:lnTo>
                  <a:pt x="1121359" y="61417"/>
                </a:lnTo>
                <a:lnTo>
                  <a:pt x="1117061" y="72014"/>
                </a:lnTo>
                <a:lnTo>
                  <a:pt x="1104560" y="79578"/>
                </a:lnTo>
                <a:lnTo>
                  <a:pt x="1084443" y="84170"/>
                </a:lnTo>
                <a:lnTo>
                  <a:pt x="1057300" y="85852"/>
                </a:lnTo>
                <a:lnTo>
                  <a:pt x="1155141" y="85852"/>
                </a:lnTo>
                <a:lnTo>
                  <a:pt x="1161323" y="74955"/>
                </a:lnTo>
                <a:lnTo>
                  <a:pt x="1163624" y="61417"/>
                </a:lnTo>
                <a:lnTo>
                  <a:pt x="1156112" y="37498"/>
                </a:lnTo>
                <a:lnTo>
                  <a:pt x="1154703" y="36322"/>
                </a:lnTo>
                <a:close/>
              </a:path>
              <a:path w="1823720" h="294005">
                <a:moveTo>
                  <a:pt x="1056640" y="187553"/>
                </a:moveTo>
                <a:lnTo>
                  <a:pt x="1013574" y="191025"/>
                </a:lnTo>
                <a:lnTo>
                  <a:pt x="981313" y="201215"/>
                </a:lnTo>
                <a:lnTo>
                  <a:pt x="961124" y="217782"/>
                </a:lnTo>
                <a:lnTo>
                  <a:pt x="954278" y="240385"/>
                </a:lnTo>
                <a:lnTo>
                  <a:pt x="961124" y="263313"/>
                </a:lnTo>
                <a:lnTo>
                  <a:pt x="981313" y="279927"/>
                </a:lnTo>
                <a:lnTo>
                  <a:pt x="1013574" y="289977"/>
                </a:lnTo>
                <a:lnTo>
                  <a:pt x="1056640" y="293217"/>
                </a:lnTo>
                <a:lnTo>
                  <a:pt x="1099473" y="289977"/>
                </a:lnTo>
                <a:lnTo>
                  <a:pt x="1131595" y="279927"/>
                </a:lnTo>
                <a:lnTo>
                  <a:pt x="1151830" y="263313"/>
                </a:lnTo>
                <a:lnTo>
                  <a:pt x="1151978" y="262839"/>
                </a:lnTo>
                <a:lnTo>
                  <a:pt x="1056640" y="262839"/>
                </a:lnTo>
                <a:lnTo>
                  <a:pt x="1029966" y="261420"/>
                </a:lnTo>
                <a:lnTo>
                  <a:pt x="1010907" y="257184"/>
                </a:lnTo>
                <a:lnTo>
                  <a:pt x="999525" y="250162"/>
                </a:lnTo>
                <a:lnTo>
                  <a:pt x="995883" y="240385"/>
                </a:lnTo>
                <a:lnTo>
                  <a:pt x="999525" y="230897"/>
                </a:lnTo>
                <a:lnTo>
                  <a:pt x="1010907" y="224164"/>
                </a:lnTo>
                <a:lnTo>
                  <a:pt x="1029966" y="220093"/>
                </a:lnTo>
                <a:lnTo>
                  <a:pt x="1056640" y="218592"/>
                </a:lnTo>
                <a:lnTo>
                  <a:pt x="1152087" y="218592"/>
                </a:lnTo>
                <a:lnTo>
                  <a:pt x="1151830" y="217782"/>
                </a:lnTo>
                <a:lnTo>
                  <a:pt x="1131595" y="201215"/>
                </a:lnTo>
                <a:lnTo>
                  <a:pt x="1099473" y="191025"/>
                </a:lnTo>
                <a:lnTo>
                  <a:pt x="1056640" y="187553"/>
                </a:lnTo>
                <a:close/>
              </a:path>
              <a:path w="1823720" h="294005">
                <a:moveTo>
                  <a:pt x="1152087" y="218592"/>
                </a:moveTo>
                <a:lnTo>
                  <a:pt x="1056640" y="218592"/>
                </a:lnTo>
                <a:lnTo>
                  <a:pt x="1083045" y="220093"/>
                </a:lnTo>
                <a:lnTo>
                  <a:pt x="1102207" y="224164"/>
                </a:lnTo>
                <a:lnTo>
                  <a:pt x="1113940" y="230897"/>
                </a:lnTo>
                <a:lnTo>
                  <a:pt x="1118057" y="240385"/>
                </a:lnTo>
                <a:lnTo>
                  <a:pt x="1113940" y="250162"/>
                </a:lnTo>
                <a:lnTo>
                  <a:pt x="1102207" y="257184"/>
                </a:lnTo>
                <a:lnTo>
                  <a:pt x="1083045" y="261420"/>
                </a:lnTo>
                <a:lnTo>
                  <a:pt x="1056640" y="262839"/>
                </a:lnTo>
                <a:lnTo>
                  <a:pt x="1151978" y="262839"/>
                </a:lnTo>
                <a:lnTo>
                  <a:pt x="1159002" y="240385"/>
                </a:lnTo>
                <a:lnTo>
                  <a:pt x="1152087" y="218592"/>
                </a:lnTo>
                <a:close/>
              </a:path>
              <a:path w="1823720" h="294005">
                <a:moveTo>
                  <a:pt x="1392783" y="23113"/>
                </a:moveTo>
                <a:lnTo>
                  <a:pt x="1351178" y="23113"/>
                </a:lnTo>
                <a:lnTo>
                  <a:pt x="1351178" y="66700"/>
                </a:lnTo>
                <a:lnTo>
                  <a:pt x="1346792" y="107325"/>
                </a:lnTo>
                <a:lnTo>
                  <a:pt x="1333430" y="145288"/>
                </a:lnTo>
                <a:lnTo>
                  <a:pt x="1310780" y="177307"/>
                </a:lnTo>
                <a:lnTo>
                  <a:pt x="1278534" y="200101"/>
                </a:lnTo>
                <a:lnTo>
                  <a:pt x="1303629" y="233781"/>
                </a:lnTo>
                <a:lnTo>
                  <a:pt x="1326619" y="218793"/>
                </a:lnTo>
                <a:lnTo>
                  <a:pt x="1345647" y="199069"/>
                </a:lnTo>
                <a:lnTo>
                  <a:pt x="1360836" y="175320"/>
                </a:lnTo>
                <a:lnTo>
                  <a:pt x="1372311" y="148259"/>
                </a:lnTo>
                <a:lnTo>
                  <a:pt x="1413955" y="148259"/>
                </a:lnTo>
                <a:lnTo>
                  <a:pt x="1409623" y="142151"/>
                </a:lnTo>
                <a:lnTo>
                  <a:pt x="1396838" y="105849"/>
                </a:lnTo>
                <a:lnTo>
                  <a:pt x="1392783" y="66700"/>
                </a:lnTo>
                <a:lnTo>
                  <a:pt x="1392783" y="23113"/>
                </a:lnTo>
                <a:close/>
              </a:path>
              <a:path w="1823720" h="294005">
                <a:moveTo>
                  <a:pt x="1413955" y="148259"/>
                </a:moveTo>
                <a:lnTo>
                  <a:pt x="1372311" y="148259"/>
                </a:lnTo>
                <a:lnTo>
                  <a:pt x="1383212" y="173416"/>
                </a:lnTo>
                <a:lnTo>
                  <a:pt x="1397612" y="195478"/>
                </a:lnTo>
                <a:lnTo>
                  <a:pt x="1415541" y="213825"/>
                </a:lnTo>
                <a:lnTo>
                  <a:pt x="1437030" y="227838"/>
                </a:lnTo>
                <a:lnTo>
                  <a:pt x="1462125" y="194818"/>
                </a:lnTo>
                <a:lnTo>
                  <a:pt x="1431324" y="172756"/>
                </a:lnTo>
                <a:lnTo>
                  <a:pt x="1413955" y="148259"/>
                </a:lnTo>
                <a:close/>
              </a:path>
              <a:path w="1823720" h="294005">
                <a:moveTo>
                  <a:pt x="1516278" y="0"/>
                </a:moveTo>
                <a:lnTo>
                  <a:pt x="1474673" y="0"/>
                </a:lnTo>
                <a:lnTo>
                  <a:pt x="1474673" y="293878"/>
                </a:lnTo>
                <a:lnTo>
                  <a:pt x="1516278" y="293878"/>
                </a:lnTo>
                <a:lnTo>
                  <a:pt x="1516278" y="147929"/>
                </a:lnTo>
                <a:lnTo>
                  <a:pt x="1559204" y="147929"/>
                </a:lnTo>
                <a:lnTo>
                  <a:pt x="1559204" y="113588"/>
                </a:lnTo>
                <a:lnTo>
                  <a:pt x="1516278" y="113588"/>
                </a:lnTo>
                <a:lnTo>
                  <a:pt x="1516278" y="0"/>
                </a:lnTo>
                <a:close/>
              </a:path>
              <a:path w="1823720" h="294005">
                <a:moveTo>
                  <a:pt x="1762607" y="5283"/>
                </a:moveTo>
                <a:lnTo>
                  <a:pt x="1723644" y="5283"/>
                </a:lnTo>
                <a:lnTo>
                  <a:pt x="1723644" y="72644"/>
                </a:lnTo>
                <a:lnTo>
                  <a:pt x="1691944" y="72644"/>
                </a:lnTo>
                <a:lnTo>
                  <a:pt x="1691944" y="105664"/>
                </a:lnTo>
                <a:lnTo>
                  <a:pt x="1723644" y="105664"/>
                </a:lnTo>
                <a:lnTo>
                  <a:pt x="1723644" y="145288"/>
                </a:lnTo>
                <a:lnTo>
                  <a:pt x="1691944" y="145288"/>
                </a:lnTo>
                <a:lnTo>
                  <a:pt x="1691944" y="178308"/>
                </a:lnTo>
                <a:lnTo>
                  <a:pt x="1723644" y="178308"/>
                </a:lnTo>
                <a:lnTo>
                  <a:pt x="1723644" y="279349"/>
                </a:lnTo>
                <a:lnTo>
                  <a:pt x="1762607" y="279349"/>
                </a:lnTo>
                <a:lnTo>
                  <a:pt x="1762607" y="5283"/>
                </a:lnTo>
                <a:close/>
              </a:path>
              <a:path w="1823720" h="294005">
                <a:moveTo>
                  <a:pt x="1678076" y="29057"/>
                </a:moveTo>
                <a:lnTo>
                  <a:pt x="1577695" y="29057"/>
                </a:lnTo>
                <a:lnTo>
                  <a:pt x="1577695" y="61417"/>
                </a:lnTo>
                <a:lnTo>
                  <a:pt x="1638452" y="61417"/>
                </a:lnTo>
                <a:lnTo>
                  <a:pt x="1638452" y="108966"/>
                </a:lnTo>
                <a:lnTo>
                  <a:pt x="1578356" y="108966"/>
                </a:lnTo>
                <a:lnTo>
                  <a:pt x="1578356" y="227177"/>
                </a:lnTo>
                <a:lnTo>
                  <a:pt x="1597507" y="227177"/>
                </a:lnTo>
                <a:lnTo>
                  <a:pt x="1621684" y="226924"/>
                </a:lnTo>
                <a:lnTo>
                  <a:pt x="1645304" y="225898"/>
                </a:lnTo>
                <a:lnTo>
                  <a:pt x="1669295" y="223695"/>
                </a:lnTo>
                <a:lnTo>
                  <a:pt x="1694586" y="219913"/>
                </a:lnTo>
                <a:lnTo>
                  <a:pt x="1691911" y="193167"/>
                </a:lnTo>
                <a:lnTo>
                  <a:pt x="1617980" y="193167"/>
                </a:lnTo>
                <a:lnTo>
                  <a:pt x="1617980" y="141325"/>
                </a:lnTo>
                <a:lnTo>
                  <a:pt x="1678076" y="141325"/>
                </a:lnTo>
                <a:lnTo>
                  <a:pt x="1678076" y="29057"/>
                </a:lnTo>
                <a:close/>
              </a:path>
              <a:path w="1823720" h="294005">
                <a:moveTo>
                  <a:pt x="1691284" y="186893"/>
                </a:moveTo>
                <a:lnTo>
                  <a:pt x="1671843" y="189498"/>
                </a:lnTo>
                <a:lnTo>
                  <a:pt x="1653393" y="191392"/>
                </a:lnTo>
                <a:lnTo>
                  <a:pt x="1635563" y="192604"/>
                </a:lnTo>
                <a:lnTo>
                  <a:pt x="1617980" y="193167"/>
                </a:lnTo>
                <a:lnTo>
                  <a:pt x="1691911" y="193167"/>
                </a:lnTo>
                <a:lnTo>
                  <a:pt x="1691284" y="186893"/>
                </a:lnTo>
                <a:close/>
              </a:path>
              <a:path w="1823720" h="294005">
                <a:moveTo>
                  <a:pt x="1823364" y="0"/>
                </a:moveTo>
                <a:lnTo>
                  <a:pt x="1784400" y="0"/>
                </a:lnTo>
                <a:lnTo>
                  <a:pt x="1784400" y="293878"/>
                </a:lnTo>
                <a:lnTo>
                  <a:pt x="1823364" y="293878"/>
                </a:lnTo>
                <a:lnTo>
                  <a:pt x="18233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75281" y="1028306"/>
            <a:ext cx="2117725" cy="294640"/>
          </a:xfrm>
          <a:custGeom>
            <a:avLst/>
            <a:gdLst/>
            <a:ahLst/>
            <a:cxnLst/>
            <a:rect l="l" t="t" r="r" b="b"/>
            <a:pathLst>
              <a:path w="2117725" h="294640">
                <a:moveTo>
                  <a:pt x="237083" y="21793"/>
                </a:moveTo>
                <a:lnTo>
                  <a:pt x="31699" y="21793"/>
                </a:lnTo>
                <a:lnTo>
                  <a:pt x="31699" y="184251"/>
                </a:lnTo>
                <a:lnTo>
                  <a:pt x="239725" y="184251"/>
                </a:lnTo>
                <a:lnTo>
                  <a:pt x="239725" y="151892"/>
                </a:lnTo>
                <a:lnTo>
                  <a:pt x="73964" y="151892"/>
                </a:lnTo>
                <a:lnTo>
                  <a:pt x="73964" y="118872"/>
                </a:lnTo>
                <a:lnTo>
                  <a:pt x="230479" y="118872"/>
                </a:lnTo>
                <a:lnTo>
                  <a:pt x="230479" y="86512"/>
                </a:lnTo>
                <a:lnTo>
                  <a:pt x="73964" y="86512"/>
                </a:lnTo>
                <a:lnTo>
                  <a:pt x="73964" y="55473"/>
                </a:lnTo>
                <a:lnTo>
                  <a:pt x="237083" y="55473"/>
                </a:lnTo>
                <a:lnTo>
                  <a:pt x="237083" y="21793"/>
                </a:lnTo>
                <a:close/>
              </a:path>
              <a:path w="2117725" h="294640">
                <a:moveTo>
                  <a:pt x="268782" y="226517"/>
                </a:moveTo>
                <a:lnTo>
                  <a:pt x="0" y="226517"/>
                </a:lnTo>
                <a:lnTo>
                  <a:pt x="0" y="259537"/>
                </a:lnTo>
                <a:lnTo>
                  <a:pt x="268782" y="259537"/>
                </a:lnTo>
                <a:lnTo>
                  <a:pt x="268782" y="226517"/>
                </a:lnTo>
                <a:close/>
              </a:path>
              <a:path w="2117725" h="294640">
                <a:moveTo>
                  <a:pt x="478129" y="5943"/>
                </a:moveTo>
                <a:lnTo>
                  <a:pt x="439826" y="5943"/>
                </a:lnTo>
                <a:lnTo>
                  <a:pt x="439826" y="100380"/>
                </a:lnTo>
                <a:lnTo>
                  <a:pt x="410108" y="100380"/>
                </a:lnTo>
                <a:lnTo>
                  <a:pt x="410108" y="134061"/>
                </a:lnTo>
                <a:lnTo>
                  <a:pt x="439826" y="134061"/>
                </a:lnTo>
                <a:lnTo>
                  <a:pt x="439826" y="279349"/>
                </a:lnTo>
                <a:lnTo>
                  <a:pt x="478129" y="279349"/>
                </a:lnTo>
                <a:lnTo>
                  <a:pt x="478129" y="5943"/>
                </a:lnTo>
                <a:close/>
              </a:path>
              <a:path w="2117725" h="294640">
                <a:moveTo>
                  <a:pt x="397560" y="29718"/>
                </a:moveTo>
                <a:lnTo>
                  <a:pt x="293217" y="29718"/>
                </a:lnTo>
                <a:lnTo>
                  <a:pt x="293217" y="62077"/>
                </a:lnTo>
                <a:lnTo>
                  <a:pt x="357936" y="62077"/>
                </a:lnTo>
                <a:lnTo>
                  <a:pt x="357936" y="108305"/>
                </a:lnTo>
                <a:lnTo>
                  <a:pt x="293877" y="108305"/>
                </a:lnTo>
                <a:lnTo>
                  <a:pt x="293877" y="225196"/>
                </a:lnTo>
                <a:lnTo>
                  <a:pt x="314350" y="225196"/>
                </a:lnTo>
                <a:lnTo>
                  <a:pt x="341488" y="224793"/>
                </a:lnTo>
                <a:lnTo>
                  <a:pt x="368007" y="223710"/>
                </a:lnTo>
                <a:lnTo>
                  <a:pt x="394774" y="221388"/>
                </a:lnTo>
                <a:lnTo>
                  <a:pt x="422655" y="217271"/>
                </a:lnTo>
                <a:lnTo>
                  <a:pt x="420066" y="190855"/>
                </a:lnTo>
                <a:lnTo>
                  <a:pt x="333501" y="190855"/>
                </a:lnTo>
                <a:lnTo>
                  <a:pt x="333501" y="140665"/>
                </a:lnTo>
                <a:lnTo>
                  <a:pt x="397560" y="140665"/>
                </a:lnTo>
                <a:lnTo>
                  <a:pt x="397560" y="29718"/>
                </a:lnTo>
                <a:close/>
              </a:path>
              <a:path w="2117725" h="294640">
                <a:moveTo>
                  <a:pt x="419353" y="183591"/>
                </a:moveTo>
                <a:lnTo>
                  <a:pt x="396977" y="187047"/>
                </a:lnTo>
                <a:lnTo>
                  <a:pt x="375561" y="189204"/>
                </a:lnTo>
                <a:lnTo>
                  <a:pt x="354578" y="190370"/>
                </a:lnTo>
                <a:lnTo>
                  <a:pt x="333501" y="190855"/>
                </a:lnTo>
                <a:lnTo>
                  <a:pt x="420066" y="190855"/>
                </a:lnTo>
                <a:lnTo>
                  <a:pt x="419353" y="183591"/>
                </a:lnTo>
                <a:close/>
              </a:path>
              <a:path w="2117725" h="294640">
                <a:moveTo>
                  <a:pt x="538886" y="0"/>
                </a:moveTo>
                <a:lnTo>
                  <a:pt x="499922" y="0"/>
                </a:lnTo>
                <a:lnTo>
                  <a:pt x="499922" y="293878"/>
                </a:lnTo>
                <a:lnTo>
                  <a:pt x="538886" y="293878"/>
                </a:lnTo>
                <a:lnTo>
                  <a:pt x="538886" y="0"/>
                </a:lnTo>
                <a:close/>
              </a:path>
              <a:path w="2117725" h="294640">
                <a:moveTo>
                  <a:pt x="816254" y="0"/>
                </a:moveTo>
                <a:lnTo>
                  <a:pt x="774649" y="0"/>
                </a:lnTo>
                <a:lnTo>
                  <a:pt x="774649" y="294538"/>
                </a:lnTo>
                <a:lnTo>
                  <a:pt x="816254" y="294538"/>
                </a:lnTo>
                <a:lnTo>
                  <a:pt x="816254" y="0"/>
                </a:lnTo>
                <a:close/>
              </a:path>
              <a:path w="2117725" h="294640">
                <a:moveTo>
                  <a:pt x="657097" y="21132"/>
                </a:moveTo>
                <a:lnTo>
                  <a:pt x="625976" y="28428"/>
                </a:lnTo>
                <a:lnTo>
                  <a:pt x="601294" y="49282"/>
                </a:lnTo>
                <a:lnTo>
                  <a:pt x="585031" y="82147"/>
                </a:lnTo>
                <a:lnTo>
                  <a:pt x="579170" y="125476"/>
                </a:lnTo>
                <a:lnTo>
                  <a:pt x="585031" y="169046"/>
                </a:lnTo>
                <a:lnTo>
                  <a:pt x="601294" y="202123"/>
                </a:lnTo>
                <a:lnTo>
                  <a:pt x="625976" y="223127"/>
                </a:lnTo>
                <a:lnTo>
                  <a:pt x="657097" y="230479"/>
                </a:lnTo>
                <a:lnTo>
                  <a:pt x="687791" y="223127"/>
                </a:lnTo>
                <a:lnTo>
                  <a:pt x="712200" y="202123"/>
                </a:lnTo>
                <a:lnTo>
                  <a:pt x="716741" y="192836"/>
                </a:lnTo>
                <a:lnTo>
                  <a:pt x="657097" y="192836"/>
                </a:lnTo>
                <a:lnTo>
                  <a:pt x="641501" y="188487"/>
                </a:lnTo>
                <a:lnTo>
                  <a:pt x="629402" y="175625"/>
                </a:lnTo>
                <a:lnTo>
                  <a:pt x="621575" y="154528"/>
                </a:lnTo>
                <a:lnTo>
                  <a:pt x="618794" y="125476"/>
                </a:lnTo>
                <a:lnTo>
                  <a:pt x="621575" y="96562"/>
                </a:lnTo>
                <a:lnTo>
                  <a:pt x="629402" y="75450"/>
                </a:lnTo>
                <a:lnTo>
                  <a:pt x="641501" y="62510"/>
                </a:lnTo>
                <a:lnTo>
                  <a:pt x="657097" y="58115"/>
                </a:lnTo>
                <a:lnTo>
                  <a:pt x="716547" y="58115"/>
                </a:lnTo>
                <a:lnTo>
                  <a:pt x="712200" y="49282"/>
                </a:lnTo>
                <a:lnTo>
                  <a:pt x="687791" y="28428"/>
                </a:lnTo>
                <a:lnTo>
                  <a:pt x="657097" y="21132"/>
                </a:lnTo>
                <a:close/>
              </a:path>
              <a:path w="2117725" h="294640">
                <a:moveTo>
                  <a:pt x="716547" y="58115"/>
                </a:moveTo>
                <a:lnTo>
                  <a:pt x="657097" y="58115"/>
                </a:lnTo>
                <a:lnTo>
                  <a:pt x="672266" y="62510"/>
                </a:lnTo>
                <a:lnTo>
                  <a:pt x="684091" y="75450"/>
                </a:lnTo>
                <a:lnTo>
                  <a:pt x="691830" y="96562"/>
                </a:lnTo>
                <a:lnTo>
                  <a:pt x="694740" y="125476"/>
                </a:lnTo>
                <a:lnTo>
                  <a:pt x="691830" y="154528"/>
                </a:lnTo>
                <a:lnTo>
                  <a:pt x="684091" y="175625"/>
                </a:lnTo>
                <a:lnTo>
                  <a:pt x="672266" y="188487"/>
                </a:lnTo>
                <a:lnTo>
                  <a:pt x="657097" y="192836"/>
                </a:lnTo>
                <a:lnTo>
                  <a:pt x="716741" y="192836"/>
                </a:lnTo>
                <a:lnTo>
                  <a:pt x="728374" y="169046"/>
                </a:lnTo>
                <a:lnTo>
                  <a:pt x="734364" y="125476"/>
                </a:lnTo>
                <a:lnTo>
                  <a:pt x="728374" y="82147"/>
                </a:lnTo>
                <a:lnTo>
                  <a:pt x="716547" y="58115"/>
                </a:lnTo>
                <a:close/>
              </a:path>
              <a:path w="2117725" h="294640">
                <a:moveTo>
                  <a:pt x="1179474" y="0"/>
                </a:moveTo>
                <a:lnTo>
                  <a:pt x="1138529" y="0"/>
                </a:lnTo>
                <a:lnTo>
                  <a:pt x="1138529" y="70662"/>
                </a:lnTo>
                <a:lnTo>
                  <a:pt x="1092961" y="70662"/>
                </a:lnTo>
                <a:lnTo>
                  <a:pt x="1092961" y="104343"/>
                </a:lnTo>
                <a:lnTo>
                  <a:pt x="1138529" y="104343"/>
                </a:lnTo>
                <a:lnTo>
                  <a:pt x="1138529" y="175006"/>
                </a:lnTo>
                <a:lnTo>
                  <a:pt x="1179474" y="175006"/>
                </a:lnTo>
                <a:lnTo>
                  <a:pt x="1179474" y="0"/>
                </a:lnTo>
                <a:close/>
              </a:path>
              <a:path w="2117725" h="294640">
                <a:moveTo>
                  <a:pt x="1042771" y="49530"/>
                </a:moveTo>
                <a:lnTo>
                  <a:pt x="1001166" y="49530"/>
                </a:lnTo>
                <a:lnTo>
                  <a:pt x="996579" y="76946"/>
                </a:lnTo>
                <a:lnTo>
                  <a:pt x="983541" y="102692"/>
                </a:lnTo>
                <a:lnTo>
                  <a:pt x="961650" y="124475"/>
                </a:lnTo>
                <a:lnTo>
                  <a:pt x="930503" y="140004"/>
                </a:lnTo>
                <a:lnTo>
                  <a:pt x="951636" y="172364"/>
                </a:lnTo>
                <a:lnTo>
                  <a:pt x="975354" y="161942"/>
                </a:lnTo>
                <a:lnTo>
                  <a:pt x="995016" y="147434"/>
                </a:lnTo>
                <a:lnTo>
                  <a:pt x="1010654" y="129459"/>
                </a:lnTo>
                <a:lnTo>
                  <a:pt x="1022299" y="108635"/>
                </a:lnTo>
                <a:lnTo>
                  <a:pt x="1068877" y="108635"/>
                </a:lnTo>
                <a:lnTo>
                  <a:pt x="1059240" y="99183"/>
                </a:lnTo>
                <a:lnTo>
                  <a:pt x="1046935" y="75146"/>
                </a:lnTo>
                <a:lnTo>
                  <a:pt x="1042771" y="49530"/>
                </a:lnTo>
                <a:close/>
              </a:path>
              <a:path w="2117725" h="294640">
                <a:moveTo>
                  <a:pt x="1068877" y="108635"/>
                </a:moveTo>
                <a:lnTo>
                  <a:pt x="1022299" y="108635"/>
                </a:lnTo>
                <a:lnTo>
                  <a:pt x="1033706" y="127369"/>
                </a:lnTo>
                <a:lnTo>
                  <a:pt x="1048673" y="143595"/>
                </a:lnTo>
                <a:lnTo>
                  <a:pt x="1067294" y="156788"/>
                </a:lnTo>
                <a:lnTo>
                  <a:pt x="1089659" y="166420"/>
                </a:lnTo>
                <a:lnTo>
                  <a:pt x="1110132" y="134721"/>
                </a:lnTo>
                <a:lnTo>
                  <a:pt x="1080151" y="119692"/>
                </a:lnTo>
                <a:lnTo>
                  <a:pt x="1068877" y="108635"/>
                </a:lnTo>
                <a:close/>
              </a:path>
              <a:path w="2117725" h="294640">
                <a:moveTo>
                  <a:pt x="1100886" y="16510"/>
                </a:moveTo>
                <a:lnTo>
                  <a:pt x="941730" y="16510"/>
                </a:lnTo>
                <a:lnTo>
                  <a:pt x="941730" y="49530"/>
                </a:lnTo>
                <a:lnTo>
                  <a:pt x="1100886" y="49530"/>
                </a:lnTo>
                <a:lnTo>
                  <a:pt x="1100886" y="16510"/>
                </a:lnTo>
                <a:close/>
              </a:path>
              <a:path w="2117725" h="294640">
                <a:moveTo>
                  <a:pt x="1179474" y="188214"/>
                </a:moveTo>
                <a:lnTo>
                  <a:pt x="977391" y="188214"/>
                </a:lnTo>
                <a:lnTo>
                  <a:pt x="977391" y="221234"/>
                </a:lnTo>
                <a:lnTo>
                  <a:pt x="1138529" y="221234"/>
                </a:lnTo>
                <a:lnTo>
                  <a:pt x="1138529" y="293878"/>
                </a:lnTo>
                <a:lnTo>
                  <a:pt x="1179474" y="293878"/>
                </a:lnTo>
                <a:lnTo>
                  <a:pt x="1179474" y="188214"/>
                </a:lnTo>
                <a:close/>
              </a:path>
              <a:path w="2117725" h="294640">
                <a:moveTo>
                  <a:pt x="1485239" y="139344"/>
                </a:moveTo>
                <a:lnTo>
                  <a:pt x="1217117" y="139344"/>
                </a:lnTo>
                <a:lnTo>
                  <a:pt x="1217117" y="172364"/>
                </a:lnTo>
                <a:lnTo>
                  <a:pt x="1485239" y="172364"/>
                </a:lnTo>
                <a:lnTo>
                  <a:pt x="1485239" y="139344"/>
                </a:lnTo>
                <a:close/>
              </a:path>
              <a:path w="2117725" h="294640">
                <a:moveTo>
                  <a:pt x="1351178" y="4622"/>
                </a:moveTo>
                <a:lnTo>
                  <a:pt x="1306833" y="8482"/>
                </a:lnTo>
                <a:lnTo>
                  <a:pt x="1273044" y="19646"/>
                </a:lnTo>
                <a:lnTo>
                  <a:pt x="1251576" y="37498"/>
                </a:lnTo>
                <a:lnTo>
                  <a:pt x="1244193" y="61417"/>
                </a:lnTo>
                <a:lnTo>
                  <a:pt x="1246252" y="74764"/>
                </a:lnTo>
                <a:lnTo>
                  <a:pt x="1252737" y="86471"/>
                </a:lnTo>
                <a:lnTo>
                  <a:pt x="1263370" y="96382"/>
                </a:lnTo>
                <a:lnTo>
                  <a:pt x="1277873" y="104343"/>
                </a:lnTo>
                <a:lnTo>
                  <a:pt x="1277873" y="139344"/>
                </a:lnTo>
                <a:lnTo>
                  <a:pt x="1318818" y="139344"/>
                </a:lnTo>
                <a:lnTo>
                  <a:pt x="1318818" y="114909"/>
                </a:lnTo>
                <a:lnTo>
                  <a:pt x="1423161" y="114909"/>
                </a:lnTo>
                <a:lnTo>
                  <a:pt x="1423161" y="104673"/>
                </a:lnTo>
                <a:lnTo>
                  <a:pt x="1437721" y="96707"/>
                </a:lnTo>
                <a:lnTo>
                  <a:pt x="1448504" y="86760"/>
                </a:lnTo>
                <a:lnTo>
                  <a:pt x="1449019" y="85852"/>
                </a:lnTo>
                <a:lnTo>
                  <a:pt x="1351178" y="85852"/>
                </a:lnTo>
                <a:lnTo>
                  <a:pt x="1323524" y="84170"/>
                </a:lnTo>
                <a:lnTo>
                  <a:pt x="1303299" y="79578"/>
                </a:lnTo>
                <a:lnTo>
                  <a:pt x="1290999" y="72014"/>
                </a:lnTo>
                <a:lnTo>
                  <a:pt x="1287119" y="61417"/>
                </a:lnTo>
                <a:lnTo>
                  <a:pt x="1290999" y="50530"/>
                </a:lnTo>
                <a:lnTo>
                  <a:pt x="1303299" y="42678"/>
                </a:lnTo>
                <a:lnTo>
                  <a:pt x="1323524" y="37921"/>
                </a:lnTo>
                <a:lnTo>
                  <a:pt x="1351178" y="36322"/>
                </a:lnTo>
                <a:lnTo>
                  <a:pt x="1448581" y="36322"/>
                </a:lnTo>
                <a:lnTo>
                  <a:pt x="1428610" y="19646"/>
                </a:lnTo>
                <a:lnTo>
                  <a:pt x="1395094" y="8482"/>
                </a:lnTo>
                <a:lnTo>
                  <a:pt x="1351178" y="4622"/>
                </a:lnTo>
                <a:close/>
              </a:path>
              <a:path w="2117725" h="294640">
                <a:moveTo>
                  <a:pt x="1423161" y="114909"/>
                </a:moveTo>
                <a:lnTo>
                  <a:pt x="1382217" y="114909"/>
                </a:lnTo>
                <a:lnTo>
                  <a:pt x="1382217" y="139344"/>
                </a:lnTo>
                <a:lnTo>
                  <a:pt x="1423161" y="139344"/>
                </a:lnTo>
                <a:lnTo>
                  <a:pt x="1423161" y="114909"/>
                </a:lnTo>
                <a:close/>
              </a:path>
              <a:path w="2117725" h="294640">
                <a:moveTo>
                  <a:pt x="1382217" y="114909"/>
                </a:moveTo>
                <a:lnTo>
                  <a:pt x="1318818" y="114909"/>
                </a:lnTo>
                <a:lnTo>
                  <a:pt x="1326428" y="115776"/>
                </a:lnTo>
                <a:lnTo>
                  <a:pt x="1334379" y="116395"/>
                </a:lnTo>
                <a:lnTo>
                  <a:pt x="1342639" y="116766"/>
                </a:lnTo>
                <a:lnTo>
                  <a:pt x="1351178" y="116890"/>
                </a:lnTo>
                <a:lnTo>
                  <a:pt x="1359278" y="116766"/>
                </a:lnTo>
                <a:lnTo>
                  <a:pt x="1367193" y="116395"/>
                </a:lnTo>
                <a:lnTo>
                  <a:pt x="1374859" y="115776"/>
                </a:lnTo>
                <a:lnTo>
                  <a:pt x="1382217" y="114909"/>
                </a:lnTo>
                <a:close/>
              </a:path>
              <a:path w="2117725" h="294640">
                <a:moveTo>
                  <a:pt x="1448581" y="36322"/>
                </a:moveTo>
                <a:lnTo>
                  <a:pt x="1351178" y="36322"/>
                </a:lnTo>
                <a:lnTo>
                  <a:pt x="1378321" y="37921"/>
                </a:lnTo>
                <a:lnTo>
                  <a:pt x="1398438" y="42678"/>
                </a:lnTo>
                <a:lnTo>
                  <a:pt x="1410939" y="50530"/>
                </a:lnTo>
                <a:lnTo>
                  <a:pt x="1415237" y="61417"/>
                </a:lnTo>
                <a:lnTo>
                  <a:pt x="1410939" y="72014"/>
                </a:lnTo>
                <a:lnTo>
                  <a:pt x="1398438" y="79578"/>
                </a:lnTo>
                <a:lnTo>
                  <a:pt x="1378321" y="84170"/>
                </a:lnTo>
                <a:lnTo>
                  <a:pt x="1351178" y="85852"/>
                </a:lnTo>
                <a:lnTo>
                  <a:pt x="1449019" y="85852"/>
                </a:lnTo>
                <a:lnTo>
                  <a:pt x="1455201" y="74955"/>
                </a:lnTo>
                <a:lnTo>
                  <a:pt x="1457502" y="61417"/>
                </a:lnTo>
                <a:lnTo>
                  <a:pt x="1449990" y="37498"/>
                </a:lnTo>
                <a:lnTo>
                  <a:pt x="1448581" y="36322"/>
                </a:lnTo>
                <a:close/>
              </a:path>
              <a:path w="2117725" h="294640">
                <a:moveTo>
                  <a:pt x="1350517" y="187553"/>
                </a:moveTo>
                <a:lnTo>
                  <a:pt x="1307452" y="191025"/>
                </a:lnTo>
                <a:lnTo>
                  <a:pt x="1275191" y="201215"/>
                </a:lnTo>
                <a:lnTo>
                  <a:pt x="1255002" y="217782"/>
                </a:lnTo>
                <a:lnTo>
                  <a:pt x="1248155" y="240385"/>
                </a:lnTo>
                <a:lnTo>
                  <a:pt x="1255002" y="263313"/>
                </a:lnTo>
                <a:lnTo>
                  <a:pt x="1275191" y="279927"/>
                </a:lnTo>
                <a:lnTo>
                  <a:pt x="1307452" y="289977"/>
                </a:lnTo>
                <a:lnTo>
                  <a:pt x="1350517" y="293217"/>
                </a:lnTo>
                <a:lnTo>
                  <a:pt x="1393351" y="289977"/>
                </a:lnTo>
                <a:lnTo>
                  <a:pt x="1425473" y="279927"/>
                </a:lnTo>
                <a:lnTo>
                  <a:pt x="1445708" y="263313"/>
                </a:lnTo>
                <a:lnTo>
                  <a:pt x="1445856" y="262839"/>
                </a:lnTo>
                <a:lnTo>
                  <a:pt x="1350517" y="262839"/>
                </a:lnTo>
                <a:lnTo>
                  <a:pt x="1323844" y="261420"/>
                </a:lnTo>
                <a:lnTo>
                  <a:pt x="1304785" y="257184"/>
                </a:lnTo>
                <a:lnTo>
                  <a:pt x="1293403" y="250162"/>
                </a:lnTo>
                <a:lnTo>
                  <a:pt x="1289761" y="240385"/>
                </a:lnTo>
                <a:lnTo>
                  <a:pt x="1293403" y="230897"/>
                </a:lnTo>
                <a:lnTo>
                  <a:pt x="1304785" y="224164"/>
                </a:lnTo>
                <a:lnTo>
                  <a:pt x="1323844" y="220093"/>
                </a:lnTo>
                <a:lnTo>
                  <a:pt x="1350517" y="218592"/>
                </a:lnTo>
                <a:lnTo>
                  <a:pt x="1445965" y="218592"/>
                </a:lnTo>
                <a:lnTo>
                  <a:pt x="1445708" y="217782"/>
                </a:lnTo>
                <a:lnTo>
                  <a:pt x="1425473" y="201215"/>
                </a:lnTo>
                <a:lnTo>
                  <a:pt x="1393351" y="191025"/>
                </a:lnTo>
                <a:lnTo>
                  <a:pt x="1350517" y="187553"/>
                </a:lnTo>
                <a:close/>
              </a:path>
              <a:path w="2117725" h="294640">
                <a:moveTo>
                  <a:pt x="1445965" y="218592"/>
                </a:moveTo>
                <a:lnTo>
                  <a:pt x="1350517" y="218592"/>
                </a:lnTo>
                <a:lnTo>
                  <a:pt x="1376923" y="220093"/>
                </a:lnTo>
                <a:lnTo>
                  <a:pt x="1396085" y="224164"/>
                </a:lnTo>
                <a:lnTo>
                  <a:pt x="1407818" y="230897"/>
                </a:lnTo>
                <a:lnTo>
                  <a:pt x="1411935" y="240385"/>
                </a:lnTo>
                <a:lnTo>
                  <a:pt x="1407818" y="250162"/>
                </a:lnTo>
                <a:lnTo>
                  <a:pt x="1396085" y="257184"/>
                </a:lnTo>
                <a:lnTo>
                  <a:pt x="1376923" y="261420"/>
                </a:lnTo>
                <a:lnTo>
                  <a:pt x="1350517" y="262839"/>
                </a:lnTo>
                <a:lnTo>
                  <a:pt x="1445856" y="262839"/>
                </a:lnTo>
                <a:lnTo>
                  <a:pt x="1452879" y="240385"/>
                </a:lnTo>
                <a:lnTo>
                  <a:pt x="1445965" y="218592"/>
                </a:lnTo>
                <a:close/>
              </a:path>
              <a:path w="2117725" h="294640">
                <a:moveTo>
                  <a:pt x="1686661" y="23114"/>
                </a:moveTo>
                <a:lnTo>
                  <a:pt x="1645056" y="23114"/>
                </a:lnTo>
                <a:lnTo>
                  <a:pt x="1645056" y="66700"/>
                </a:lnTo>
                <a:lnTo>
                  <a:pt x="1640670" y="107325"/>
                </a:lnTo>
                <a:lnTo>
                  <a:pt x="1627308" y="145288"/>
                </a:lnTo>
                <a:lnTo>
                  <a:pt x="1604658" y="177307"/>
                </a:lnTo>
                <a:lnTo>
                  <a:pt x="1572412" y="200101"/>
                </a:lnTo>
                <a:lnTo>
                  <a:pt x="1597507" y="233781"/>
                </a:lnTo>
                <a:lnTo>
                  <a:pt x="1620497" y="218793"/>
                </a:lnTo>
                <a:lnTo>
                  <a:pt x="1639525" y="199069"/>
                </a:lnTo>
                <a:lnTo>
                  <a:pt x="1654714" y="175320"/>
                </a:lnTo>
                <a:lnTo>
                  <a:pt x="1666189" y="148259"/>
                </a:lnTo>
                <a:lnTo>
                  <a:pt x="1707833" y="148259"/>
                </a:lnTo>
                <a:lnTo>
                  <a:pt x="1703501" y="142151"/>
                </a:lnTo>
                <a:lnTo>
                  <a:pt x="1690716" y="105849"/>
                </a:lnTo>
                <a:lnTo>
                  <a:pt x="1686661" y="66700"/>
                </a:lnTo>
                <a:lnTo>
                  <a:pt x="1686661" y="23114"/>
                </a:lnTo>
                <a:close/>
              </a:path>
              <a:path w="2117725" h="294640">
                <a:moveTo>
                  <a:pt x="1707833" y="148259"/>
                </a:moveTo>
                <a:lnTo>
                  <a:pt x="1666189" y="148259"/>
                </a:lnTo>
                <a:lnTo>
                  <a:pt x="1677090" y="173416"/>
                </a:lnTo>
                <a:lnTo>
                  <a:pt x="1691490" y="195478"/>
                </a:lnTo>
                <a:lnTo>
                  <a:pt x="1709419" y="213825"/>
                </a:lnTo>
                <a:lnTo>
                  <a:pt x="1730908" y="227838"/>
                </a:lnTo>
                <a:lnTo>
                  <a:pt x="1756003" y="194818"/>
                </a:lnTo>
                <a:lnTo>
                  <a:pt x="1725202" y="172756"/>
                </a:lnTo>
                <a:lnTo>
                  <a:pt x="1707833" y="148259"/>
                </a:lnTo>
                <a:close/>
              </a:path>
              <a:path w="2117725" h="294640">
                <a:moveTo>
                  <a:pt x="1810156" y="0"/>
                </a:moveTo>
                <a:lnTo>
                  <a:pt x="1768551" y="0"/>
                </a:lnTo>
                <a:lnTo>
                  <a:pt x="1768551" y="293878"/>
                </a:lnTo>
                <a:lnTo>
                  <a:pt x="1810156" y="293878"/>
                </a:lnTo>
                <a:lnTo>
                  <a:pt x="1810156" y="147929"/>
                </a:lnTo>
                <a:lnTo>
                  <a:pt x="1853082" y="147929"/>
                </a:lnTo>
                <a:lnTo>
                  <a:pt x="1853082" y="113588"/>
                </a:lnTo>
                <a:lnTo>
                  <a:pt x="1810156" y="113588"/>
                </a:lnTo>
                <a:lnTo>
                  <a:pt x="1810156" y="0"/>
                </a:lnTo>
                <a:close/>
              </a:path>
              <a:path w="2117725" h="294640">
                <a:moveTo>
                  <a:pt x="2056485" y="5283"/>
                </a:moveTo>
                <a:lnTo>
                  <a:pt x="2017521" y="5283"/>
                </a:lnTo>
                <a:lnTo>
                  <a:pt x="2017521" y="72644"/>
                </a:lnTo>
                <a:lnTo>
                  <a:pt x="1985822" y="72644"/>
                </a:lnTo>
                <a:lnTo>
                  <a:pt x="1985822" y="105664"/>
                </a:lnTo>
                <a:lnTo>
                  <a:pt x="2017521" y="105664"/>
                </a:lnTo>
                <a:lnTo>
                  <a:pt x="2017521" y="145288"/>
                </a:lnTo>
                <a:lnTo>
                  <a:pt x="1985822" y="145288"/>
                </a:lnTo>
                <a:lnTo>
                  <a:pt x="1985822" y="178308"/>
                </a:lnTo>
                <a:lnTo>
                  <a:pt x="2017521" y="178308"/>
                </a:lnTo>
                <a:lnTo>
                  <a:pt x="2017521" y="279349"/>
                </a:lnTo>
                <a:lnTo>
                  <a:pt x="2056485" y="279349"/>
                </a:lnTo>
                <a:lnTo>
                  <a:pt x="2056485" y="5283"/>
                </a:lnTo>
                <a:close/>
              </a:path>
              <a:path w="2117725" h="294640">
                <a:moveTo>
                  <a:pt x="1971954" y="29057"/>
                </a:moveTo>
                <a:lnTo>
                  <a:pt x="1871573" y="29057"/>
                </a:lnTo>
                <a:lnTo>
                  <a:pt x="1871573" y="61417"/>
                </a:lnTo>
                <a:lnTo>
                  <a:pt x="1932330" y="61417"/>
                </a:lnTo>
                <a:lnTo>
                  <a:pt x="1932330" y="108966"/>
                </a:lnTo>
                <a:lnTo>
                  <a:pt x="1872233" y="108966"/>
                </a:lnTo>
                <a:lnTo>
                  <a:pt x="1872233" y="227177"/>
                </a:lnTo>
                <a:lnTo>
                  <a:pt x="1891385" y="227177"/>
                </a:lnTo>
                <a:lnTo>
                  <a:pt x="1915562" y="226924"/>
                </a:lnTo>
                <a:lnTo>
                  <a:pt x="1939182" y="225898"/>
                </a:lnTo>
                <a:lnTo>
                  <a:pt x="1963173" y="223695"/>
                </a:lnTo>
                <a:lnTo>
                  <a:pt x="1988464" y="219913"/>
                </a:lnTo>
                <a:lnTo>
                  <a:pt x="1985789" y="193167"/>
                </a:lnTo>
                <a:lnTo>
                  <a:pt x="1911857" y="193167"/>
                </a:lnTo>
                <a:lnTo>
                  <a:pt x="1911857" y="141325"/>
                </a:lnTo>
                <a:lnTo>
                  <a:pt x="1971954" y="141325"/>
                </a:lnTo>
                <a:lnTo>
                  <a:pt x="1971954" y="29057"/>
                </a:lnTo>
                <a:close/>
              </a:path>
              <a:path w="2117725" h="294640">
                <a:moveTo>
                  <a:pt x="1985162" y="186893"/>
                </a:moveTo>
                <a:lnTo>
                  <a:pt x="1965721" y="189498"/>
                </a:lnTo>
                <a:lnTo>
                  <a:pt x="1947271" y="191392"/>
                </a:lnTo>
                <a:lnTo>
                  <a:pt x="1929441" y="192604"/>
                </a:lnTo>
                <a:lnTo>
                  <a:pt x="1911857" y="193167"/>
                </a:lnTo>
                <a:lnTo>
                  <a:pt x="1985789" y="193167"/>
                </a:lnTo>
                <a:lnTo>
                  <a:pt x="1985162" y="186893"/>
                </a:lnTo>
                <a:close/>
              </a:path>
              <a:path w="2117725" h="294640">
                <a:moveTo>
                  <a:pt x="2117242" y="0"/>
                </a:moveTo>
                <a:lnTo>
                  <a:pt x="2078278" y="0"/>
                </a:lnTo>
                <a:lnTo>
                  <a:pt x="2078278" y="293878"/>
                </a:lnTo>
                <a:lnTo>
                  <a:pt x="2117242" y="293878"/>
                </a:lnTo>
                <a:lnTo>
                  <a:pt x="211724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704" y="8006702"/>
            <a:ext cx="2088007" cy="18720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6709" y="8006702"/>
            <a:ext cx="2087994" cy="18720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58673" y="6026683"/>
            <a:ext cx="2087994" cy="18720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8694" y="8006689"/>
            <a:ext cx="2087994" cy="18720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58673" y="8006689"/>
            <a:ext cx="2087994" cy="187200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6691" y="6026683"/>
            <a:ext cx="2088007" cy="18720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66696" y="6026683"/>
            <a:ext cx="2087994" cy="187201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98694" y="6026683"/>
            <a:ext cx="2087994" cy="187201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02699" y="6026683"/>
            <a:ext cx="2088006" cy="187201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563276" y="6026683"/>
            <a:ext cx="2087422" cy="18720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02699" y="8006689"/>
            <a:ext cx="2087994" cy="18720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562704" y="8006689"/>
            <a:ext cx="2088006" cy="18720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6700" y="2066696"/>
            <a:ext cx="2087994" cy="187201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98694" y="2066696"/>
            <a:ext cx="2087994" cy="187201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02699" y="2066696"/>
            <a:ext cx="2088006" cy="187201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66696" y="2066696"/>
            <a:ext cx="2087994" cy="187199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758673" y="2066696"/>
            <a:ext cx="2087994" cy="187201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62704" y="2066696"/>
            <a:ext cx="2087994" cy="187199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06691" y="4046690"/>
            <a:ext cx="2088003" cy="187201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98694" y="4046702"/>
            <a:ext cx="2087994" cy="187200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002699" y="4046690"/>
            <a:ext cx="2088006" cy="187201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366709" y="4046690"/>
            <a:ext cx="2087994" cy="187199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758673" y="4046690"/>
            <a:ext cx="2087994" cy="187200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562704" y="4046690"/>
            <a:ext cx="2087994" cy="187200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11006" y="10261846"/>
            <a:ext cx="122795" cy="8595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718386" y="10261846"/>
            <a:ext cx="123016" cy="87553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24049" y="3161754"/>
            <a:ext cx="576580" cy="576580"/>
            <a:chOff x="8424049" y="3161754"/>
            <a:chExt cx="576580" cy="576580"/>
          </a:xfrm>
        </p:grpSpPr>
        <p:sp>
          <p:nvSpPr>
            <p:cNvPr id="3" name="object 3"/>
            <p:cNvSpPr/>
            <p:nvPr/>
          </p:nvSpPr>
          <p:spPr>
            <a:xfrm>
              <a:off x="8424049" y="3161754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79" h="576579">
                  <a:moveTo>
                    <a:pt x="287997" y="0"/>
                  </a:moveTo>
                  <a:lnTo>
                    <a:pt x="241283" y="3769"/>
                  </a:lnTo>
                  <a:lnTo>
                    <a:pt x="196969" y="14682"/>
                  </a:lnTo>
                  <a:lnTo>
                    <a:pt x="155647" y="32146"/>
                  </a:lnTo>
                  <a:lnTo>
                    <a:pt x="117910" y="55567"/>
                  </a:lnTo>
                  <a:lnTo>
                    <a:pt x="84353" y="84353"/>
                  </a:lnTo>
                  <a:lnTo>
                    <a:pt x="55567" y="117910"/>
                  </a:lnTo>
                  <a:lnTo>
                    <a:pt x="32146" y="155647"/>
                  </a:lnTo>
                  <a:lnTo>
                    <a:pt x="14682" y="196969"/>
                  </a:lnTo>
                  <a:lnTo>
                    <a:pt x="3769" y="241283"/>
                  </a:lnTo>
                  <a:lnTo>
                    <a:pt x="0" y="287997"/>
                  </a:lnTo>
                  <a:lnTo>
                    <a:pt x="3769" y="334712"/>
                  </a:lnTo>
                  <a:lnTo>
                    <a:pt x="14682" y="379026"/>
                  </a:lnTo>
                  <a:lnTo>
                    <a:pt x="32146" y="420348"/>
                  </a:lnTo>
                  <a:lnTo>
                    <a:pt x="55567" y="458084"/>
                  </a:lnTo>
                  <a:lnTo>
                    <a:pt x="84353" y="491642"/>
                  </a:lnTo>
                  <a:lnTo>
                    <a:pt x="117910" y="520428"/>
                  </a:lnTo>
                  <a:lnTo>
                    <a:pt x="155647" y="543849"/>
                  </a:lnTo>
                  <a:lnTo>
                    <a:pt x="196969" y="561313"/>
                  </a:lnTo>
                  <a:lnTo>
                    <a:pt x="241283" y="572226"/>
                  </a:lnTo>
                  <a:lnTo>
                    <a:pt x="287997" y="575995"/>
                  </a:lnTo>
                  <a:lnTo>
                    <a:pt x="334712" y="572226"/>
                  </a:lnTo>
                  <a:lnTo>
                    <a:pt x="379026" y="561313"/>
                  </a:lnTo>
                  <a:lnTo>
                    <a:pt x="420348" y="543849"/>
                  </a:lnTo>
                  <a:lnTo>
                    <a:pt x="458084" y="520428"/>
                  </a:lnTo>
                  <a:lnTo>
                    <a:pt x="491642" y="491642"/>
                  </a:lnTo>
                  <a:lnTo>
                    <a:pt x="520428" y="458084"/>
                  </a:lnTo>
                  <a:lnTo>
                    <a:pt x="543849" y="420348"/>
                  </a:lnTo>
                  <a:lnTo>
                    <a:pt x="561313" y="379026"/>
                  </a:lnTo>
                  <a:lnTo>
                    <a:pt x="572226" y="334712"/>
                  </a:lnTo>
                  <a:lnTo>
                    <a:pt x="575995" y="287997"/>
                  </a:lnTo>
                  <a:lnTo>
                    <a:pt x="572226" y="241283"/>
                  </a:lnTo>
                  <a:lnTo>
                    <a:pt x="561313" y="196969"/>
                  </a:lnTo>
                  <a:lnTo>
                    <a:pt x="543849" y="155647"/>
                  </a:lnTo>
                  <a:lnTo>
                    <a:pt x="520428" y="117910"/>
                  </a:lnTo>
                  <a:lnTo>
                    <a:pt x="491642" y="84353"/>
                  </a:lnTo>
                  <a:lnTo>
                    <a:pt x="458084" y="55567"/>
                  </a:lnTo>
                  <a:lnTo>
                    <a:pt x="420348" y="32146"/>
                  </a:lnTo>
                  <a:lnTo>
                    <a:pt x="379026" y="14682"/>
                  </a:lnTo>
                  <a:lnTo>
                    <a:pt x="334712" y="3769"/>
                  </a:lnTo>
                  <a:lnTo>
                    <a:pt x="287997" y="0"/>
                  </a:lnTo>
                  <a:close/>
                </a:path>
              </a:pathLst>
            </a:custGeom>
            <a:solidFill>
              <a:srgbClr val="26BF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5527" y="3397339"/>
              <a:ext cx="193052" cy="10481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4209433" y="4615167"/>
            <a:ext cx="576580" cy="576580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7997" y="0"/>
                </a:moveTo>
                <a:lnTo>
                  <a:pt x="241283" y="3769"/>
                </a:lnTo>
                <a:lnTo>
                  <a:pt x="196969" y="14682"/>
                </a:lnTo>
                <a:lnTo>
                  <a:pt x="155647" y="32146"/>
                </a:lnTo>
                <a:lnTo>
                  <a:pt x="117910" y="55567"/>
                </a:lnTo>
                <a:lnTo>
                  <a:pt x="84353" y="84353"/>
                </a:lnTo>
                <a:lnTo>
                  <a:pt x="55567" y="117910"/>
                </a:lnTo>
                <a:lnTo>
                  <a:pt x="32146" y="155647"/>
                </a:lnTo>
                <a:lnTo>
                  <a:pt x="14682" y="196969"/>
                </a:lnTo>
                <a:lnTo>
                  <a:pt x="3769" y="241283"/>
                </a:lnTo>
                <a:lnTo>
                  <a:pt x="0" y="287997"/>
                </a:lnTo>
                <a:lnTo>
                  <a:pt x="3769" y="334712"/>
                </a:lnTo>
                <a:lnTo>
                  <a:pt x="14682" y="379026"/>
                </a:lnTo>
                <a:lnTo>
                  <a:pt x="32146" y="420348"/>
                </a:lnTo>
                <a:lnTo>
                  <a:pt x="55567" y="458084"/>
                </a:lnTo>
                <a:lnTo>
                  <a:pt x="84353" y="491642"/>
                </a:lnTo>
                <a:lnTo>
                  <a:pt x="117910" y="520428"/>
                </a:lnTo>
                <a:lnTo>
                  <a:pt x="155647" y="543849"/>
                </a:lnTo>
                <a:lnTo>
                  <a:pt x="196969" y="561313"/>
                </a:lnTo>
                <a:lnTo>
                  <a:pt x="241283" y="572226"/>
                </a:lnTo>
                <a:lnTo>
                  <a:pt x="287997" y="575995"/>
                </a:lnTo>
                <a:lnTo>
                  <a:pt x="334712" y="572226"/>
                </a:lnTo>
                <a:lnTo>
                  <a:pt x="379026" y="561313"/>
                </a:lnTo>
                <a:lnTo>
                  <a:pt x="420348" y="543849"/>
                </a:lnTo>
                <a:lnTo>
                  <a:pt x="458084" y="520428"/>
                </a:lnTo>
                <a:lnTo>
                  <a:pt x="491642" y="491642"/>
                </a:lnTo>
                <a:lnTo>
                  <a:pt x="520428" y="458084"/>
                </a:lnTo>
                <a:lnTo>
                  <a:pt x="543849" y="420348"/>
                </a:lnTo>
                <a:lnTo>
                  <a:pt x="561313" y="379026"/>
                </a:lnTo>
                <a:lnTo>
                  <a:pt x="572226" y="334712"/>
                </a:lnTo>
                <a:lnTo>
                  <a:pt x="575995" y="287997"/>
                </a:lnTo>
                <a:lnTo>
                  <a:pt x="572226" y="241283"/>
                </a:lnTo>
                <a:lnTo>
                  <a:pt x="561313" y="196969"/>
                </a:lnTo>
                <a:lnTo>
                  <a:pt x="543849" y="155647"/>
                </a:lnTo>
                <a:lnTo>
                  <a:pt x="520428" y="117910"/>
                </a:lnTo>
                <a:lnTo>
                  <a:pt x="491642" y="84353"/>
                </a:lnTo>
                <a:lnTo>
                  <a:pt x="458084" y="55567"/>
                </a:lnTo>
                <a:lnTo>
                  <a:pt x="420348" y="32146"/>
                </a:lnTo>
                <a:lnTo>
                  <a:pt x="379026" y="14682"/>
                </a:lnTo>
                <a:lnTo>
                  <a:pt x="334712" y="3769"/>
                </a:lnTo>
                <a:lnTo>
                  <a:pt x="287997" y="0"/>
                </a:lnTo>
                <a:close/>
              </a:path>
            </a:pathLst>
          </a:custGeom>
          <a:solidFill>
            <a:srgbClr val="35B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6696" y="6440195"/>
            <a:ext cx="3163798" cy="29879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82895" y="6440208"/>
            <a:ext cx="3163798" cy="298799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31138" y="1028306"/>
            <a:ext cx="2040889" cy="294640"/>
          </a:xfrm>
          <a:custGeom>
            <a:avLst/>
            <a:gdLst/>
            <a:ahLst/>
            <a:cxnLst/>
            <a:rect l="l" t="t" r="r" b="b"/>
            <a:pathLst>
              <a:path w="2040889" h="294640">
                <a:moveTo>
                  <a:pt x="230479" y="0"/>
                </a:moveTo>
                <a:lnTo>
                  <a:pt x="189534" y="0"/>
                </a:lnTo>
                <a:lnTo>
                  <a:pt x="189534" y="294538"/>
                </a:lnTo>
                <a:lnTo>
                  <a:pt x="230479" y="294538"/>
                </a:lnTo>
                <a:lnTo>
                  <a:pt x="230479" y="0"/>
                </a:lnTo>
                <a:close/>
              </a:path>
              <a:path w="2040889" h="294640">
                <a:moveTo>
                  <a:pt x="139344" y="25095"/>
                </a:moveTo>
                <a:lnTo>
                  <a:pt x="0" y="25095"/>
                </a:lnTo>
                <a:lnTo>
                  <a:pt x="0" y="58115"/>
                </a:lnTo>
                <a:lnTo>
                  <a:pt x="97078" y="58115"/>
                </a:lnTo>
                <a:lnTo>
                  <a:pt x="97078" y="105664"/>
                </a:lnTo>
                <a:lnTo>
                  <a:pt x="0" y="105664"/>
                </a:lnTo>
                <a:lnTo>
                  <a:pt x="0" y="225856"/>
                </a:lnTo>
                <a:lnTo>
                  <a:pt x="26415" y="225856"/>
                </a:lnTo>
                <a:lnTo>
                  <a:pt x="65090" y="225413"/>
                </a:lnTo>
                <a:lnTo>
                  <a:pt x="101288" y="223793"/>
                </a:lnTo>
                <a:lnTo>
                  <a:pt x="136372" y="220563"/>
                </a:lnTo>
                <a:lnTo>
                  <a:pt x="171703" y="215290"/>
                </a:lnTo>
                <a:lnTo>
                  <a:pt x="169392" y="192176"/>
                </a:lnTo>
                <a:lnTo>
                  <a:pt x="42265" y="192176"/>
                </a:lnTo>
                <a:lnTo>
                  <a:pt x="42265" y="138023"/>
                </a:lnTo>
                <a:lnTo>
                  <a:pt x="139344" y="138023"/>
                </a:lnTo>
                <a:lnTo>
                  <a:pt x="139344" y="25095"/>
                </a:lnTo>
                <a:close/>
              </a:path>
              <a:path w="2040889" h="294640">
                <a:moveTo>
                  <a:pt x="168401" y="182270"/>
                </a:moveTo>
                <a:lnTo>
                  <a:pt x="136759" y="186836"/>
                </a:lnTo>
                <a:lnTo>
                  <a:pt x="105952" y="189823"/>
                </a:lnTo>
                <a:lnTo>
                  <a:pt x="74836" y="191510"/>
                </a:lnTo>
                <a:lnTo>
                  <a:pt x="42265" y="192176"/>
                </a:lnTo>
                <a:lnTo>
                  <a:pt x="169392" y="192176"/>
                </a:lnTo>
                <a:lnTo>
                  <a:pt x="168401" y="182270"/>
                </a:lnTo>
                <a:close/>
              </a:path>
              <a:path w="2040889" h="294640">
                <a:moveTo>
                  <a:pt x="517093" y="0"/>
                </a:moveTo>
                <a:lnTo>
                  <a:pt x="476808" y="0"/>
                </a:lnTo>
                <a:lnTo>
                  <a:pt x="476808" y="104343"/>
                </a:lnTo>
                <a:lnTo>
                  <a:pt x="424637" y="104343"/>
                </a:lnTo>
                <a:lnTo>
                  <a:pt x="424637" y="137363"/>
                </a:lnTo>
                <a:lnTo>
                  <a:pt x="476808" y="137363"/>
                </a:lnTo>
                <a:lnTo>
                  <a:pt x="476808" y="294538"/>
                </a:lnTo>
                <a:lnTo>
                  <a:pt x="517093" y="294538"/>
                </a:lnTo>
                <a:lnTo>
                  <a:pt x="517093" y="0"/>
                </a:lnTo>
                <a:close/>
              </a:path>
              <a:path w="2040889" h="294640">
                <a:moveTo>
                  <a:pt x="420014" y="25095"/>
                </a:moveTo>
                <a:lnTo>
                  <a:pt x="283311" y="25095"/>
                </a:lnTo>
                <a:lnTo>
                  <a:pt x="283311" y="227838"/>
                </a:lnTo>
                <a:lnTo>
                  <a:pt x="306425" y="227838"/>
                </a:lnTo>
                <a:lnTo>
                  <a:pt x="342097" y="227528"/>
                </a:lnTo>
                <a:lnTo>
                  <a:pt x="374859" y="226352"/>
                </a:lnTo>
                <a:lnTo>
                  <a:pt x="406259" y="223937"/>
                </a:lnTo>
                <a:lnTo>
                  <a:pt x="437845" y="219913"/>
                </a:lnTo>
                <a:lnTo>
                  <a:pt x="434754" y="194157"/>
                </a:lnTo>
                <a:lnTo>
                  <a:pt x="324256" y="194157"/>
                </a:lnTo>
                <a:lnTo>
                  <a:pt x="324256" y="139344"/>
                </a:lnTo>
                <a:lnTo>
                  <a:pt x="409447" y="139344"/>
                </a:lnTo>
                <a:lnTo>
                  <a:pt x="409447" y="106984"/>
                </a:lnTo>
                <a:lnTo>
                  <a:pt x="324256" y="106984"/>
                </a:lnTo>
                <a:lnTo>
                  <a:pt x="324256" y="58115"/>
                </a:lnTo>
                <a:lnTo>
                  <a:pt x="420014" y="58115"/>
                </a:lnTo>
                <a:lnTo>
                  <a:pt x="420014" y="25095"/>
                </a:lnTo>
                <a:close/>
              </a:path>
              <a:path w="2040889" h="294640">
                <a:moveTo>
                  <a:pt x="433882" y="186893"/>
                </a:moveTo>
                <a:lnTo>
                  <a:pt x="407141" y="190535"/>
                </a:lnTo>
                <a:lnTo>
                  <a:pt x="380679" y="192754"/>
                </a:lnTo>
                <a:lnTo>
                  <a:pt x="353412" y="193858"/>
                </a:lnTo>
                <a:lnTo>
                  <a:pt x="324256" y="194157"/>
                </a:lnTo>
                <a:lnTo>
                  <a:pt x="434754" y="194157"/>
                </a:lnTo>
                <a:lnTo>
                  <a:pt x="433882" y="186893"/>
                </a:lnTo>
                <a:close/>
              </a:path>
              <a:path w="2040889" h="294640">
                <a:moveTo>
                  <a:pt x="803046" y="0"/>
                </a:moveTo>
                <a:lnTo>
                  <a:pt x="762101" y="0"/>
                </a:lnTo>
                <a:lnTo>
                  <a:pt x="762101" y="91135"/>
                </a:lnTo>
                <a:lnTo>
                  <a:pt x="681532" y="91135"/>
                </a:lnTo>
                <a:lnTo>
                  <a:pt x="681532" y="124155"/>
                </a:lnTo>
                <a:lnTo>
                  <a:pt x="762101" y="124155"/>
                </a:lnTo>
                <a:lnTo>
                  <a:pt x="762101" y="294538"/>
                </a:lnTo>
                <a:lnTo>
                  <a:pt x="803046" y="294538"/>
                </a:lnTo>
                <a:lnTo>
                  <a:pt x="803046" y="0"/>
                </a:lnTo>
                <a:close/>
              </a:path>
              <a:path w="2040889" h="294640">
                <a:moveTo>
                  <a:pt x="611530" y="31699"/>
                </a:moveTo>
                <a:lnTo>
                  <a:pt x="569925" y="31699"/>
                </a:lnTo>
                <a:lnTo>
                  <a:pt x="569925" y="225196"/>
                </a:lnTo>
                <a:lnTo>
                  <a:pt x="595020" y="225196"/>
                </a:lnTo>
                <a:lnTo>
                  <a:pt x="628024" y="224871"/>
                </a:lnTo>
                <a:lnTo>
                  <a:pt x="661679" y="223091"/>
                </a:lnTo>
                <a:lnTo>
                  <a:pt x="696015" y="219392"/>
                </a:lnTo>
                <a:lnTo>
                  <a:pt x="731062" y="213309"/>
                </a:lnTo>
                <a:lnTo>
                  <a:pt x="728460" y="191185"/>
                </a:lnTo>
                <a:lnTo>
                  <a:pt x="611530" y="191185"/>
                </a:lnTo>
                <a:lnTo>
                  <a:pt x="611530" y="31699"/>
                </a:lnTo>
                <a:close/>
              </a:path>
              <a:path w="2040889" h="294640">
                <a:moveTo>
                  <a:pt x="727100" y="179628"/>
                </a:moveTo>
                <a:lnTo>
                  <a:pt x="697433" y="184684"/>
                </a:lnTo>
                <a:lnTo>
                  <a:pt x="668324" y="188131"/>
                </a:lnTo>
                <a:lnTo>
                  <a:pt x="639710" y="190215"/>
                </a:lnTo>
                <a:lnTo>
                  <a:pt x="611530" y="191185"/>
                </a:lnTo>
                <a:lnTo>
                  <a:pt x="728460" y="191185"/>
                </a:lnTo>
                <a:lnTo>
                  <a:pt x="727100" y="179628"/>
                </a:lnTo>
                <a:close/>
              </a:path>
              <a:path w="2040889" h="294640">
                <a:moveTo>
                  <a:pt x="914654" y="5283"/>
                </a:moveTo>
                <a:lnTo>
                  <a:pt x="874369" y="5283"/>
                </a:lnTo>
                <a:lnTo>
                  <a:pt x="874369" y="103682"/>
                </a:lnTo>
                <a:lnTo>
                  <a:pt x="1073810" y="103682"/>
                </a:lnTo>
                <a:lnTo>
                  <a:pt x="1073810" y="73304"/>
                </a:lnTo>
                <a:lnTo>
                  <a:pt x="914654" y="73304"/>
                </a:lnTo>
                <a:lnTo>
                  <a:pt x="914654" y="55473"/>
                </a:lnTo>
                <a:lnTo>
                  <a:pt x="1073810" y="55473"/>
                </a:lnTo>
                <a:lnTo>
                  <a:pt x="1073810" y="25755"/>
                </a:lnTo>
                <a:lnTo>
                  <a:pt x="914654" y="25755"/>
                </a:lnTo>
                <a:lnTo>
                  <a:pt x="914654" y="5283"/>
                </a:lnTo>
                <a:close/>
              </a:path>
              <a:path w="2040889" h="294640">
                <a:moveTo>
                  <a:pt x="1073810" y="55473"/>
                </a:moveTo>
                <a:lnTo>
                  <a:pt x="1032865" y="55473"/>
                </a:lnTo>
                <a:lnTo>
                  <a:pt x="1032865" y="73304"/>
                </a:lnTo>
                <a:lnTo>
                  <a:pt x="1073810" y="73304"/>
                </a:lnTo>
                <a:lnTo>
                  <a:pt x="1073810" y="55473"/>
                </a:lnTo>
                <a:close/>
              </a:path>
              <a:path w="2040889" h="294640">
                <a:moveTo>
                  <a:pt x="1073810" y="5283"/>
                </a:moveTo>
                <a:lnTo>
                  <a:pt x="1032865" y="5283"/>
                </a:lnTo>
                <a:lnTo>
                  <a:pt x="1032865" y="25755"/>
                </a:lnTo>
                <a:lnTo>
                  <a:pt x="1073810" y="25755"/>
                </a:lnTo>
                <a:lnTo>
                  <a:pt x="1073810" y="5283"/>
                </a:lnTo>
                <a:close/>
              </a:path>
              <a:path w="2040889" h="294640">
                <a:moveTo>
                  <a:pt x="1108151" y="120192"/>
                </a:moveTo>
                <a:lnTo>
                  <a:pt x="840028" y="120192"/>
                </a:lnTo>
                <a:lnTo>
                  <a:pt x="840028" y="151892"/>
                </a:lnTo>
                <a:lnTo>
                  <a:pt x="1108151" y="151892"/>
                </a:lnTo>
                <a:lnTo>
                  <a:pt x="1108151" y="120192"/>
                </a:lnTo>
                <a:close/>
              </a:path>
              <a:path w="2040889" h="294640">
                <a:moveTo>
                  <a:pt x="1075131" y="169062"/>
                </a:moveTo>
                <a:lnTo>
                  <a:pt x="871067" y="169062"/>
                </a:lnTo>
                <a:lnTo>
                  <a:pt x="871067" y="199440"/>
                </a:lnTo>
                <a:lnTo>
                  <a:pt x="1034846" y="199440"/>
                </a:lnTo>
                <a:lnTo>
                  <a:pt x="1034846" y="214630"/>
                </a:lnTo>
                <a:lnTo>
                  <a:pt x="871067" y="214630"/>
                </a:lnTo>
                <a:lnTo>
                  <a:pt x="871067" y="291896"/>
                </a:lnTo>
                <a:lnTo>
                  <a:pt x="1083055" y="291896"/>
                </a:lnTo>
                <a:lnTo>
                  <a:pt x="1083055" y="260858"/>
                </a:lnTo>
                <a:lnTo>
                  <a:pt x="911352" y="260858"/>
                </a:lnTo>
                <a:lnTo>
                  <a:pt x="911352" y="243687"/>
                </a:lnTo>
                <a:lnTo>
                  <a:pt x="1075131" y="243687"/>
                </a:lnTo>
                <a:lnTo>
                  <a:pt x="1075131" y="169062"/>
                </a:lnTo>
                <a:close/>
              </a:path>
              <a:path w="2040889" h="294640">
                <a:moveTo>
                  <a:pt x="1356448" y="2641"/>
                </a:moveTo>
                <a:lnTo>
                  <a:pt x="1314183" y="2641"/>
                </a:lnTo>
                <a:lnTo>
                  <a:pt x="1314183" y="8585"/>
                </a:lnTo>
                <a:lnTo>
                  <a:pt x="1307703" y="30141"/>
                </a:lnTo>
                <a:lnTo>
                  <a:pt x="1288840" y="49777"/>
                </a:lnTo>
                <a:lnTo>
                  <a:pt x="1257719" y="65328"/>
                </a:lnTo>
                <a:lnTo>
                  <a:pt x="1214462" y="74625"/>
                </a:lnTo>
                <a:lnTo>
                  <a:pt x="1228331" y="105003"/>
                </a:lnTo>
                <a:lnTo>
                  <a:pt x="1263807" y="98146"/>
                </a:lnTo>
                <a:lnTo>
                  <a:pt x="1293710" y="86801"/>
                </a:lnTo>
                <a:lnTo>
                  <a:pt x="1317671" y="71431"/>
                </a:lnTo>
                <a:lnTo>
                  <a:pt x="1335316" y="52501"/>
                </a:lnTo>
                <a:lnTo>
                  <a:pt x="1387006" y="52501"/>
                </a:lnTo>
                <a:lnTo>
                  <a:pt x="1381544" y="49777"/>
                </a:lnTo>
                <a:lnTo>
                  <a:pt x="1362743" y="30141"/>
                </a:lnTo>
                <a:lnTo>
                  <a:pt x="1356448" y="8585"/>
                </a:lnTo>
                <a:lnTo>
                  <a:pt x="1356448" y="2641"/>
                </a:lnTo>
                <a:close/>
              </a:path>
              <a:path w="2040889" h="294640">
                <a:moveTo>
                  <a:pt x="1387006" y="52501"/>
                </a:moveTo>
                <a:lnTo>
                  <a:pt x="1335316" y="52501"/>
                </a:lnTo>
                <a:lnTo>
                  <a:pt x="1352821" y="71431"/>
                </a:lnTo>
                <a:lnTo>
                  <a:pt x="1376797" y="86801"/>
                </a:lnTo>
                <a:lnTo>
                  <a:pt x="1406778" y="98146"/>
                </a:lnTo>
                <a:lnTo>
                  <a:pt x="1442300" y="105003"/>
                </a:lnTo>
                <a:lnTo>
                  <a:pt x="1456169" y="74625"/>
                </a:lnTo>
                <a:lnTo>
                  <a:pt x="1412727" y="65328"/>
                </a:lnTo>
                <a:lnTo>
                  <a:pt x="1387006" y="52501"/>
                </a:lnTo>
                <a:close/>
              </a:path>
              <a:path w="2040889" h="294640">
                <a:moveTo>
                  <a:pt x="1469377" y="116230"/>
                </a:moveTo>
                <a:lnTo>
                  <a:pt x="1201254" y="116230"/>
                </a:lnTo>
                <a:lnTo>
                  <a:pt x="1201254" y="149250"/>
                </a:lnTo>
                <a:lnTo>
                  <a:pt x="1469377" y="149250"/>
                </a:lnTo>
                <a:lnTo>
                  <a:pt x="1469377" y="116230"/>
                </a:lnTo>
                <a:close/>
              </a:path>
              <a:path w="2040889" h="294640">
                <a:moveTo>
                  <a:pt x="1436357" y="167081"/>
                </a:moveTo>
                <a:lnTo>
                  <a:pt x="1232293" y="167081"/>
                </a:lnTo>
                <a:lnTo>
                  <a:pt x="1232293" y="197459"/>
                </a:lnTo>
                <a:lnTo>
                  <a:pt x="1396072" y="197459"/>
                </a:lnTo>
                <a:lnTo>
                  <a:pt x="1396072" y="213969"/>
                </a:lnTo>
                <a:lnTo>
                  <a:pt x="1232293" y="213969"/>
                </a:lnTo>
                <a:lnTo>
                  <a:pt x="1232293" y="291896"/>
                </a:lnTo>
                <a:lnTo>
                  <a:pt x="1444282" y="291896"/>
                </a:lnTo>
                <a:lnTo>
                  <a:pt x="1444282" y="260858"/>
                </a:lnTo>
                <a:lnTo>
                  <a:pt x="1272578" y="260858"/>
                </a:lnTo>
                <a:lnTo>
                  <a:pt x="1272578" y="243027"/>
                </a:lnTo>
                <a:lnTo>
                  <a:pt x="1436357" y="243027"/>
                </a:lnTo>
                <a:lnTo>
                  <a:pt x="1436357" y="167081"/>
                </a:lnTo>
                <a:close/>
              </a:path>
              <a:path w="2040889" h="294640">
                <a:moveTo>
                  <a:pt x="1732876" y="0"/>
                </a:moveTo>
                <a:lnTo>
                  <a:pt x="1691932" y="0"/>
                </a:lnTo>
                <a:lnTo>
                  <a:pt x="1691932" y="294538"/>
                </a:lnTo>
                <a:lnTo>
                  <a:pt x="1732876" y="294538"/>
                </a:lnTo>
                <a:lnTo>
                  <a:pt x="1732876" y="0"/>
                </a:lnTo>
                <a:close/>
              </a:path>
              <a:path w="2040889" h="294640">
                <a:moveTo>
                  <a:pt x="1641741" y="25095"/>
                </a:moveTo>
                <a:lnTo>
                  <a:pt x="1502397" y="25095"/>
                </a:lnTo>
                <a:lnTo>
                  <a:pt x="1502397" y="58115"/>
                </a:lnTo>
                <a:lnTo>
                  <a:pt x="1599476" y="58115"/>
                </a:lnTo>
                <a:lnTo>
                  <a:pt x="1599476" y="105664"/>
                </a:lnTo>
                <a:lnTo>
                  <a:pt x="1502397" y="105664"/>
                </a:lnTo>
                <a:lnTo>
                  <a:pt x="1502397" y="225856"/>
                </a:lnTo>
                <a:lnTo>
                  <a:pt x="1528813" y="225856"/>
                </a:lnTo>
                <a:lnTo>
                  <a:pt x="1567487" y="225413"/>
                </a:lnTo>
                <a:lnTo>
                  <a:pt x="1603686" y="223793"/>
                </a:lnTo>
                <a:lnTo>
                  <a:pt x="1638769" y="220563"/>
                </a:lnTo>
                <a:lnTo>
                  <a:pt x="1674101" y="215290"/>
                </a:lnTo>
                <a:lnTo>
                  <a:pt x="1671789" y="192176"/>
                </a:lnTo>
                <a:lnTo>
                  <a:pt x="1544662" y="192176"/>
                </a:lnTo>
                <a:lnTo>
                  <a:pt x="1544662" y="138023"/>
                </a:lnTo>
                <a:lnTo>
                  <a:pt x="1641741" y="138023"/>
                </a:lnTo>
                <a:lnTo>
                  <a:pt x="1641741" y="25095"/>
                </a:lnTo>
                <a:close/>
              </a:path>
              <a:path w="2040889" h="294640">
                <a:moveTo>
                  <a:pt x="1670799" y="182270"/>
                </a:moveTo>
                <a:lnTo>
                  <a:pt x="1639156" y="186836"/>
                </a:lnTo>
                <a:lnTo>
                  <a:pt x="1608350" y="189823"/>
                </a:lnTo>
                <a:lnTo>
                  <a:pt x="1577234" y="191510"/>
                </a:lnTo>
                <a:lnTo>
                  <a:pt x="1544662" y="192176"/>
                </a:lnTo>
                <a:lnTo>
                  <a:pt x="1671789" y="192176"/>
                </a:lnTo>
                <a:lnTo>
                  <a:pt x="1670799" y="182270"/>
                </a:lnTo>
                <a:close/>
              </a:path>
              <a:path w="2040889" h="294640">
                <a:moveTo>
                  <a:pt x="2040623" y="225196"/>
                </a:moveTo>
                <a:lnTo>
                  <a:pt x="1771840" y="225196"/>
                </a:lnTo>
                <a:lnTo>
                  <a:pt x="1771840" y="258216"/>
                </a:lnTo>
                <a:lnTo>
                  <a:pt x="2040623" y="258216"/>
                </a:lnTo>
                <a:lnTo>
                  <a:pt x="2040623" y="225196"/>
                </a:lnTo>
                <a:close/>
              </a:path>
              <a:path w="2040889" h="294640">
                <a:moveTo>
                  <a:pt x="1841842" y="19151"/>
                </a:moveTo>
                <a:lnTo>
                  <a:pt x="1800237" y="19151"/>
                </a:lnTo>
                <a:lnTo>
                  <a:pt x="1800237" y="175666"/>
                </a:lnTo>
                <a:lnTo>
                  <a:pt x="2010905" y="175666"/>
                </a:lnTo>
                <a:lnTo>
                  <a:pt x="2010905" y="143306"/>
                </a:lnTo>
                <a:lnTo>
                  <a:pt x="1841842" y="143306"/>
                </a:lnTo>
                <a:lnTo>
                  <a:pt x="1841842" y="99720"/>
                </a:lnTo>
                <a:lnTo>
                  <a:pt x="2010905" y="99720"/>
                </a:lnTo>
                <a:lnTo>
                  <a:pt x="2010905" y="67360"/>
                </a:lnTo>
                <a:lnTo>
                  <a:pt x="1841842" y="67360"/>
                </a:lnTo>
                <a:lnTo>
                  <a:pt x="1841842" y="19151"/>
                </a:lnTo>
                <a:close/>
              </a:path>
              <a:path w="2040889" h="294640">
                <a:moveTo>
                  <a:pt x="2010905" y="99720"/>
                </a:moveTo>
                <a:lnTo>
                  <a:pt x="1969960" y="99720"/>
                </a:lnTo>
                <a:lnTo>
                  <a:pt x="1969960" y="143306"/>
                </a:lnTo>
                <a:lnTo>
                  <a:pt x="2010905" y="143306"/>
                </a:lnTo>
                <a:lnTo>
                  <a:pt x="2010905" y="99720"/>
                </a:lnTo>
                <a:close/>
              </a:path>
              <a:path w="2040889" h="294640">
                <a:moveTo>
                  <a:pt x="2010905" y="19151"/>
                </a:moveTo>
                <a:lnTo>
                  <a:pt x="1969960" y="19151"/>
                </a:lnTo>
                <a:lnTo>
                  <a:pt x="1969960" y="67360"/>
                </a:lnTo>
                <a:lnTo>
                  <a:pt x="2010905" y="67360"/>
                </a:lnTo>
                <a:lnTo>
                  <a:pt x="2010905" y="191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669" y="2233663"/>
            <a:ext cx="494030" cy="118110"/>
          </a:xfrm>
          <a:custGeom>
            <a:avLst/>
            <a:gdLst/>
            <a:ahLst/>
            <a:cxnLst/>
            <a:rect l="l" t="t" r="r" b="b"/>
            <a:pathLst>
              <a:path w="494030" h="118110">
                <a:moveTo>
                  <a:pt x="37337" y="5842"/>
                </a:moveTo>
                <a:lnTo>
                  <a:pt x="25311" y="5842"/>
                </a:lnTo>
                <a:lnTo>
                  <a:pt x="20002" y="7023"/>
                </a:lnTo>
                <a:lnTo>
                  <a:pt x="0" y="38608"/>
                </a:lnTo>
                <a:lnTo>
                  <a:pt x="1371" y="43345"/>
                </a:lnTo>
                <a:lnTo>
                  <a:pt x="6883" y="51650"/>
                </a:lnTo>
                <a:lnTo>
                  <a:pt x="10604" y="54902"/>
                </a:lnTo>
                <a:lnTo>
                  <a:pt x="20002" y="59651"/>
                </a:lnTo>
                <a:lnTo>
                  <a:pt x="25311" y="60833"/>
                </a:lnTo>
                <a:lnTo>
                  <a:pt x="37337" y="60833"/>
                </a:lnTo>
                <a:lnTo>
                  <a:pt x="42735" y="59651"/>
                </a:lnTo>
                <a:lnTo>
                  <a:pt x="52133" y="54902"/>
                </a:lnTo>
                <a:lnTo>
                  <a:pt x="55854" y="51650"/>
                </a:lnTo>
                <a:lnTo>
                  <a:pt x="58947" y="46990"/>
                </a:lnTo>
                <a:lnTo>
                  <a:pt x="28486" y="46990"/>
                </a:lnTo>
                <a:lnTo>
                  <a:pt x="25907" y="46443"/>
                </a:lnTo>
                <a:lnTo>
                  <a:pt x="21335" y="44234"/>
                </a:lnTo>
                <a:lnTo>
                  <a:pt x="19532" y="42672"/>
                </a:lnTo>
                <a:lnTo>
                  <a:pt x="16916" y="38608"/>
                </a:lnTo>
                <a:lnTo>
                  <a:pt x="16255" y="36156"/>
                </a:lnTo>
                <a:lnTo>
                  <a:pt x="16255" y="30391"/>
                </a:lnTo>
                <a:lnTo>
                  <a:pt x="28486" y="19558"/>
                </a:lnTo>
                <a:lnTo>
                  <a:pt x="58909" y="19558"/>
                </a:lnTo>
                <a:lnTo>
                  <a:pt x="55854" y="15011"/>
                </a:lnTo>
                <a:lnTo>
                  <a:pt x="52133" y="11772"/>
                </a:lnTo>
                <a:lnTo>
                  <a:pt x="42735" y="7023"/>
                </a:lnTo>
                <a:lnTo>
                  <a:pt x="37337" y="5842"/>
                </a:lnTo>
                <a:close/>
              </a:path>
              <a:path w="494030" h="118110">
                <a:moveTo>
                  <a:pt x="58909" y="19558"/>
                </a:moveTo>
                <a:lnTo>
                  <a:pt x="34251" y="19558"/>
                </a:lnTo>
                <a:lnTo>
                  <a:pt x="36804" y="20091"/>
                </a:lnTo>
                <a:lnTo>
                  <a:pt x="41300" y="22199"/>
                </a:lnTo>
                <a:lnTo>
                  <a:pt x="43078" y="23774"/>
                </a:lnTo>
                <a:lnTo>
                  <a:pt x="45701" y="27940"/>
                </a:lnTo>
                <a:lnTo>
                  <a:pt x="46354" y="30391"/>
                </a:lnTo>
                <a:lnTo>
                  <a:pt x="46354" y="36156"/>
                </a:lnTo>
                <a:lnTo>
                  <a:pt x="34251" y="46990"/>
                </a:lnTo>
                <a:lnTo>
                  <a:pt x="58947" y="46990"/>
                </a:lnTo>
                <a:lnTo>
                  <a:pt x="61366" y="43345"/>
                </a:lnTo>
                <a:lnTo>
                  <a:pt x="62737" y="38608"/>
                </a:lnTo>
                <a:lnTo>
                  <a:pt x="62730" y="27914"/>
                </a:lnTo>
                <a:lnTo>
                  <a:pt x="61366" y="23215"/>
                </a:lnTo>
                <a:lnTo>
                  <a:pt x="58909" y="19558"/>
                </a:lnTo>
                <a:close/>
              </a:path>
              <a:path w="494030" h="118110">
                <a:moveTo>
                  <a:pt x="91693" y="254"/>
                </a:moveTo>
                <a:lnTo>
                  <a:pt x="74802" y="254"/>
                </a:lnTo>
                <a:lnTo>
                  <a:pt x="74802" y="58039"/>
                </a:lnTo>
                <a:lnTo>
                  <a:pt x="91693" y="58039"/>
                </a:lnTo>
                <a:lnTo>
                  <a:pt x="91693" y="38354"/>
                </a:lnTo>
                <a:lnTo>
                  <a:pt x="85089" y="38354"/>
                </a:lnTo>
                <a:lnTo>
                  <a:pt x="85089" y="24511"/>
                </a:lnTo>
                <a:lnTo>
                  <a:pt x="91693" y="24511"/>
                </a:lnTo>
                <a:lnTo>
                  <a:pt x="91693" y="254"/>
                </a:lnTo>
                <a:close/>
              </a:path>
              <a:path w="494030" h="118110">
                <a:moveTo>
                  <a:pt x="91693" y="24511"/>
                </a:moveTo>
                <a:lnTo>
                  <a:pt x="85089" y="24511"/>
                </a:lnTo>
                <a:lnTo>
                  <a:pt x="85089" y="38354"/>
                </a:lnTo>
                <a:lnTo>
                  <a:pt x="91693" y="38354"/>
                </a:lnTo>
                <a:lnTo>
                  <a:pt x="91693" y="24511"/>
                </a:lnTo>
                <a:close/>
              </a:path>
              <a:path w="494030" h="118110">
                <a:moveTo>
                  <a:pt x="107314" y="24511"/>
                </a:moveTo>
                <a:lnTo>
                  <a:pt x="91693" y="24511"/>
                </a:lnTo>
                <a:lnTo>
                  <a:pt x="91693" y="38354"/>
                </a:lnTo>
                <a:lnTo>
                  <a:pt x="107314" y="38354"/>
                </a:lnTo>
                <a:lnTo>
                  <a:pt x="107314" y="24511"/>
                </a:lnTo>
                <a:close/>
              </a:path>
              <a:path w="494030" h="118110">
                <a:moveTo>
                  <a:pt x="78447" y="84836"/>
                </a:moveTo>
                <a:lnTo>
                  <a:pt x="65062" y="84836"/>
                </a:lnTo>
                <a:lnTo>
                  <a:pt x="59601" y="86334"/>
                </a:lnTo>
                <a:lnTo>
                  <a:pt x="51142" y="92354"/>
                </a:lnTo>
                <a:lnTo>
                  <a:pt x="49069" y="96266"/>
                </a:lnTo>
                <a:lnTo>
                  <a:pt x="49041" y="106553"/>
                </a:lnTo>
                <a:lnTo>
                  <a:pt x="51142" y="110578"/>
                </a:lnTo>
                <a:lnTo>
                  <a:pt x="59601" y="116497"/>
                </a:lnTo>
                <a:lnTo>
                  <a:pt x="65062" y="117983"/>
                </a:lnTo>
                <a:lnTo>
                  <a:pt x="78447" y="117983"/>
                </a:lnTo>
                <a:lnTo>
                  <a:pt x="83908" y="116497"/>
                </a:lnTo>
                <a:lnTo>
                  <a:pt x="92367" y="110578"/>
                </a:lnTo>
                <a:lnTo>
                  <a:pt x="94468" y="106553"/>
                </a:lnTo>
                <a:lnTo>
                  <a:pt x="69557" y="106553"/>
                </a:lnTo>
                <a:lnTo>
                  <a:pt x="67716" y="106133"/>
                </a:lnTo>
                <a:lnTo>
                  <a:pt x="64744" y="104432"/>
                </a:lnTo>
                <a:lnTo>
                  <a:pt x="64007" y="103124"/>
                </a:lnTo>
                <a:lnTo>
                  <a:pt x="64007" y="99656"/>
                </a:lnTo>
                <a:lnTo>
                  <a:pt x="64744" y="98386"/>
                </a:lnTo>
                <a:lnTo>
                  <a:pt x="67716" y="96685"/>
                </a:lnTo>
                <a:lnTo>
                  <a:pt x="69557" y="96266"/>
                </a:lnTo>
                <a:lnTo>
                  <a:pt x="94440" y="96266"/>
                </a:lnTo>
                <a:lnTo>
                  <a:pt x="92367" y="92354"/>
                </a:lnTo>
                <a:lnTo>
                  <a:pt x="83908" y="86334"/>
                </a:lnTo>
                <a:lnTo>
                  <a:pt x="78447" y="84836"/>
                </a:lnTo>
                <a:close/>
              </a:path>
              <a:path w="494030" h="118110">
                <a:moveTo>
                  <a:pt x="25907" y="69342"/>
                </a:moveTo>
                <a:lnTo>
                  <a:pt x="9524" y="69342"/>
                </a:lnTo>
                <a:lnTo>
                  <a:pt x="9524" y="114808"/>
                </a:lnTo>
                <a:lnTo>
                  <a:pt x="20027" y="114808"/>
                </a:lnTo>
                <a:lnTo>
                  <a:pt x="23647" y="114706"/>
                </a:lnTo>
                <a:lnTo>
                  <a:pt x="46481" y="110871"/>
                </a:lnTo>
                <a:lnTo>
                  <a:pt x="45493" y="105410"/>
                </a:lnTo>
                <a:lnTo>
                  <a:pt x="25907" y="105410"/>
                </a:lnTo>
                <a:lnTo>
                  <a:pt x="25907" y="101219"/>
                </a:lnTo>
                <a:lnTo>
                  <a:pt x="19519" y="101219"/>
                </a:lnTo>
                <a:lnTo>
                  <a:pt x="22796" y="101130"/>
                </a:lnTo>
                <a:lnTo>
                  <a:pt x="25907" y="100968"/>
                </a:lnTo>
                <a:lnTo>
                  <a:pt x="25907" y="69342"/>
                </a:lnTo>
                <a:close/>
              </a:path>
              <a:path w="494030" h="118110">
                <a:moveTo>
                  <a:pt x="94440" y="96266"/>
                </a:moveTo>
                <a:lnTo>
                  <a:pt x="73952" y="96266"/>
                </a:lnTo>
                <a:lnTo>
                  <a:pt x="75793" y="96685"/>
                </a:lnTo>
                <a:lnTo>
                  <a:pt x="78765" y="98386"/>
                </a:lnTo>
                <a:lnTo>
                  <a:pt x="79501" y="99656"/>
                </a:lnTo>
                <a:lnTo>
                  <a:pt x="79501" y="103124"/>
                </a:lnTo>
                <a:lnTo>
                  <a:pt x="78765" y="104432"/>
                </a:lnTo>
                <a:lnTo>
                  <a:pt x="75793" y="106133"/>
                </a:lnTo>
                <a:lnTo>
                  <a:pt x="73952" y="106553"/>
                </a:lnTo>
                <a:lnTo>
                  <a:pt x="94468" y="106553"/>
                </a:lnTo>
                <a:lnTo>
                  <a:pt x="94440" y="96266"/>
                </a:lnTo>
                <a:close/>
              </a:path>
              <a:path w="494030" h="118110">
                <a:moveTo>
                  <a:pt x="44068" y="97536"/>
                </a:moveTo>
                <a:lnTo>
                  <a:pt x="25907" y="100968"/>
                </a:lnTo>
                <a:lnTo>
                  <a:pt x="25907" y="105410"/>
                </a:lnTo>
                <a:lnTo>
                  <a:pt x="45493" y="105410"/>
                </a:lnTo>
                <a:lnTo>
                  <a:pt x="44068" y="97536"/>
                </a:lnTo>
                <a:close/>
              </a:path>
              <a:path w="494030" h="118110">
                <a:moveTo>
                  <a:pt x="25907" y="100968"/>
                </a:moveTo>
                <a:lnTo>
                  <a:pt x="22796" y="101130"/>
                </a:lnTo>
                <a:lnTo>
                  <a:pt x="19519" y="101219"/>
                </a:lnTo>
                <a:lnTo>
                  <a:pt x="25907" y="101219"/>
                </a:lnTo>
                <a:lnTo>
                  <a:pt x="25907" y="100968"/>
                </a:lnTo>
                <a:close/>
              </a:path>
              <a:path w="494030" h="118110">
                <a:moveTo>
                  <a:pt x="63626" y="69723"/>
                </a:moveTo>
                <a:lnTo>
                  <a:pt x="42417" y="69723"/>
                </a:lnTo>
                <a:lnTo>
                  <a:pt x="42417" y="81788"/>
                </a:lnTo>
                <a:lnTo>
                  <a:pt x="101091" y="81788"/>
                </a:lnTo>
                <a:lnTo>
                  <a:pt x="101091" y="78867"/>
                </a:lnTo>
                <a:lnTo>
                  <a:pt x="63626" y="78867"/>
                </a:lnTo>
                <a:lnTo>
                  <a:pt x="63626" y="69723"/>
                </a:lnTo>
                <a:close/>
              </a:path>
              <a:path w="494030" h="118110">
                <a:moveTo>
                  <a:pt x="80009" y="61341"/>
                </a:moveTo>
                <a:lnTo>
                  <a:pt x="63626" y="61341"/>
                </a:lnTo>
                <a:lnTo>
                  <a:pt x="63626" y="78867"/>
                </a:lnTo>
                <a:lnTo>
                  <a:pt x="80009" y="78867"/>
                </a:lnTo>
                <a:lnTo>
                  <a:pt x="80009" y="61341"/>
                </a:lnTo>
                <a:close/>
              </a:path>
              <a:path w="494030" h="118110">
                <a:moveTo>
                  <a:pt x="101091" y="69723"/>
                </a:moveTo>
                <a:lnTo>
                  <a:pt x="80009" y="69723"/>
                </a:lnTo>
                <a:lnTo>
                  <a:pt x="80009" y="78867"/>
                </a:lnTo>
                <a:lnTo>
                  <a:pt x="101091" y="78867"/>
                </a:lnTo>
                <a:lnTo>
                  <a:pt x="101091" y="69723"/>
                </a:lnTo>
                <a:close/>
              </a:path>
              <a:path w="494030" h="118110">
                <a:moveTo>
                  <a:pt x="145160" y="70612"/>
                </a:moveTo>
                <a:lnTo>
                  <a:pt x="128396" y="70612"/>
                </a:lnTo>
                <a:lnTo>
                  <a:pt x="128396" y="116586"/>
                </a:lnTo>
                <a:lnTo>
                  <a:pt x="208914" y="116586"/>
                </a:lnTo>
                <a:lnTo>
                  <a:pt x="208914" y="103378"/>
                </a:lnTo>
                <a:lnTo>
                  <a:pt x="145161" y="103378"/>
                </a:lnTo>
                <a:lnTo>
                  <a:pt x="145161" y="93218"/>
                </a:lnTo>
                <a:lnTo>
                  <a:pt x="208914" y="93218"/>
                </a:lnTo>
                <a:lnTo>
                  <a:pt x="208914" y="80518"/>
                </a:lnTo>
                <a:lnTo>
                  <a:pt x="145160" y="80518"/>
                </a:lnTo>
                <a:lnTo>
                  <a:pt x="145160" y="70612"/>
                </a:lnTo>
                <a:close/>
              </a:path>
              <a:path w="494030" h="118110">
                <a:moveTo>
                  <a:pt x="208914" y="93218"/>
                </a:moveTo>
                <a:lnTo>
                  <a:pt x="192277" y="93218"/>
                </a:lnTo>
                <a:lnTo>
                  <a:pt x="192277" y="103378"/>
                </a:lnTo>
                <a:lnTo>
                  <a:pt x="208914" y="103378"/>
                </a:lnTo>
                <a:lnTo>
                  <a:pt x="208914" y="93218"/>
                </a:lnTo>
                <a:close/>
              </a:path>
              <a:path w="494030" h="118110">
                <a:moveTo>
                  <a:pt x="208914" y="70612"/>
                </a:moveTo>
                <a:lnTo>
                  <a:pt x="192277" y="70612"/>
                </a:lnTo>
                <a:lnTo>
                  <a:pt x="192277" y="80518"/>
                </a:lnTo>
                <a:lnTo>
                  <a:pt x="208914" y="80518"/>
                </a:lnTo>
                <a:lnTo>
                  <a:pt x="208914" y="70612"/>
                </a:lnTo>
                <a:close/>
              </a:path>
              <a:path w="494030" h="118110">
                <a:moveTo>
                  <a:pt x="222376" y="51562"/>
                </a:moveTo>
                <a:lnTo>
                  <a:pt x="115950" y="51562"/>
                </a:lnTo>
                <a:lnTo>
                  <a:pt x="115950" y="64770"/>
                </a:lnTo>
                <a:lnTo>
                  <a:pt x="222376" y="64770"/>
                </a:lnTo>
                <a:lnTo>
                  <a:pt x="222376" y="51562"/>
                </a:lnTo>
                <a:close/>
              </a:path>
              <a:path w="494030" h="118110">
                <a:moveTo>
                  <a:pt x="163321" y="1397"/>
                </a:moveTo>
                <a:lnTo>
                  <a:pt x="160527" y="1397"/>
                </a:lnTo>
                <a:lnTo>
                  <a:pt x="160527" y="7327"/>
                </a:lnTo>
                <a:lnTo>
                  <a:pt x="160019" y="9715"/>
                </a:lnTo>
                <a:lnTo>
                  <a:pt x="126491" y="32550"/>
                </a:lnTo>
                <a:lnTo>
                  <a:pt x="121157" y="33147"/>
                </a:lnTo>
                <a:lnTo>
                  <a:pt x="127253" y="46228"/>
                </a:lnTo>
                <a:lnTo>
                  <a:pt x="164249" y="30391"/>
                </a:lnTo>
                <a:lnTo>
                  <a:pt x="169163" y="24384"/>
                </a:lnTo>
                <a:lnTo>
                  <a:pt x="168821" y="23964"/>
                </a:lnTo>
                <a:lnTo>
                  <a:pt x="166814" y="20472"/>
                </a:lnTo>
                <a:lnTo>
                  <a:pt x="164020" y="12928"/>
                </a:lnTo>
                <a:lnTo>
                  <a:pt x="163446" y="9715"/>
                </a:lnTo>
                <a:lnTo>
                  <a:pt x="163321" y="1397"/>
                </a:lnTo>
                <a:close/>
              </a:path>
              <a:path w="494030" h="118110">
                <a:moveTo>
                  <a:pt x="177799" y="1397"/>
                </a:moveTo>
                <a:lnTo>
                  <a:pt x="175005" y="1397"/>
                </a:lnTo>
                <a:lnTo>
                  <a:pt x="174897" y="9715"/>
                </a:lnTo>
                <a:lnTo>
                  <a:pt x="174307" y="13042"/>
                </a:lnTo>
                <a:lnTo>
                  <a:pt x="171513" y="20485"/>
                </a:lnTo>
                <a:lnTo>
                  <a:pt x="169506" y="23964"/>
                </a:lnTo>
                <a:lnTo>
                  <a:pt x="169163" y="24384"/>
                </a:lnTo>
                <a:lnTo>
                  <a:pt x="174078" y="30391"/>
                </a:lnTo>
                <a:lnTo>
                  <a:pt x="211073" y="46228"/>
                </a:lnTo>
                <a:lnTo>
                  <a:pt x="217169" y="33147"/>
                </a:lnTo>
                <a:lnTo>
                  <a:pt x="211924" y="32550"/>
                </a:lnTo>
                <a:lnTo>
                  <a:pt x="207162" y="31584"/>
                </a:lnTo>
                <a:lnTo>
                  <a:pt x="177799" y="7327"/>
                </a:lnTo>
                <a:lnTo>
                  <a:pt x="177799" y="1397"/>
                </a:lnTo>
                <a:close/>
              </a:path>
              <a:path w="494030" h="118110">
                <a:moveTo>
                  <a:pt x="175005" y="1397"/>
                </a:moveTo>
                <a:lnTo>
                  <a:pt x="163321" y="1397"/>
                </a:lnTo>
                <a:lnTo>
                  <a:pt x="163446" y="9715"/>
                </a:lnTo>
                <a:lnTo>
                  <a:pt x="164020" y="12928"/>
                </a:lnTo>
                <a:lnTo>
                  <a:pt x="166821" y="20485"/>
                </a:lnTo>
                <a:lnTo>
                  <a:pt x="168821" y="23964"/>
                </a:lnTo>
                <a:lnTo>
                  <a:pt x="169163" y="24384"/>
                </a:lnTo>
                <a:lnTo>
                  <a:pt x="169506" y="23964"/>
                </a:lnTo>
                <a:lnTo>
                  <a:pt x="171518" y="20472"/>
                </a:lnTo>
                <a:lnTo>
                  <a:pt x="174307" y="13042"/>
                </a:lnTo>
                <a:lnTo>
                  <a:pt x="174897" y="9715"/>
                </a:lnTo>
                <a:lnTo>
                  <a:pt x="175005" y="1397"/>
                </a:lnTo>
                <a:close/>
              </a:path>
              <a:path w="494030" h="118110">
                <a:moveTo>
                  <a:pt x="331089" y="127"/>
                </a:moveTo>
                <a:lnTo>
                  <a:pt x="314325" y="127"/>
                </a:lnTo>
                <a:lnTo>
                  <a:pt x="314325" y="117729"/>
                </a:lnTo>
                <a:lnTo>
                  <a:pt x="331089" y="117729"/>
                </a:lnTo>
                <a:lnTo>
                  <a:pt x="331089" y="127"/>
                </a:lnTo>
                <a:close/>
              </a:path>
              <a:path w="494030" h="118110">
                <a:moveTo>
                  <a:pt x="255904" y="11303"/>
                </a:moveTo>
                <a:lnTo>
                  <a:pt x="239013" y="11303"/>
                </a:lnTo>
                <a:lnTo>
                  <a:pt x="239013" y="88773"/>
                </a:lnTo>
                <a:lnTo>
                  <a:pt x="249427" y="88773"/>
                </a:lnTo>
                <a:lnTo>
                  <a:pt x="256228" y="88706"/>
                </a:lnTo>
                <a:lnTo>
                  <a:pt x="299491" y="84896"/>
                </a:lnTo>
                <a:lnTo>
                  <a:pt x="301754" y="84455"/>
                </a:lnTo>
                <a:lnTo>
                  <a:pt x="255904" y="84455"/>
                </a:lnTo>
                <a:lnTo>
                  <a:pt x="255904" y="74422"/>
                </a:lnTo>
                <a:lnTo>
                  <a:pt x="249427" y="74422"/>
                </a:lnTo>
                <a:lnTo>
                  <a:pt x="255904" y="74355"/>
                </a:lnTo>
                <a:lnTo>
                  <a:pt x="255904" y="11303"/>
                </a:lnTo>
                <a:close/>
              </a:path>
              <a:path w="494030" h="118110">
                <a:moveTo>
                  <a:pt x="305180" y="69342"/>
                </a:moveTo>
                <a:lnTo>
                  <a:pt x="262667" y="74153"/>
                </a:lnTo>
                <a:lnTo>
                  <a:pt x="255976" y="74355"/>
                </a:lnTo>
                <a:lnTo>
                  <a:pt x="255904" y="84455"/>
                </a:lnTo>
                <a:lnTo>
                  <a:pt x="301754" y="84455"/>
                </a:lnTo>
                <a:lnTo>
                  <a:pt x="306959" y="83439"/>
                </a:lnTo>
                <a:lnTo>
                  <a:pt x="305180" y="69342"/>
                </a:lnTo>
                <a:close/>
              </a:path>
              <a:path w="494030" h="118110">
                <a:moveTo>
                  <a:pt x="255904" y="74355"/>
                </a:moveTo>
                <a:lnTo>
                  <a:pt x="249427" y="74422"/>
                </a:lnTo>
                <a:lnTo>
                  <a:pt x="255904" y="74422"/>
                </a:lnTo>
                <a:close/>
              </a:path>
              <a:path w="494030" h="118110">
                <a:moveTo>
                  <a:pt x="441833" y="0"/>
                </a:moveTo>
                <a:lnTo>
                  <a:pt x="424814" y="0"/>
                </a:lnTo>
                <a:lnTo>
                  <a:pt x="424814" y="117983"/>
                </a:lnTo>
                <a:lnTo>
                  <a:pt x="441833" y="117983"/>
                </a:lnTo>
                <a:lnTo>
                  <a:pt x="441833" y="57531"/>
                </a:lnTo>
                <a:lnTo>
                  <a:pt x="438150" y="57531"/>
                </a:lnTo>
                <a:lnTo>
                  <a:pt x="438150" y="43561"/>
                </a:lnTo>
                <a:lnTo>
                  <a:pt x="441833" y="43561"/>
                </a:lnTo>
                <a:lnTo>
                  <a:pt x="441833" y="0"/>
                </a:lnTo>
                <a:close/>
              </a:path>
              <a:path w="494030" h="118110">
                <a:moveTo>
                  <a:pt x="441833" y="43561"/>
                </a:moveTo>
                <a:lnTo>
                  <a:pt x="438150" y="43561"/>
                </a:lnTo>
                <a:lnTo>
                  <a:pt x="438150" y="57531"/>
                </a:lnTo>
                <a:lnTo>
                  <a:pt x="441833" y="57531"/>
                </a:lnTo>
                <a:lnTo>
                  <a:pt x="441833" y="43561"/>
                </a:lnTo>
                <a:close/>
              </a:path>
              <a:path w="494030" h="118110">
                <a:moveTo>
                  <a:pt x="458851" y="43561"/>
                </a:moveTo>
                <a:lnTo>
                  <a:pt x="441833" y="43561"/>
                </a:lnTo>
                <a:lnTo>
                  <a:pt x="441833" y="57531"/>
                </a:lnTo>
                <a:lnTo>
                  <a:pt x="458851" y="57531"/>
                </a:lnTo>
                <a:lnTo>
                  <a:pt x="458851" y="43561"/>
                </a:lnTo>
                <a:close/>
              </a:path>
              <a:path w="494030" h="118110">
                <a:moveTo>
                  <a:pt x="409066" y="10922"/>
                </a:moveTo>
                <a:lnTo>
                  <a:pt x="354202" y="10922"/>
                </a:lnTo>
                <a:lnTo>
                  <a:pt x="354202" y="89789"/>
                </a:lnTo>
                <a:lnTo>
                  <a:pt x="370966" y="89789"/>
                </a:lnTo>
                <a:lnTo>
                  <a:pt x="377405" y="89700"/>
                </a:lnTo>
                <a:lnTo>
                  <a:pt x="418465" y="85979"/>
                </a:lnTo>
                <a:lnTo>
                  <a:pt x="418044" y="82423"/>
                </a:lnTo>
                <a:lnTo>
                  <a:pt x="371094" y="82423"/>
                </a:lnTo>
                <a:lnTo>
                  <a:pt x="371094" y="75819"/>
                </a:lnTo>
                <a:lnTo>
                  <a:pt x="370801" y="75819"/>
                </a:lnTo>
                <a:lnTo>
                  <a:pt x="371094" y="75814"/>
                </a:lnTo>
                <a:lnTo>
                  <a:pt x="371094" y="24511"/>
                </a:lnTo>
                <a:lnTo>
                  <a:pt x="409066" y="24511"/>
                </a:lnTo>
                <a:lnTo>
                  <a:pt x="409066" y="10922"/>
                </a:lnTo>
                <a:close/>
              </a:path>
              <a:path w="494030" h="118110">
                <a:moveTo>
                  <a:pt x="416813" y="72009"/>
                </a:moveTo>
                <a:lnTo>
                  <a:pt x="377063" y="75717"/>
                </a:lnTo>
                <a:lnTo>
                  <a:pt x="371094" y="75814"/>
                </a:lnTo>
                <a:lnTo>
                  <a:pt x="371094" y="82423"/>
                </a:lnTo>
                <a:lnTo>
                  <a:pt x="418044" y="82423"/>
                </a:lnTo>
                <a:lnTo>
                  <a:pt x="416813" y="72009"/>
                </a:lnTo>
                <a:close/>
              </a:path>
              <a:path w="494030" h="118110">
                <a:moveTo>
                  <a:pt x="371094" y="75814"/>
                </a:moveTo>
                <a:lnTo>
                  <a:pt x="370801" y="75819"/>
                </a:lnTo>
                <a:lnTo>
                  <a:pt x="371094" y="75819"/>
                </a:lnTo>
                <a:close/>
              </a:path>
              <a:path w="494030" h="118110">
                <a:moveTo>
                  <a:pt x="485394" y="83947"/>
                </a:moveTo>
                <a:lnTo>
                  <a:pt x="478701" y="83947"/>
                </a:lnTo>
                <a:lnTo>
                  <a:pt x="475907" y="85090"/>
                </a:lnTo>
                <a:lnTo>
                  <a:pt x="471500" y="89662"/>
                </a:lnTo>
                <a:lnTo>
                  <a:pt x="470408" y="92583"/>
                </a:lnTo>
                <a:lnTo>
                  <a:pt x="470408" y="99529"/>
                </a:lnTo>
                <a:lnTo>
                  <a:pt x="471500" y="102400"/>
                </a:lnTo>
                <a:lnTo>
                  <a:pt x="475907" y="107149"/>
                </a:lnTo>
                <a:lnTo>
                  <a:pt x="478701" y="108331"/>
                </a:lnTo>
                <a:lnTo>
                  <a:pt x="485394" y="108331"/>
                </a:lnTo>
                <a:lnTo>
                  <a:pt x="488137" y="107149"/>
                </a:lnTo>
                <a:lnTo>
                  <a:pt x="492544" y="102400"/>
                </a:lnTo>
                <a:lnTo>
                  <a:pt x="493648" y="99529"/>
                </a:lnTo>
                <a:lnTo>
                  <a:pt x="493648" y="92583"/>
                </a:lnTo>
                <a:lnTo>
                  <a:pt x="492544" y="89662"/>
                </a:lnTo>
                <a:lnTo>
                  <a:pt x="488137" y="85090"/>
                </a:lnTo>
                <a:lnTo>
                  <a:pt x="485394" y="8394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975" y="2030463"/>
            <a:ext cx="6368770" cy="1289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1530" y="1826628"/>
            <a:ext cx="6448272" cy="11861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65157" y="1191374"/>
            <a:ext cx="1517256" cy="13322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6691" y="2823756"/>
            <a:ext cx="6479997" cy="406694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6700" y="7788071"/>
            <a:ext cx="2087998" cy="15839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02699" y="7788059"/>
            <a:ext cx="2088006" cy="158400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98694" y="7788059"/>
            <a:ext cx="2087994" cy="158400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052334" y="7493216"/>
            <a:ext cx="482600" cy="113664"/>
          </a:xfrm>
          <a:custGeom>
            <a:avLst/>
            <a:gdLst/>
            <a:ahLst/>
            <a:cxnLst/>
            <a:rect l="l" t="t" r="r" b="b"/>
            <a:pathLst>
              <a:path w="482600" h="113665">
                <a:moveTo>
                  <a:pt x="96265" y="0"/>
                </a:moveTo>
                <a:lnTo>
                  <a:pt x="89534" y="0"/>
                </a:lnTo>
                <a:lnTo>
                  <a:pt x="89534" y="113157"/>
                </a:lnTo>
                <a:lnTo>
                  <a:pt x="96265" y="113157"/>
                </a:lnTo>
                <a:lnTo>
                  <a:pt x="96265" y="0"/>
                </a:lnTo>
                <a:close/>
              </a:path>
              <a:path w="482600" h="113665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82600" h="113665">
                <a:moveTo>
                  <a:pt x="27050" y="17018"/>
                </a:moveTo>
                <a:lnTo>
                  <a:pt x="25907" y="17018"/>
                </a:lnTo>
                <a:lnTo>
                  <a:pt x="25825" y="40767"/>
                </a:lnTo>
                <a:lnTo>
                  <a:pt x="24790" y="47180"/>
                </a:lnTo>
                <a:lnTo>
                  <a:pt x="5079" y="81534"/>
                </a:lnTo>
                <a:lnTo>
                  <a:pt x="0" y="84582"/>
                </a:lnTo>
                <a:lnTo>
                  <a:pt x="4317" y="89789"/>
                </a:lnTo>
                <a:lnTo>
                  <a:pt x="27965" y="56553"/>
                </a:lnTo>
                <a:lnTo>
                  <a:pt x="29178" y="51239"/>
                </a:lnTo>
                <a:lnTo>
                  <a:pt x="28168" y="48082"/>
                </a:lnTo>
                <a:lnTo>
                  <a:pt x="27050" y="40767"/>
                </a:lnTo>
                <a:lnTo>
                  <a:pt x="27050" y="17018"/>
                </a:lnTo>
                <a:close/>
              </a:path>
              <a:path w="482600" h="113665">
                <a:moveTo>
                  <a:pt x="32512" y="17018"/>
                </a:moveTo>
                <a:lnTo>
                  <a:pt x="31241" y="17018"/>
                </a:lnTo>
                <a:lnTo>
                  <a:pt x="31167" y="39827"/>
                </a:lnTo>
                <a:lnTo>
                  <a:pt x="30594" y="45034"/>
                </a:lnTo>
                <a:lnTo>
                  <a:pt x="48171" y="83769"/>
                </a:lnTo>
                <a:lnTo>
                  <a:pt x="53340" y="86995"/>
                </a:lnTo>
                <a:lnTo>
                  <a:pt x="57784" y="81915"/>
                </a:lnTo>
                <a:lnTo>
                  <a:pt x="52704" y="79032"/>
                </a:lnTo>
                <a:lnTo>
                  <a:pt x="48285" y="75057"/>
                </a:lnTo>
                <a:lnTo>
                  <a:pt x="40754" y="64897"/>
                </a:lnTo>
                <a:lnTo>
                  <a:pt x="37807" y="59156"/>
                </a:lnTo>
                <a:lnTo>
                  <a:pt x="33578" y="46367"/>
                </a:lnTo>
                <a:lnTo>
                  <a:pt x="32582" y="40259"/>
                </a:lnTo>
                <a:lnTo>
                  <a:pt x="32512" y="17018"/>
                </a:lnTo>
                <a:close/>
              </a:path>
              <a:path w="482600" h="113665">
                <a:moveTo>
                  <a:pt x="31241" y="17018"/>
                </a:moveTo>
                <a:lnTo>
                  <a:pt x="27050" y="17018"/>
                </a:lnTo>
                <a:lnTo>
                  <a:pt x="27050" y="40767"/>
                </a:lnTo>
                <a:lnTo>
                  <a:pt x="28168" y="48082"/>
                </a:lnTo>
                <a:lnTo>
                  <a:pt x="29178" y="51239"/>
                </a:lnTo>
                <a:lnTo>
                  <a:pt x="30594" y="45034"/>
                </a:lnTo>
                <a:lnTo>
                  <a:pt x="31167" y="39827"/>
                </a:lnTo>
                <a:lnTo>
                  <a:pt x="31241" y="17018"/>
                </a:lnTo>
                <a:close/>
              </a:path>
              <a:path w="482600" h="113665">
                <a:moveTo>
                  <a:pt x="67056" y="41783"/>
                </a:moveTo>
                <a:lnTo>
                  <a:pt x="45846" y="41783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82600" h="113665">
                <a:moveTo>
                  <a:pt x="73533" y="41783"/>
                </a:moveTo>
                <a:lnTo>
                  <a:pt x="69468" y="41783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82600" h="113665">
                <a:moveTo>
                  <a:pt x="54863" y="14224"/>
                </a:moveTo>
                <a:lnTo>
                  <a:pt x="2412" y="14224"/>
                </a:lnTo>
                <a:lnTo>
                  <a:pt x="2412" y="20066"/>
                </a:lnTo>
                <a:lnTo>
                  <a:pt x="25907" y="20066"/>
                </a:lnTo>
                <a:lnTo>
                  <a:pt x="25907" y="17018"/>
                </a:lnTo>
                <a:lnTo>
                  <a:pt x="54863" y="17018"/>
                </a:lnTo>
                <a:lnTo>
                  <a:pt x="54863" y="14224"/>
                </a:lnTo>
                <a:close/>
              </a:path>
              <a:path w="482600" h="113665">
                <a:moveTo>
                  <a:pt x="54863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3" y="20066"/>
                </a:lnTo>
                <a:lnTo>
                  <a:pt x="54863" y="17018"/>
                </a:lnTo>
                <a:close/>
              </a:path>
              <a:path w="482600" h="113665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59" y="105791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82600" h="113665">
                <a:moveTo>
                  <a:pt x="207137" y="82550"/>
                </a:moveTo>
                <a:lnTo>
                  <a:pt x="200532" y="82550"/>
                </a:lnTo>
                <a:lnTo>
                  <a:pt x="200532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82600" h="113665">
                <a:moveTo>
                  <a:pt x="172084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4" y="79756"/>
                </a:lnTo>
                <a:lnTo>
                  <a:pt x="172084" y="58801"/>
                </a:lnTo>
                <a:close/>
              </a:path>
              <a:path w="482600" h="113665">
                <a:moveTo>
                  <a:pt x="207137" y="76962"/>
                </a:moveTo>
                <a:lnTo>
                  <a:pt x="172084" y="76962"/>
                </a:lnTo>
                <a:lnTo>
                  <a:pt x="172084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82600" h="113665">
                <a:moveTo>
                  <a:pt x="219836" y="55626"/>
                </a:moveTo>
                <a:lnTo>
                  <a:pt x="117601" y="55626"/>
                </a:lnTo>
                <a:lnTo>
                  <a:pt x="117601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6" y="58801"/>
                </a:lnTo>
                <a:lnTo>
                  <a:pt x="219836" y="55626"/>
                </a:lnTo>
                <a:close/>
              </a:path>
              <a:path w="482600" h="113665">
                <a:moveTo>
                  <a:pt x="219836" y="58801"/>
                </a:moveTo>
                <a:lnTo>
                  <a:pt x="172084" y="58801"/>
                </a:lnTo>
                <a:lnTo>
                  <a:pt x="172084" y="61468"/>
                </a:lnTo>
                <a:lnTo>
                  <a:pt x="219836" y="61468"/>
                </a:lnTo>
                <a:lnTo>
                  <a:pt x="219836" y="58801"/>
                </a:lnTo>
                <a:close/>
              </a:path>
              <a:path w="482600" h="113665">
                <a:moveTo>
                  <a:pt x="146176" y="37211"/>
                </a:moveTo>
                <a:lnTo>
                  <a:pt x="127634" y="37211"/>
                </a:lnTo>
                <a:lnTo>
                  <a:pt x="127634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1"/>
                </a:lnTo>
                <a:close/>
              </a:path>
              <a:path w="482600" h="113665">
                <a:moveTo>
                  <a:pt x="153034" y="6985"/>
                </a:moveTo>
                <a:lnTo>
                  <a:pt x="146176" y="6985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5"/>
                </a:lnTo>
                <a:close/>
              </a:path>
              <a:path w="482600" h="113665">
                <a:moveTo>
                  <a:pt x="184403" y="37211"/>
                </a:moveTo>
                <a:lnTo>
                  <a:pt x="153034" y="37211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1"/>
                </a:lnTo>
                <a:close/>
              </a:path>
              <a:path w="482600" h="113665">
                <a:moveTo>
                  <a:pt x="191007" y="6985"/>
                </a:moveTo>
                <a:lnTo>
                  <a:pt x="184403" y="6985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5"/>
                </a:lnTo>
                <a:close/>
              </a:path>
              <a:path w="482600" h="113665">
                <a:moveTo>
                  <a:pt x="209550" y="37211"/>
                </a:moveTo>
                <a:lnTo>
                  <a:pt x="191007" y="37211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82600" h="113665">
                <a:moveTo>
                  <a:pt x="209803" y="3810"/>
                </a:moveTo>
                <a:lnTo>
                  <a:pt x="127507" y="3810"/>
                </a:lnTo>
                <a:lnTo>
                  <a:pt x="127507" y="9652"/>
                </a:lnTo>
                <a:lnTo>
                  <a:pt x="146176" y="9652"/>
                </a:lnTo>
                <a:lnTo>
                  <a:pt x="146176" y="6985"/>
                </a:lnTo>
                <a:lnTo>
                  <a:pt x="209803" y="6985"/>
                </a:lnTo>
                <a:lnTo>
                  <a:pt x="209803" y="3810"/>
                </a:lnTo>
                <a:close/>
              </a:path>
              <a:path w="482600" h="113665">
                <a:moveTo>
                  <a:pt x="184403" y="6985"/>
                </a:moveTo>
                <a:lnTo>
                  <a:pt x="153034" y="6985"/>
                </a:lnTo>
                <a:lnTo>
                  <a:pt x="153034" y="9652"/>
                </a:lnTo>
                <a:lnTo>
                  <a:pt x="184403" y="9652"/>
                </a:lnTo>
                <a:lnTo>
                  <a:pt x="184403" y="6985"/>
                </a:lnTo>
                <a:close/>
              </a:path>
              <a:path w="482600" h="113665">
                <a:moveTo>
                  <a:pt x="209803" y="6985"/>
                </a:moveTo>
                <a:lnTo>
                  <a:pt x="191007" y="6985"/>
                </a:lnTo>
                <a:lnTo>
                  <a:pt x="191007" y="9652"/>
                </a:lnTo>
                <a:lnTo>
                  <a:pt x="209803" y="9652"/>
                </a:lnTo>
                <a:lnTo>
                  <a:pt x="209803" y="6985"/>
                </a:lnTo>
                <a:close/>
              </a:path>
              <a:path w="482600" h="113665">
                <a:moveTo>
                  <a:pt x="300228" y="5715"/>
                </a:moveTo>
                <a:lnTo>
                  <a:pt x="299212" y="5715"/>
                </a:lnTo>
                <a:lnTo>
                  <a:pt x="299096" y="24765"/>
                </a:lnTo>
                <a:lnTo>
                  <a:pt x="297916" y="29972"/>
                </a:lnTo>
                <a:lnTo>
                  <a:pt x="270256" y="58166"/>
                </a:lnTo>
                <a:lnTo>
                  <a:pt x="273938" y="63754"/>
                </a:lnTo>
                <a:lnTo>
                  <a:pt x="302893" y="33270"/>
                </a:lnTo>
                <a:lnTo>
                  <a:pt x="301625" y="30734"/>
                </a:lnTo>
                <a:lnTo>
                  <a:pt x="300346" y="25273"/>
                </a:lnTo>
                <a:lnTo>
                  <a:pt x="300228" y="5715"/>
                </a:lnTo>
                <a:close/>
              </a:path>
              <a:path w="482600" h="113665">
                <a:moveTo>
                  <a:pt x="305816" y="5715"/>
                </a:moveTo>
                <a:lnTo>
                  <a:pt x="304926" y="5715"/>
                </a:lnTo>
                <a:lnTo>
                  <a:pt x="304926" y="25273"/>
                </a:lnTo>
                <a:lnTo>
                  <a:pt x="303555" y="31826"/>
                </a:lnTo>
                <a:lnTo>
                  <a:pt x="330962" y="60579"/>
                </a:lnTo>
                <a:lnTo>
                  <a:pt x="334644" y="55245"/>
                </a:lnTo>
                <a:lnTo>
                  <a:pt x="330834" y="53797"/>
                </a:lnTo>
                <a:lnTo>
                  <a:pt x="327190" y="51854"/>
                </a:lnTo>
                <a:lnTo>
                  <a:pt x="305816" y="22555"/>
                </a:lnTo>
                <a:lnTo>
                  <a:pt x="305816" y="5715"/>
                </a:lnTo>
                <a:close/>
              </a:path>
              <a:path w="482600" h="113665">
                <a:moveTo>
                  <a:pt x="304926" y="5715"/>
                </a:moveTo>
                <a:lnTo>
                  <a:pt x="300228" y="5715"/>
                </a:lnTo>
                <a:lnTo>
                  <a:pt x="300346" y="25273"/>
                </a:lnTo>
                <a:lnTo>
                  <a:pt x="301625" y="30734"/>
                </a:lnTo>
                <a:lnTo>
                  <a:pt x="302893" y="33270"/>
                </a:lnTo>
                <a:lnTo>
                  <a:pt x="303555" y="31826"/>
                </a:lnTo>
                <a:lnTo>
                  <a:pt x="304926" y="25273"/>
                </a:lnTo>
                <a:lnTo>
                  <a:pt x="304926" y="5715"/>
                </a:lnTo>
                <a:close/>
              </a:path>
              <a:path w="482600" h="113665">
                <a:moveTo>
                  <a:pt x="357123" y="0"/>
                </a:moveTo>
                <a:lnTo>
                  <a:pt x="350392" y="0"/>
                </a:lnTo>
                <a:lnTo>
                  <a:pt x="350392" y="69723"/>
                </a:lnTo>
                <a:lnTo>
                  <a:pt x="357123" y="69723"/>
                </a:lnTo>
                <a:lnTo>
                  <a:pt x="357123" y="36957"/>
                </a:lnTo>
                <a:lnTo>
                  <a:pt x="355345" y="36957"/>
                </a:lnTo>
                <a:lnTo>
                  <a:pt x="355345" y="31115"/>
                </a:lnTo>
                <a:lnTo>
                  <a:pt x="357123" y="31115"/>
                </a:lnTo>
                <a:lnTo>
                  <a:pt x="357123" y="0"/>
                </a:lnTo>
                <a:close/>
              </a:path>
              <a:path w="482600" h="113665">
                <a:moveTo>
                  <a:pt x="357123" y="31115"/>
                </a:moveTo>
                <a:lnTo>
                  <a:pt x="355345" y="31115"/>
                </a:lnTo>
                <a:lnTo>
                  <a:pt x="355345" y="36957"/>
                </a:lnTo>
                <a:lnTo>
                  <a:pt x="357123" y="36957"/>
                </a:lnTo>
                <a:lnTo>
                  <a:pt x="357123" y="31115"/>
                </a:lnTo>
                <a:close/>
              </a:path>
              <a:path w="482600" h="113665">
                <a:moveTo>
                  <a:pt x="374903" y="31115"/>
                </a:moveTo>
                <a:lnTo>
                  <a:pt x="357123" y="31115"/>
                </a:lnTo>
                <a:lnTo>
                  <a:pt x="357123" y="36957"/>
                </a:lnTo>
                <a:lnTo>
                  <a:pt x="374903" y="36957"/>
                </a:lnTo>
                <a:lnTo>
                  <a:pt x="374903" y="31115"/>
                </a:lnTo>
                <a:close/>
              </a:path>
              <a:path w="482600" h="113665">
                <a:moveTo>
                  <a:pt x="329272" y="73152"/>
                </a:moveTo>
                <a:lnTo>
                  <a:pt x="314032" y="73152"/>
                </a:lnTo>
                <a:lnTo>
                  <a:pt x="307530" y="73914"/>
                </a:lnTo>
                <a:lnTo>
                  <a:pt x="296608" y="76962"/>
                </a:lnTo>
                <a:lnTo>
                  <a:pt x="292417" y="79222"/>
                </a:lnTo>
                <a:lnTo>
                  <a:pt x="286575" y="85229"/>
                </a:lnTo>
                <a:lnTo>
                  <a:pt x="285115" y="88811"/>
                </a:lnTo>
                <a:lnTo>
                  <a:pt x="285115" y="97193"/>
                </a:lnTo>
                <a:lnTo>
                  <a:pt x="314032" y="112776"/>
                </a:lnTo>
                <a:lnTo>
                  <a:pt x="329272" y="112776"/>
                </a:lnTo>
                <a:lnTo>
                  <a:pt x="335826" y="112014"/>
                </a:lnTo>
                <a:lnTo>
                  <a:pt x="346671" y="108966"/>
                </a:lnTo>
                <a:lnTo>
                  <a:pt x="349731" y="107315"/>
                </a:lnTo>
                <a:lnTo>
                  <a:pt x="315556" y="107315"/>
                </a:lnTo>
                <a:lnTo>
                  <a:pt x="310299" y="106743"/>
                </a:lnTo>
                <a:lnTo>
                  <a:pt x="301332" y="104457"/>
                </a:lnTo>
                <a:lnTo>
                  <a:pt x="297853" y="102806"/>
                </a:lnTo>
                <a:lnTo>
                  <a:pt x="292950" y="98488"/>
                </a:lnTo>
                <a:lnTo>
                  <a:pt x="291719" y="95923"/>
                </a:lnTo>
                <a:lnTo>
                  <a:pt x="291719" y="90081"/>
                </a:lnTo>
                <a:lnTo>
                  <a:pt x="315556" y="78740"/>
                </a:lnTo>
                <a:lnTo>
                  <a:pt x="349948" y="78740"/>
                </a:lnTo>
                <a:lnTo>
                  <a:pt x="346671" y="76962"/>
                </a:lnTo>
                <a:lnTo>
                  <a:pt x="335826" y="73914"/>
                </a:lnTo>
                <a:lnTo>
                  <a:pt x="329272" y="73152"/>
                </a:lnTo>
                <a:close/>
              </a:path>
              <a:path w="482600" h="113665">
                <a:moveTo>
                  <a:pt x="349948" y="78740"/>
                </a:moveTo>
                <a:lnTo>
                  <a:pt x="327659" y="78740"/>
                </a:lnTo>
                <a:lnTo>
                  <a:pt x="332968" y="79311"/>
                </a:lnTo>
                <a:lnTo>
                  <a:pt x="342036" y="81597"/>
                </a:lnTo>
                <a:lnTo>
                  <a:pt x="345503" y="83248"/>
                </a:lnTo>
                <a:lnTo>
                  <a:pt x="350329" y="87566"/>
                </a:lnTo>
                <a:lnTo>
                  <a:pt x="351535" y="90081"/>
                </a:lnTo>
                <a:lnTo>
                  <a:pt x="351535" y="95923"/>
                </a:lnTo>
                <a:lnTo>
                  <a:pt x="327659" y="107315"/>
                </a:lnTo>
                <a:lnTo>
                  <a:pt x="349731" y="107315"/>
                </a:lnTo>
                <a:lnTo>
                  <a:pt x="350837" y="106718"/>
                </a:lnTo>
                <a:lnTo>
                  <a:pt x="356679" y="100787"/>
                </a:lnTo>
                <a:lnTo>
                  <a:pt x="358140" y="97193"/>
                </a:lnTo>
                <a:lnTo>
                  <a:pt x="358140" y="88811"/>
                </a:lnTo>
                <a:lnTo>
                  <a:pt x="356679" y="85229"/>
                </a:lnTo>
                <a:lnTo>
                  <a:pt x="350837" y="79222"/>
                </a:lnTo>
                <a:lnTo>
                  <a:pt x="349948" y="78740"/>
                </a:lnTo>
                <a:close/>
              </a:path>
              <a:path w="482600" h="113665">
                <a:moveTo>
                  <a:pt x="459359" y="2794"/>
                </a:moveTo>
                <a:lnTo>
                  <a:pt x="452881" y="2794"/>
                </a:lnTo>
                <a:lnTo>
                  <a:pt x="452881" y="107188"/>
                </a:lnTo>
                <a:lnTo>
                  <a:pt x="459359" y="107188"/>
                </a:lnTo>
                <a:lnTo>
                  <a:pt x="459359" y="47879"/>
                </a:lnTo>
                <a:lnTo>
                  <a:pt x="455040" y="47879"/>
                </a:lnTo>
                <a:lnTo>
                  <a:pt x="455040" y="42037"/>
                </a:lnTo>
                <a:lnTo>
                  <a:pt x="459359" y="42037"/>
                </a:lnTo>
                <a:lnTo>
                  <a:pt x="459359" y="2794"/>
                </a:lnTo>
                <a:close/>
              </a:path>
              <a:path w="482600" h="113665">
                <a:moveTo>
                  <a:pt x="413384" y="11176"/>
                </a:moveTo>
                <a:lnTo>
                  <a:pt x="412369" y="11176"/>
                </a:lnTo>
                <a:lnTo>
                  <a:pt x="412264" y="39878"/>
                </a:lnTo>
                <a:lnTo>
                  <a:pt x="411708" y="43942"/>
                </a:lnTo>
                <a:lnTo>
                  <a:pt x="393255" y="77660"/>
                </a:lnTo>
                <a:lnTo>
                  <a:pt x="386079" y="82550"/>
                </a:lnTo>
                <a:lnTo>
                  <a:pt x="390651" y="87757"/>
                </a:lnTo>
                <a:lnTo>
                  <a:pt x="414337" y="56007"/>
                </a:lnTo>
                <a:lnTo>
                  <a:pt x="415707" y="50776"/>
                </a:lnTo>
                <a:lnTo>
                  <a:pt x="414045" y="44323"/>
                </a:lnTo>
                <a:lnTo>
                  <a:pt x="413473" y="39878"/>
                </a:lnTo>
                <a:lnTo>
                  <a:pt x="413384" y="11176"/>
                </a:lnTo>
                <a:close/>
              </a:path>
              <a:path w="482600" h="113665">
                <a:moveTo>
                  <a:pt x="418845" y="11176"/>
                </a:moveTo>
                <a:lnTo>
                  <a:pt x="417829" y="11176"/>
                </a:lnTo>
                <a:lnTo>
                  <a:pt x="417829" y="39878"/>
                </a:lnTo>
                <a:lnTo>
                  <a:pt x="417131" y="45339"/>
                </a:lnTo>
                <a:lnTo>
                  <a:pt x="415707" y="50776"/>
                </a:lnTo>
                <a:lnTo>
                  <a:pt x="416661" y="54483"/>
                </a:lnTo>
                <a:lnTo>
                  <a:pt x="418503" y="59321"/>
                </a:lnTo>
                <a:lnTo>
                  <a:pt x="439928" y="85217"/>
                </a:lnTo>
                <a:lnTo>
                  <a:pt x="444119" y="80010"/>
                </a:lnTo>
                <a:lnTo>
                  <a:pt x="440474" y="77978"/>
                </a:lnTo>
                <a:lnTo>
                  <a:pt x="437108" y="75260"/>
                </a:lnTo>
                <a:lnTo>
                  <a:pt x="418926" y="39116"/>
                </a:lnTo>
                <a:lnTo>
                  <a:pt x="418845" y="11176"/>
                </a:lnTo>
                <a:close/>
              </a:path>
              <a:path w="482600" h="113665">
                <a:moveTo>
                  <a:pt x="417829" y="11176"/>
                </a:moveTo>
                <a:lnTo>
                  <a:pt x="413384" y="11176"/>
                </a:lnTo>
                <a:lnTo>
                  <a:pt x="413473" y="39878"/>
                </a:lnTo>
                <a:lnTo>
                  <a:pt x="414045" y="44323"/>
                </a:lnTo>
                <a:lnTo>
                  <a:pt x="415707" y="50776"/>
                </a:lnTo>
                <a:lnTo>
                  <a:pt x="417131" y="45339"/>
                </a:lnTo>
                <a:lnTo>
                  <a:pt x="417829" y="39878"/>
                </a:lnTo>
                <a:lnTo>
                  <a:pt x="417829" y="11176"/>
                </a:lnTo>
                <a:close/>
              </a:path>
              <a:path w="482600" h="113665">
                <a:moveTo>
                  <a:pt x="452881" y="42037"/>
                </a:moveTo>
                <a:lnTo>
                  <a:pt x="431545" y="42037"/>
                </a:lnTo>
                <a:lnTo>
                  <a:pt x="431545" y="47879"/>
                </a:lnTo>
                <a:lnTo>
                  <a:pt x="452881" y="47879"/>
                </a:lnTo>
                <a:lnTo>
                  <a:pt x="452881" y="42037"/>
                </a:lnTo>
                <a:close/>
              </a:path>
              <a:path w="482600" h="113665">
                <a:moveTo>
                  <a:pt x="459359" y="42037"/>
                </a:moveTo>
                <a:lnTo>
                  <a:pt x="455040" y="42037"/>
                </a:lnTo>
                <a:lnTo>
                  <a:pt x="455040" y="47879"/>
                </a:lnTo>
                <a:lnTo>
                  <a:pt x="459359" y="47879"/>
                </a:lnTo>
                <a:lnTo>
                  <a:pt x="459359" y="42037"/>
                </a:lnTo>
                <a:close/>
              </a:path>
              <a:path w="482600" h="113665">
                <a:moveTo>
                  <a:pt x="482472" y="0"/>
                </a:moveTo>
                <a:lnTo>
                  <a:pt x="475869" y="0"/>
                </a:lnTo>
                <a:lnTo>
                  <a:pt x="475869" y="113157"/>
                </a:lnTo>
                <a:lnTo>
                  <a:pt x="482472" y="113157"/>
                </a:lnTo>
                <a:lnTo>
                  <a:pt x="482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6701" y="7494651"/>
            <a:ext cx="167411" cy="16741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05556" y="9751428"/>
            <a:ext cx="881379" cy="11874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04858" y="9548228"/>
            <a:ext cx="2085466" cy="11861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579248" y="9751428"/>
            <a:ext cx="1370203" cy="11874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180861" y="9548990"/>
            <a:ext cx="2172804" cy="117983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612340" y="6145352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7"/>
                </a:lnTo>
                <a:lnTo>
                  <a:pt x="96266" y="113157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4"/>
                </a:lnTo>
                <a:lnTo>
                  <a:pt x="0" y="84582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1"/>
                </a:lnTo>
                <a:lnTo>
                  <a:pt x="28168" y="48082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79425" h="114300">
                <a:moveTo>
                  <a:pt x="32512" y="17018"/>
                </a:moveTo>
                <a:lnTo>
                  <a:pt x="31242" y="17018"/>
                </a:lnTo>
                <a:lnTo>
                  <a:pt x="31166" y="39827"/>
                </a:lnTo>
                <a:lnTo>
                  <a:pt x="30581" y="45034"/>
                </a:lnTo>
                <a:lnTo>
                  <a:pt x="48171" y="83769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32"/>
                </a:lnTo>
                <a:lnTo>
                  <a:pt x="48272" y="75057"/>
                </a:lnTo>
                <a:lnTo>
                  <a:pt x="40741" y="64897"/>
                </a:lnTo>
                <a:lnTo>
                  <a:pt x="37795" y="59156"/>
                </a:lnTo>
                <a:lnTo>
                  <a:pt x="33566" y="46367"/>
                </a:lnTo>
                <a:lnTo>
                  <a:pt x="32581" y="40259"/>
                </a:lnTo>
                <a:lnTo>
                  <a:pt x="32512" y="17018"/>
                </a:lnTo>
                <a:close/>
              </a:path>
              <a:path w="479425" h="114300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82"/>
                </a:lnTo>
                <a:lnTo>
                  <a:pt x="29169" y="51221"/>
                </a:lnTo>
                <a:lnTo>
                  <a:pt x="30581" y="45034"/>
                </a:lnTo>
                <a:lnTo>
                  <a:pt x="31166" y="39827"/>
                </a:lnTo>
                <a:lnTo>
                  <a:pt x="31242" y="17018"/>
                </a:lnTo>
                <a:close/>
              </a:path>
              <a:path w="479425" h="114300">
                <a:moveTo>
                  <a:pt x="67056" y="41783"/>
                </a:moveTo>
                <a:lnTo>
                  <a:pt x="45847" y="41783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79425" h="114300">
                <a:moveTo>
                  <a:pt x="73533" y="41783"/>
                </a:moveTo>
                <a:lnTo>
                  <a:pt x="69469" y="41783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79425" h="114300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79425" h="114300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79425" h="114300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79425" h="114300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79425" h="114300">
                <a:moveTo>
                  <a:pt x="172085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5" y="79756"/>
                </a:lnTo>
                <a:lnTo>
                  <a:pt x="172085" y="58801"/>
                </a:lnTo>
                <a:close/>
              </a:path>
              <a:path w="479425" h="114300">
                <a:moveTo>
                  <a:pt x="207137" y="76962"/>
                </a:moveTo>
                <a:lnTo>
                  <a:pt x="172085" y="76962"/>
                </a:lnTo>
                <a:lnTo>
                  <a:pt x="172085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79425" h="114300">
                <a:moveTo>
                  <a:pt x="219837" y="55626"/>
                </a:moveTo>
                <a:lnTo>
                  <a:pt x="117602" y="55626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7" y="58801"/>
                </a:lnTo>
                <a:lnTo>
                  <a:pt x="219837" y="55626"/>
                </a:lnTo>
                <a:close/>
              </a:path>
              <a:path w="479425" h="114300">
                <a:moveTo>
                  <a:pt x="219837" y="58801"/>
                </a:moveTo>
                <a:lnTo>
                  <a:pt x="172085" y="58801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1"/>
                </a:lnTo>
                <a:close/>
              </a:path>
              <a:path w="479425" h="114300">
                <a:moveTo>
                  <a:pt x="146177" y="37211"/>
                </a:moveTo>
                <a:lnTo>
                  <a:pt x="127635" y="37211"/>
                </a:lnTo>
                <a:lnTo>
                  <a:pt x="127635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1"/>
                </a:lnTo>
                <a:close/>
              </a:path>
              <a:path w="479425" h="114300">
                <a:moveTo>
                  <a:pt x="153035" y="6985"/>
                </a:moveTo>
                <a:lnTo>
                  <a:pt x="146177" y="6985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5"/>
                </a:lnTo>
                <a:close/>
              </a:path>
              <a:path w="479425" h="114300">
                <a:moveTo>
                  <a:pt x="184404" y="37211"/>
                </a:moveTo>
                <a:lnTo>
                  <a:pt x="153035" y="37211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1"/>
                </a:lnTo>
                <a:close/>
              </a:path>
              <a:path w="479425" h="114300">
                <a:moveTo>
                  <a:pt x="191008" y="6985"/>
                </a:moveTo>
                <a:lnTo>
                  <a:pt x="184404" y="6985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5"/>
                </a:lnTo>
                <a:close/>
              </a:path>
              <a:path w="479425" h="114300">
                <a:moveTo>
                  <a:pt x="209550" y="37211"/>
                </a:moveTo>
                <a:lnTo>
                  <a:pt x="191008" y="37211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79425" h="114300">
                <a:moveTo>
                  <a:pt x="209804" y="3810"/>
                </a:moveTo>
                <a:lnTo>
                  <a:pt x="127508" y="3810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5"/>
                </a:lnTo>
                <a:lnTo>
                  <a:pt x="209804" y="6985"/>
                </a:lnTo>
                <a:lnTo>
                  <a:pt x="209804" y="3810"/>
                </a:lnTo>
                <a:close/>
              </a:path>
              <a:path w="479425" h="114300">
                <a:moveTo>
                  <a:pt x="184404" y="6985"/>
                </a:moveTo>
                <a:lnTo>
                  <a:pt x="153035" y="6985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5"/>
                </a:lnTo>
                <a:close/>
              </a:path>
              <a:path w="479425" h="114300">
                <a:moveTo>
                  <a:pt x="209804" y="6985"/>
                </a:moveTo>
                <a:lnTo>
                  <a:pt x="191008" y="6985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5"/>
                </a:lnTo>
                <a:close/>
              </a:path>
              <a:path w="479425" h="114300">
                <a:moveTo>
                  <a:pt x="372237" y="60325"/>
                </a:moveTo>
                <a:lnTo>
                  <a:pt x="270002" y="60325"/>
                </a:lnTo>
                <a:lnTo>
                  <a:pt x="270002" y="66040"/>
                </a:lnTo>
                <a:lnTo>
                  <a:pt x="372237" y="66040"/>
                </a:lnTo>
                <a:lnTo>
                  <a:pt x="372237" y="60325"/>
                </a:lnTo>
                <a:close/>
              </a:path>
              <a:path w="479425" h="114300">
                <a:moveTo>
                  <a:pt x="358648" y="79121"/>
                </a:moveTo>
                <a:lnTo>
                  <a:pt x="281432" y="79121"/>
                </a:lnTo>
                <a:lnTo>
                  <a:pt x="281432" y="84836"/>
                </a:lnTo>
                <a:lnTo>
                  <a:pt x="351790" y="84836"/>
                </a:lnTo>
                <a:lnTo>
                  <a:pt x="351790" y="113157"/>
                </a:lnTo>
                <a:lnTo>
                  <a:pt x="358648" y="113157"/>
                </a:lnTo>
                <a:lnTo>
                  <a:pt x="358648" y="79121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6"/>
                </a:lnTo>
                <a:lnTo>
                  <a:pt x="290830" y="44196"/>
                </a:lnTo>
                <a:lnTo>
                  <a:pt x="290830" y="27686"/>
                </a:lnTo>
                <a:lnTo>
                  <a:pt x="288544" y="27686"/>
                </a:lnTo>
                <a:lnTo>
                  <a:pt x="288544" y="22098"/>
                </a:lnTo>
                <a:lnTo>
                  <a:pt x="290830" y="22098"/>
                </a:lnTo>
                <a:lnTo>
                  <a:pt x="290830" y="8890"/>
                </a:lnTo>
                <a:lnTo>
                  <a:pt x="359156" y="8890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10"/>
                </a:moveTo>
                <a:lnTo>
                  <a:pt x="290830" y="41910"/>
                </a:lnTo>
                <a:lnTo>
                  <a:pt x="290830" y="44196"/>
                </a:lnTo>
                <a:lnTo>
                  <a:pt x="359537" y="44196"/>
                </a:lnTo>
                <a:lnTo>
                  <a:pt x="359537" y="41910"/>
                </a:lnTo>
                <a:close/>
              </a:path>
              <a:path w="479425" h="114300">
                <a:moveTo>
                  <a:pt x="290830" y="22098"/>
                </a:moveTo>
                <a:lnTo>
                  <a:pt x="288544" y="22098"/>
                </a:lnTo>
                <a:lnTo>
                  <a:pt x="288544" y="27686"/>
                </a:lnTo>
                <a:lnTo>
                  <a:pt x="290830" y="27686"/>
                </a:lnTo>
                <a:lnTo>
                  <a:pt x="290830" y="22098"/>
                </a:lnTo>
                <a:close/>
              </a:path>
              <a:path w="479425" h="114300">
                <a:moveTo>
                  <a:pt x="355980" y="22098"/>
                </a:moveTo>
                <a:lnTo>
                  <a:pt x="290830" y="22098"/>
                </a:lnTo>
                <a:lnTo>
                  <a:pt x="290830" y="27686"/>
                </a:lnTo>
                <a:lnTo>
                  <a:pt x="355980" y="27686"/>
                </a:lnTo>
                <a:lnTo>
                  <a:pt x="355980" y="22098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1"/>
                </a:lnTo>
                <a:lnTo>
                  <a:pt x="478917" y="68961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80" y="71882"/>
                </a:moveTo>
                <a:lnTo>
                  <a:pt x="433997" y="71882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58"/>
                </a:lnTo>
                <a:lnTo>
                  <a:pt x="404241" y="88430"/>
                </a:lnTo>
                <a:lnTo>
                  <a:pt x="404241" y="97231"/>
                </a:lnTo>
                <a:lnTo>
                  <a:pt x="433997" y="113792"/>
                </a:lnTo>
                <a:lnTo>
                  <a:pt x="449580" y="113792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4"/>
                </a:lnTo>
                <a:lnTo>
                  <a:pt x="435521" y="108204"/>
                </a:lnTo>
                <a:lnTo>
                  <a:pt x="430123" y="107569"/>
                </a:lnTo>
                <a:lnTo>
                  <a:pt x="420890" y="105029"/>
                </a:lnTo>
                <a:lnTo>
                  <a:pt x="417322" y="103250"/>
                </a:lnTo>
                <a:lnTo>
                  <a:pt x="412242" y="98679"/>
                </a:lnTo>
                <a:lnTo>
                  <a:pt x="410972" y="95961"/>
                </a:lnTo>
                <a:lnTo>
                  <a:pt x="410972" y="89700"/>
                </a:lnTo>
                <a:lnTo>
                  <a:pt x="435521" y="77470"/>
                </a:lnTo>
                <a:lnTo>
                  <a:pt x="470006" y="77470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2"/>
                </a:lnTo>
                <a:close/>
              </a:path>
              <a:path w="479425" h="114300">
                <a:moveTo>
                  <a:pt x="470006" y="77470"/>
                </a:moveTo>
                <a:lnTo>
                  <a:pt x="447967" y="77470"/>
                </a:lnTo>
                <a:lnTo>
                  <a:pt x="453402" y="78105"/>
                </a:lnTo>
                <a:lnTo>
                  <a:pt x="462635" y="80645"/>
                </a:lnTo>
                <a:lnTo>
                  <a:pt x="466217" y="82423"/>
                </a:lnTo>
                <a:lnTo>
                  <a:pt x="471297" y="86995"/>
                </a:lnTo>
                <a:lnTo>
                  <a:pt x="472567" y="89700"/>
                </a:lnTo>
                <a:lnTo>
                  <a:pt x="472567" y="95961"/>
                </a:lnTo>
                <a:lnTo>
                  <a:pt x="447967" y="108204"/>
                </a:lnTo>
                <a:lnTo>
                  <a:pt x="469992" y="108204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31"/>
                </a:lnTo>
                <a:lnTo>
                  <a:pt x="479298" y="88430"/>
                </a:lnTo>
                <a:lnTo>
                  <a:pt x="477774" y="84658"/>
                </a:lnTo>
                <a:lnTo>
                  <a:pt x="471678" y="78397"/>
                </a:lnTo>
                <a:lnTo>
                  <a:pt x="470006" y="77470"/>
                </a:lnTo>
                <a:close/>
              </a:path>
              <a:path w="479425" h="114300">
                <a:moveTo>
                  <a:pt x="419862" y="11430"/>
                </a:moveTo>
                <a:lnTo>
                  <a:pt x="418719" y="11430"/>
                </a:lnTo>
                <a:lnTo>
                  <a:pt x="418719" y="27470"/>
                </a:lnTo>
                <a:lnTo>
                  <a:pt x="417360" y="32893"/>
                </a:lnTo>
                <a:lnTo>
                  <a:pt x="389255" y="60071"/>
                </a:lnTo>
                <a:lnTo>
                  <a:pt x="392938" y="65532"/>
                </a:lnTo>
                <a:lnTo>
                  <a:pt x="422388" y="35912"/>
                </a:lnTo>
                <a:lnTo>
                  <a:pt x="421335" y="33972"/>
                </a:lnTo>
                <a:lnTo>
                  <a:pt x="419988" y="28575"/>
                </a:lnTo>
                <a:lnTo>
                  <a:pt x="419862" y="11430"/>
                </a:lnTo>
                <a:close/>
              </a:path>
              <a:path w="479425" h="114300">
                <a:moveTo>
                  <a:pt x="425577" y="11430"/>
                </a:moveTo>
                <a:lnTo>
                  <a:pt x="424307" y="11430"/>
                </a:lnTo>
                <a:lnTo>
                  <a:pt x="424307" y="28575"/>
                </a:lnTo>
                <a:lnTo>
                  <a:pt x="422884" y="34899"/>
                </a:lnTo>
                <a:lnTo>
                  <a:pt x="451866" y="62484"/>
                </a:lnTo>
                <a:lnTo>
                  <a:pt x="455295" y="57023"/>
                </a:lnTo>
                <a:lnTo>
                  <a:pt x="451396" y="55753"/>
                </a:lnTo>
                <a:lnTo>
                  <a:pt x="447649" y="53949"/>
                </a:lnTo>
                <a:lnTo>
                  <a:pt x="425577" y="25781"/>
                </a:lnTo>
                <a:lnTo>
                  <a:pt x="425577" y="11430"/>
                </a:lnTo>
                <a:close/>
              </a:path>
              <a:path w="479425" h="114300">
                <a:moveTo>
                  <a:pt x="424307" y="11430"/>
                </a:moveTo>
                <a:lnTo>
                  <a:pt x="419862" y="11430"/>
                </a:lnTo>
                <a:lnTo>
                  <a:pt x="419988" y="28575"/>
                </a:lnTo>
                <a:lnTo>
                  <a:pt x="421335" y="33972"/>
                </a:lnTo>
                <a:lnTo>
                  <a:pt x="422388" y="35912"/>
                </a:lnTo>
                <a:lnTo>
                  <a:pt x="422884" y="34899"/>
                </a:lnTo>
                <a:lnTo>
                  <a:pt x="424307" y="28575"/>
                </a:lnTo>
                <a:lnTo>
                  <a:pt x="424307" y="11430"/>
                </a:lnTo>
                <a:close/>
              </a:path>
              <a:path w="479425" h="114300">
                <a:moveTo>
                  <a:pt x="453136" y="9652"/>
                </a:moveTo>
                <a:lnTo>
                  <a:pt x="390906" y="9652"/>
                </a:lnTo>
                <a:lnTo>
                  <a:pt x="390906" y="15367"/>
                </a:lnTo>
                <a:lnTo>
                  <a:pt x="418719" y="15367"/>
                </a:lnTo>
                <a:lnTo>
                  <a:pt x="418719" y="11430"/>
                </a:lnTo>
                <a:lnTo>
                  <a:pt x="453136" y="11430"/>
                </a:lnTo>
                <a:lnTo>
                  <a:pt x="453136" y="9652"/>
                </a:lnTo>
                <a:close/>
              </a:path>
              <a:path w="479425" h="114300">
                <a:moveTo>
                  <a:pt x="453136" y="11430"/>
                </a:moveTo>
                <a:lnTo>
                  <a:pt x="425577" y="11430"/>
                </a:lnTo>
                <a:lnTo>
                  <a:pt x="425577" y="15367"/>
                </a:lnTo>
                <a:lnTo>
                  <a:pt x="453136" y="15367"/>
                </a:lnTo>
                <a:lnTo>
                  <a:pt x="453136" y="11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66696" y="6146787"/>
            <a:ext cx="167411" cy="167411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8612085" y="1831035"/>
            <a:ext cx="327025" cy="113664"/>
          </a:xfrm>
          <a:custGeom>
            <a:avLst/>
            <a:gdLst/>
            <a:ahLst/>
            <a:cxnLst/>
            <a:rect l="l" t="t" r="r" b="b"/>
            <a:pathLst>
              <a:path w="327025" h="113664">
                <a:moveTo>
                  <a:pt x="31241" y="10414"/>
                </a:moveTo>
                <a:lnTo>
                  <a:pt x="30225" y="10414"/>
                </a:lnTo>
                <a:lnTo>
                  <a:pt x="30126" y="38773"/>
                </a:lnTo>
                <a:lnTo>
                  <a:pt x="29362" y="43281"/>
                </a:lnTo>
                <a:lnTo>
                  <a:pt x="7277" y="78384"/>
                </a:lnTo>
                <a:lnTo>
                  <a:pt x="0" y="83058"/>
                </a:lnTo>
                <a:lnTo>
                  <a:pt x="4190" y="88519"/>
                </a:lnTo>
                <a:lnTo>
                  <a:pt x="31368" y="55841"/>
                </a:lnTo>
                <a:lnTo>
                  <a:pt x="33620" y="48651"/>
                </a:lnTo>
                <a:lnTo>
                  <a:pt x="32130" y="44107"/>
                </a:lnTo>
                <a:lnTo>
                  <a:pt x="31268" y="38773"/>
                </a:lnTo>
                <a:lnTo>
                  <a:pt x="31241" y="10414"/>
                </a:lnTo>
                <a:close/>
              </a:path>
              <a:path w="327025" h="113664">
                <a:moveTo>
                  <a:pt x="36829" y="10414"/>
                </a:moveTo>
                <a:lnTo>
                  <a:pt x="35813" y="10414"/>
                </a:lnTo>
                <a:lnTo>
                  <a:pt x="35813" y="38773"/>
                </a:lnTo>
                <a:lnTo>
                  <a:pt x="34924" y="44488"/>
                </a:lnTo>
                <a:lnTo>
                  <a:pt x="54902" y="81114"/>
                </a:lnTo>
                <a:lnTo>
                  <a:pt x="62737" y="86233"/>
                </a:lnTo>
                <a:lnTo>
                  <a:pt x="67055" y="80772"/>
                </a:lnTo>
                <a:lnTo>
                  <a:pt x="63411" y="78905"/>
                </a:lnTo>
                <a:lnTo>
                  <a:pt x="59791" y="76301"/>
                </a:lnTo>
                <a:lnTo>
                  <a:pt x="37693" y="42824"/>
                </a:lnTo>
                <a:lnTo>
                  <a:pt x="36874" y="38188"/>
                </a:lnTo>
                <a:lnTo>
                  <a:pt x="36829" y="10414"/>
                </a:lnTo>
                <a:close/>
              </a:path>
              <a:path w="327025" h="113664">
                <a:moveTo>
                  <a:pt x="35813" y="10414"/>
                </a:moveTo>
                <a:lnTo>
                  <a:pt x="31241" y="10414"/>
                </a:lnTo>
                <a:lnTo>
                  <a:pt x="31268" y="38773"/>
                </a:lnTo>
                <a:lnTo>
                  <a:pt x="32130" y="44107"/>
                </a:lnTo>
                <a:lnTo>
                  <a:pt x="33620" y="48651"/>
                </a:lnTo>
                <a:lnTo>
                  <a:pt x="34924" y="44488"/>
                </a:lnTo>
                <a:lnTo>
                  <a:pt x="35813" y="38773"/>
                </a:lnTo>
                <a:lnTo>
                  <a:pt x="35813" y="10414"/>
                </a:lnTo>
                <a:close/>
              </a:path>
              <a:path w="327025" h="113664">
                <a:moveTo>
                  <a:pt x="87121" y="0"/>
                </a:moveTo>
                <a:lnTo>
                  <a:pt x="80263" y="0"/>
                </a:lnTo>
                <a:lnTo>
                  <a:pt x="80263" y="113157"/>
                </a:lnTo>
                <a:lnTo>
                  <a:pt x="87121" y="113157"/>
                </a:lnTo>
                <a:lnTo>
                  <a:pt x="87121" y="53086"/>
                </a:lnTo>
                <a:lnTo>
                  <a:pt x="85343" y="53086"/>
                </a:lnTo>
                <a:lnTo>
                  <a:pt x="85343" y="47244"/>
                </a:lnTo>
                <a:lnTo>
                  <a:pt x="87121" y="47244"/>
                </a:lnTo>
                <a:lnTo>
                  <a:pt x="87121" y="0"/>
                </a:lnTo>
                <a:close/>
              </a:path>
              <a:path w="327025" h="113664">
                <a:moveTo>
                  <a:pt x="87121" y="47244"/>
                </a:moveTo>
                <a:lnTo>
                  <a:pt x="85343" y="47244"/>
                </a:lnTo>
                <a:lnTo>
                  <a:pt x="85343" y="53086"/>
                </a:lnTo>
                <a:lnTo>
                  <a:pt x="87121" y="53086"/>
                </a:lnTo>
                <a:lnTo>
                  <a:pt x="87121" y="47244"/>
                </a:lnTo>
                <a:close/>
              </a:path>
              <a:path w="327025" h="113664">
                <a:moveTo>
                  <a:pt x="106933" y="47244"/>
                </a:moveTo>
                <a:lnTo>
                  <a:pt x="87121" y="47244"/>
                </a:lnTo>
                <a:lnTo>
                  <a:pt x="87121" y="53086"/>
                </a:lnTo>
                <a:lnTo>
                  <a:pt x="106933" y="53086"/>
                </a:lnTo>
                <a:lnTo>
                  <a:pt x="106933" y="47244"/>
                </a:lnTo>
                <a:close/>
              </a:path>
              <a:path w="327025" h="113664">
                <a:moveTo>
                  <a:pt x="144525" y="57277"/>
                </a:moveTo>
                <a:lnTo>
                  <a:pt x="117855" y="57277"/>
                </a:lnTo>
                <a:lnTo>
                  <a:pt x="117855" y="62992"/>
                </a:lnTo>
                <a:lnTo>
                  <a:pt x="220090" y="62992"/>
                </a:lnTo>
                <a:lnTo>
                  <a:pt x="220090" y="60325"/>
                </a:lnTo>
                <a:lnTo>
                  <a:pt x="144525" y="60325"/>
                </a:lnTo>
                <a:lnTo>
                  <a:pt x="144525" y="57277"/>
                </a:lnTo>
                <a:close/>
              </a:path>
              <a:path w="327025" h="113664">
                <a:moveTo>
                  <a:pt x="144525" y="40039"/>
                </a:moveTo>
                <a:lnTo>
                  <a:pt x="144525" y="60325"/>
                </a:lnTo>
                <a:lnTo>
                  <a:pt x="151129" y="60325"/>
                </a:lnTo>
                <a:lnTo>
                  <a:pt x="151129" y="41862"/>
                </a:lnTo>
                <a:lnTo>
                  <a:pt x="144525" y="40039"/>
                </a:lnTo>
                <a:close/>
              </a:path>
              <a:path w="327025" h="113664">
                <a:moveTo>
                  <a:pt x="187070" y="57277"/>
                </a:moveTo>
                <a:lnTo>
                  <a:pt x="151129" y="57277"/>
                </a:lnTo>
                <a:lnTo>
                  <a:pt x="151129" y="60325"/>
                </a:lnTo>
                <a:lnTo>
                  <a:pt x="187070" y="60325"/>
                </a:lnTo>
                <a:lnTo>
                  <a:pt x="187070" y="57277"/>
                </a:lnTo>
                <a:close/>
              </a:path>
              <a:path w="327025" h="113664">
                <a:moveTo>
                  <a:pt x="193801" y="39934"/>
                </a:moveTo>
                <a:lnTo>
                  <a:pt x="187070" y="41792"/>
                </a:lnTo>
                <a:lnTo>
                  <a:pt x="187070" y="60325"/>
                </a:lnTo>
                <a:lnTo>
                  <a:pt x="193801" y="60325"/>
                </a:lnTo>
                <a:lnTo>
                  <a:pt x="193801" y="39934"/>
                </a:lnTo>
                <a:close/>
              </a:path>
              <a:path w="327025" h="113664">
                <a:moveTo>
                  <a:pt x="220090" y="57277"/>
                </a:moveTo>
                <a:lnTo>
                  <a:pt x="193801" y="57277"/>
                </a:lnTo>
                <a:lnTo>
                  <a:pt x="193801" y="60325"/>
                </a:lnTo>
                <a:lnTo>
                  <a:pt x="220090" y="60325"/>
                </a:lnTo>
                <a:lnTo>
                  <a:pt x="220090" y="57277"/>
                </a:lnTo>
                <a:close/>
              </a:path>
              <a:path w="327025" h="113664">
                <a:moveTo>
                  <a:pt x="187070" y="38608"/>
                </a:moveTo>
                <a:lnTo>
                  <a:pt x="151129" y="38608"/>
                </a:lnTo>
                <a:lnTo>
                  <a:pt x="151129" y="41862"/>
                </a:lnTo>
                <a:lnTo>
                  <a:pt x="153923" y="42633"/>
                </a:lnTo>
                <a:lnTo>
                  <a:pt x="160870" y="43434"/>
                </a:lnTo>
                <a:lnTo>
                  <a:pt x="177037" y="43434"/>
                </a:lnTo>
                <a:lnTo>
                  <a:pt x="184022" y="42633"/>
                </a:lnTo>
                <a:lnTo>
                  <a:pt x="187070" y="41792"/>
                </a:lnTo>
                <a:lnTo>
                  <a:pt x="187070" y="38608"/>
                </a:lnTo>
                <a:close/>
              </a:path>
              <a:path w="327025" h="113664">
                <a:moveTo>
                  <a:pt x="151129" y="38608"/>
                </a:moveTo>
                <a:lnTo>
                  <a:pt x="144525" y="38608"/>
                </a:lnTo>
                <a:lnTo>
                  <a:pt x="144525" y="40039"/>
                </a:lnTo>
                <a:lnTo>
                  <a:pt x="151129" y="41862"/>
                </a:lnTo>
                <a:lnTo>
                  <a:pt x="151129" y="38608"/>
                </a:lnTo>
                <a:close/>
              </a:path>
              <a:path w="327025" h="113664">
                <a:moveTo>
                  <a:pt x="193801" y="38608"/>
                </a:moveTo>
                <a:lnTo>
                  <a:pt x="187070" y="38608"/>
                </a:lnTo>
                <a:lnTo>
                  <a:pt x="187070" y="41792"/>
                </a:lnTo>
                <a:lnTo>
                  <a:pt x="193801" y="39934"/>
                </a:lnTo>
                <a:lnTo>
                  <a:pt x="193801" y="38608"/>
                </a:lnTo>
                <a:close/>
              </a:path>
              <a:path w="327025" h="113664">
                <a:moveTo>
                  <a:pt x="177037" y="2286"/>
                </a:moveTo>
                <a:lnTo>
                  <a:pt x="160870" y="2286"/>
                </a:lnTo>
                <a:lnTo>
                  <a:pt x="153923" y="3111"/>
                </a:lnTo>
                <a:lnTo>
                  <a:pt x="142239" y="6413"/>
                </a:lnTo>
                <a:lnTo>
                  <a:pt x="137731" y="8737"/>
                </a:lnTo>
                <a:lnTo>
                  <a:pt x="131381" y="14757"/>
                </a:lnTo>
                <a:lnTo>
                  <a:pt x="129793" y="18453"/>
                </a:lnTo>
                <a:lnTo>
                  <a:pt x="129793" y="27178"/>
                </a:lnTo>
                <a:lnTo>
                  <a:pt x="131381" y="30886"/>
                </a:lnTo>
                <a:lnTo>
                  <a:pt x="137731" y="37058"/>
                </a:lnTo>
                <a:lnTo>
                  <a:pt x="142239" y="39408"/>
                </a:lnTo>
                <a:lnTo>
                  <a:pt x="144525" y="40039"/>
                </a:lnTo>
                <a:lnTo>
                  <a:pt x="144525" y="38608"/>
                </a:lnTo>
                <a:lnTo>
                  <a:pt x="197242" y="38608"/>
                </a:lnTo>
                <a:lnTo>
                  <a:pt x="198460" y="37973"/>
                </a:lnTo>
                <a:lnTo>
                  <a:pt x="162471" y="37973"/>
                </a:lnTo>
                <a:lnTo>
                  <a:pt x="156844" y="37363"/>
                </a:lnTo>
                <a:lnTo>
                  <a:pt x="147192" y="34899"/>
                </a:lnTo>
                <a:lnTo>
                  <a:pt x="143446" y="33172"/>
                </a:lnTo>
                <a:lnTo>
                  <a:pt x="138112" y="28676"/>
                </a:lnTo>
                <a:lnTo>
                  <a:pt x="136778" y="25996"/>
                </a:lnTo>
                <a:lnTo>
                  <a:pt x="136778" y="19723"/>
                </a:lnTo>
                <a:lnTo>
                  <a:pt x="162471" y="7747"/>
                </a:lnTo>
                <a:lnTo>
                  <a:pt x="198293" y="7747"/>
                </a:lnTo>
                <a:lnTo>
                  <a:pt x="195706" y="6413"/>
                </a:lnTo>
                <a:lnTo>
                  <a:pt x="184022" y="3111"/>
                </a:lnTo>
                <a:lnTo>
                  <a:pt x="177037" y="2286"/>
                </a:lnTo>
                <a:close/>
              </a:path>
              <a:path w="327025" h="113664">
                <a:moveTo>
                  <a:pt x="197242" y="38608"/>
                </a:moveTo>
                <a:lnTo>
                  <a:pt x="193801" y="38608"/>
                </a:lnTo>
                <a:lnTo>
                  <a:pt x="193801" y="39934"/>
                </a:lnTo>
                <a:lnTo>
                  <a:pt x="195706" y="39408"/>
                </a:lnTo>
                <a:lnTo>
                  <a:pt x="197242" y="38608"/>
                </a:lnTo>
                <a:close/>
              </a:path>
              <a:path w="327025" h="113664">
                <a:moveTo>
                  <a:pt x="198293" y="7747"/>
                </a:moveTo>
                <a:lnTo>
                  <a:pt x="175513" y="7747"/>
                </a:lnTo>
                <a:lnTo>
                  <a:pt x="181203" y="8356"/>
                </a:lnTo>
                <a:lnTo>
                  <a:pt x="190779" y="10820"/>
                </a:lnTo>
                <a:lnTo>
                  <a:pt x="194500" y="12547"/>
                </a:lnTo>
                <a:lnTo>
                  <a:pt x="199834" y="17043"/>
                </a:lnTo>
                <a:lnTo>
                  <a:pt x="201167" y="19723"/>
                </a:lnTo>
                <a:lnTo>
                  <a:pt x="201167" y="25996"/>
                </a:lnTo>
                <a:lnTo>
                  <a:pt x="175513" y="37973"/>
                </a:lnTo>
                <a:lnTo>
                  <a:pt x="198460" y="37973"/>
                </a:lnTo>
                <a:lnTo>
                  <a:pt x="200215" y="37058"/>
                </a:lnTo>
                <a:lnTo>
                  <a:pt x="206565" y="30886"/>
                </a:lnTo>
                <a:lnTo>
                  <a:pt x="208152" y="27178"/>
                </a:lnTo>
                <a:lnTo>
                  <a:pt x="208152" y="18453"/>
                </a:lnTo>
                <a:lnTo>
                  <a:pt x="206565" y="14757"/>
                </a:lnTo>
                <a:lnTo>
                  <a:pt x="200215" y="8737"/>
                </a:lnTo>
                <a:lnTo>
                  <a:pt x="198293" y="7747"/>
                </a:lnTo>
                <a:close/>
              </a:path>
              <a:path w="327025" h="113664">
                <a:moveTo>
                  <a:pt x="169036" y="73279"/>
                </a:moveTo>
                <a:lnTo>
                  <a:pt x="130555" y="86614"/>
                </a:lnTo>
                <a:lnTo>
                  <a:pt x="130555" y="99402"/>
                </a:lnTo>
                <a:lnTo>
                  <a:pt x="169036" y="112903"/>
                </a:lnTo>
                <a:lnTo>
                  <a:pt x="177567" y="112581"/>
                </a:lnTo>
                <a:lnTo>
                  <a:pt x="185118" y="111617"/>
                </a:lnTo>
                <a:lnTo>
                  <a:pt x="191693" y="110009"/>
                </a:lnTo>
                <a:lnTo>
                  <a:pt x="197294" y="107759"/>
                </a:lnTo>
                <a:lnTo>
                  <a:pt x="197925" y="107442"/>
                </a:lnTo>
                <a:lnTo>
                  <a:pt x="162598" y="107442"/>
                </a:lnTo>
                <a:lnTo>
                  <a:pt x="157010" y="106870"/>
                </a:lnTo>
                <a:lnTo>
                  <a:pt x="147535" y="104584"/>
                </a:lnTo>
                <a:lnTo>
                  <a:pt x="143865" y="102933"/>
                </a:lnTo>
                <a:lnTo>
                  <a:pt x="138709" y="98615"/>
                </a:lnTo>
                <a:lnTo>
                  <a:pt x="137413" y="96012"/>
                </a:lnTo>
                <a:lnTo>
                  <a:pt x="137413" y="90004"/>
                </a:lnTo>
                <a:lnTo>
                  <a:pt x="162598" y="78740"/>
                </a:lnTo>
                <a:lnTo>
                  <a:pt x="198060" y="78740"/>
                </a:lnTo>
                <a:lnTo>
                  <a:pt x="197294" y="78359"/>
                </a:lnTo>
                <a:lnTo>
                  <a:pt x="191693" y="76134"/>
                </a:lnTo>
                <a:lnTo>
                  <a:pt x="185118" y="74547"/>
                </a:lnTo>
                <a:lnTo>
                  <a:pt x="177567" y="73595"/>
                </a:lnTo>
                <a:lnTo>
                  <a:pt x="169036" y="73279"/>
                </a:lnTo>
                <a:close/>
              </a:path>
              <a:path w="327025" h="113664">
                <a:moveTo>
                  <a:pt x="198060" y="78740"/>
                </a:moveTo>
                <a:lnTo>
                  <a:pt x="175475" y="78740"/>
                </a:lnTo>
                <a:lnTo>
                  <a:pt x="181063" y="79311"/>
                </a:lnTo>
                <a:lnTo>
                  <a:pt x="190538" y="81597"/>
                </a:lnTo>
                <a:lnTo>
                  <a:pt x="194208" y="83223"/>
                </a:lnTo>
                <a:lnTo>
                  <a:pt x="199364" y="87464"/>
                </a:lnTo>
                <a:lnTo>
                  <a:pt x="200659" y="90004"/>
                </a:lnTo>
                <a:lnTo>
                  <a:pt x="200659" y="96012"/>
                </a:lnTo>
                <a:lnTo>
                  <a:pt x="175475" y="107442"/>
                </a:lnTo>
                <a:lnTo>
                  <a:pt x="197925" y="107442"/>
                </a:lnTo>
                <a:lnTo>
                  <a:pt x="204114" y="104330"/>
                </a:lnTo>
                <a:lnTo>
                  <a:pt x="207517" y="99402"/>
                </a:lnTo>
                <a:lnTo>
                  <a:pt x="207517" y="86614"/>
                </a:lnTo>
                <a:lnTo>
                  <a:pt x="204114" y="81749"/>
                </a:lnTo>
                <a:lnTo>
                  <a:pt x="198060" y="78740"/>
                </a:lnTo>
                <a:close/>
              </a:path>
              <a:path w="327025" h="113664">
                <a:moveTo>
                  <a:pt x="326897" y="0"/>
                </a:moveTo>
                <a:lnTo>
                  <a:pt x="320039" y="0"/>
                </a:lnTo>
                <a:lnTo>
                  <a:pt x="320039" y="61722"/>
                </a:lnTo>
                <a:lnTo>
                  <a:pt x="326897" y="61722"/>
                </a:lnTo>
                <a:lnTo>
                  <a:pt x="326897" y="34798"/>
                </a:lnTo>
                <a:lnTo>
                  <a:pt x="322833" y="34798"/>
                </a:lnTo>
                <a:lnTo>
                  <a:pt x="322833" y="28956"/>
                </a:lnTo>
                <a:lnTo>
                  <a:pt x="326897" y="28956"/>
                </a:lnTo>
                <a:lnTo>
                  <a:pt x="326897" y="0"/>
                </a:lnTo>
                <a:close/>
              </a:path>
              <a:path w="327025" h="113664">
                <a:moveTo>
                  <a:pt x="247522" y="5842"/>
                </a:moveTo>
                <a:lnTo>
                  <a:pt x="240791" y="5842"/>
                </a:lnTo>
                <a:lnTo>
                  <a:pt x="240791" y="57023"/>
                </a:lnTo>
                <a:lnTo>
                  <a:pt x="290448" y="57023"/>
                </a:lnTo>
                <a:lnTo>
                  <a:pt x="290448" y="51181"/>
                </a:lnTo>
                <a:lnTo>
                  <a:pt x="247522" y="51181"/>
                </a:lnTo>
                <a:lnTo>
                  <a:pt x="247522" y="30734"/>
                </a:lnTo>
                <a:lnTo>
                  <a:pt x="288035" y="30734"/>
                </a:lnTo>
                <a:lnTo>
                  <a:pt x="288035" y="28956"/>
                </a:lnTo>
                <a:lnTo>
                  <a:pt x="290448" y="28956"/>
                </a:lnTo>
                <a:lnTo>
                  <a:pt x="290448" y="25019"/>
                </a:lnTo>
                <a:lnTo>
                  <a:pt x="247522" y="25019"/>
                </a:lnTo>
                <a:lnTo>
                  <a:pt x="247522" y="5842"/>
                </a:lnTo>
                <a:close/>
              </a:path>
              <a:path w="327025" h="113664">
                <a:moveTo>
                  <a:pt x="288035" y="30734"/>
                </a:moveTo>
                <a:lnTo>
                  <a:pt x="283717" y="30734"/>
                </a:lnTo>
                <a:lnTo>
                  <a:pt x="283717" y="51181"/>
                </a:lnTo>
                <a:lnTo>
                  <a:pt x="290448" y="51181"/>
                </a:lnTo>
                <a:lnTo>
                  <a:pt x="290448" y="34798"/>
                </a:lnTo>
                <a:lnTo>
                  <a:pt x="288035" y="34798"/>
                </a:lnTo>
                <a:lnTo>
                  <a:pt x="288035" y="30734"/>
                </a:lnTo>
                <a:close/>
              </a:path>
              <a:path w="327025" h="113664">
                <a:moveTo>
                  <a:pt x="290448" y="28956"/>
                </a:moveTo>
                <a:lnTo>
                  <a:pt x="288035" y="28956"/>
                </a:lnTo>
                <a:lnTo>
                  <a:pt x="288035" y="34798"/>
                </a:lnTo>
                <a:lnTo>
                  <a:pt x="290448" y="34798"/>
                </a:lnTo>
                <a:lnTo>
                  <a:pt x="290448" y="28956"/>
                </a:lnTo>
                <a:close/>
              </a:path>
              <a:path w="327025" h="113664">
                <a:moveTo>
                  <a:pt x="320039" y="28956"/>
                </a:moveTo>
                <a:lnTo>
                  <a:pt x="290448" y="28956"/>
                </a:lnTo>
                <a:lnTo>
                  <a:pt x="290448" y="34798"/>
                </a:lnTo>
                <a:lnTo>
                  <a:pt x="320039" y="34798"/>
                </a:lnTo>
                <a:lnTo>
                  <a:pt x="320039" y="28956"/>
                </a:lnTo>
                <a:close/>
              </a:path>
              <a:path w="327025" h="113664">
                <a:moveTo>
                  <a:pt x="326897" y="28956"/>
                </a:moveTo>
                <a:lnTo>
                  <a:pt x="322833" y="28956"/>
                </a:lnTo>
                <a:lnTo>
                  <a:pt x="322833" y="34798"/>
                </a:lnTo>
                <a:lnTo>
                  <a:pt x="326897" y="34798"/>
                </a:lnTo>
                <a:lnTo>
                  <a:pt x="326897" y="28956"/>
                </a:lnTo>
                <a:close/>
              </a:path>
              <a:path w="327025" h="113664">
                <a:moveTo>
                  <a:pt x="290448" y="5842"/>
                </a:moveTo>
                <a:lnTo>
                  <a:pt x="283717" y="5842"/>
                </a:lnTo>
                <a:lnTo>
                  <a:pt x="283717" y="25019"/>
                </a:lnTo>
                <a:lnTo>
                  <a:pt x="290448" y="25019"/>
                </a:lnTo>
                <a:lnTo>
                  <a:pt x="290448" y="5842"/>
                </a:lnTo>
                <a:close/>
              </a:path>
              <a:path w="327025" h="113664">
                <a:moveTo>
                  <a:pt x="262762" y="67691"/>
                </a:moveTo>
                <a:lnTo>
                  <a:pt x="256031" y="67691"/>
                </a:lnTo>
                <a:lnTo>
                  <a:pt x="256031" y="111506"/>
                </a:lnTo>
                <a:lnTo>
                  <a:pt x="326770" y="111506"/>
                </a:lnTo>
                <a:lnTo>
                  <a:pt x="326770" y="105664"/>
                </a:lnTo>
                <a:lnTo>
                  <a:pt x="262762" y="105664"/>
                </a:lnTo>
                <a:lnTo>
                  <a:pt x="262762" y="89154"/>
                </a:lnTo>
                <a:lnTo>
                  <a:pt x="326770" y="89154"/>
                </a:lnTo>
                <a:lnTo>
                  <a:pt x="326770" y="83439"/>
                </a:lnTo>
                <a:lnTo>
                  <a:pt x="262762" y="83439"/>
                </a:lnTo>
                <a:lnTo>
                  <a:pt x="262762" y="67691"/>
                </a:lnTo>
                <a:close/>
              </a:path>
              <a:path w="327025" h="113664">
                <a:moveTo>
                  <a:pt x="326770" y="89154"/>
                </a:moveTo>
                <a:lnTo>
                  <a:pt x="320166" y="89154"/>
                </a:lnTo>
                <a:lnTo>
                  <a:pt x="320166" y="105664"/>
                </a:lnTo>
                <a:lnTo>
                  <a:pt x="326770" y="105664"/>
                </a:lnTo>
                <a:lnTo>
                  <a:pt x="326770" y="89154"/>
                </a:lnTo>
                <a:close/>
              </a:path>
              <a:path w="327025" h="113664">
                <a:moveTo>
                  <a:pt x="326770" y="67691"/>
                </a:moveTo>
                <a:lnTo>
                  <a:pt x="320166" y="67691"/>
                </a:lnTo>
                <a:lnTo>
                  <a:pt x="320166" y="83439"/>
                </a:lnTo>
                <a:lnTo>
                  <a:pt x="326770" y="83439"/>
                </a:lnTo>
                <a:lnTo>
                  <a:pt x="326770" y="676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328810" y="3386785"/>
            <a:ext cx="176707" cy="17672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328810" y="4612132"/>
            <a:ext cx="176720" cy="17672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725213" y="2968079"/>
            <a:ext cx="139293" cy="16840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276746" y="4932108"/>
            <a:ext cx="139280" cy="16840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086666" y="2968079"/>
            <a:ext cx="139293" cy="16840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802645" y="4932108"/>
            <a:ext cx="139280" cy="16840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3782510" y="3297885"/>
            <a:ext cx="176606" cy="17672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871283" y="4726432"/>
            <a:ext cx="176733" cy="17672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3723312" y="3708259"/>
            <a:ext cx="988667" cy="74582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2608231" y="4611133"/>
            <a:ext cx="987711" cy="86725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175520" y="4269245"/>
            <a:ext cx="867252" cy="1239506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8677150" y="3916858"/>
            <a:ext cx="1983739" cy="1585595"/>
            <a:chOff x="8677150" y="3916858"/>
            <a:chExt cx="1983739" cy="1585595"/>
          </a:xfrm>
        </p:grpSpPr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654371" y="4356855"/>
              <a:ext cx="1006009" cy="11453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77150" y="3916858"/>
              <a:ext cx="1023358" cy="409777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706641" y="2406781"/>
            <a:ext cx="919285" cy="1162886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978902" y="2623448"/>
            <a:ext cx="953978" cy="97213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323235" y="2357694"/>
            <a:ext cx="1266190" cy="1214150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3014256" y="9505302"/>
            <a:ext cx="447675" cy="94615"/>
          </a:xfrm>
          <a:custGeom>
            <a:avLst/>
            <a:gdLst/>
            <a:ahLst/>
            <a:cxnLst/>
            <a:rect l="l" t="t" r="r" b="b"/>
            <a:pathLst>
              <a:path w="447675" h="94615">
                <a:moveTo>
                  <a:pt x="37807" y="0"/>
                </a:moveTo>
                <a:lnTo>
                  <a:pt x="0" y="0"/>
                </a:lnTo>
                <a:lnTo>
                  <a:pt x="0" y="94107"/>
                </a:lnTo>
                <a:lnTo>
                  <a:pt x="18795" y="94107"/>
                </a:lnTo>
                <a:lnTo>
                  <a:pt x="18795" y="60706"/>
                </a:lnTo>
                <a:lnTo>
                  <a:pt x="38138" y="60706"/>
                </a:lnTo>
                <a:lnTo>
                  <a:pt x="44259" y="59601"/>
                </a:lnTo>
                <a:lnTo>
                  <a:pt x="55181" y="55206"/>
                </a:lnTo>
                <a:lnTo>
                  <a:pt x="59537" y="51790"/>
                </a:lnTo>
                <a:lnTo>
                  <a:pt x="63745" y="45847"/>
                </a:lnTo>
                <a:lnTo>
                  <a:pt x="18795" y="45847"/>
                </a:lnTo>
                <a:lnTo>
                  <a:pt x="18795" y="14986"/>
                </a:lnTo>
                <a:lnTo>
                  <a:pt x="65077" y="14986"/>
                </a:lnTo>
                <a:lnTo>
                  <a:pt x="59537" y="7721"/>
                </a:lnTo>
                <a:lnTo>
                  <a:pt x="55143" y="4660"/>
                </a:lnTo>
                <a:lnTo>
                  <a:pt x="44043" y="927"/>
                </a:lnTo>
                <a:lnTo>
                  <a:pt x="37807" y="0"/>
                </a:lnTo>
                <a:close/>
              </a:path>
              <a:path w="447675" h="94615">
                <a:moveTo>
                  <a:pt x="117093" y="0"/>
                </a:moveTo>
                <a:lnTo>
                  <a:pt x="94868" y="0"/>
                </a:lnTo>
                <a:lnTo>
                  <a:pt x="64769" y="94107"/>
                </a:lnTo>
                <a:lnTo>
                  <a:pt x="83819" y="94107"/>
                </a:lnTo>
                <a:lnTo>
                  <a:pt x="90450" y="69977"/>
                </a:lnTo>
                <a:lnTo>
                  <a:pt x="83438" y="69977"/>
                </a:lnTo>
                <a:lnTo>
                  <a:pt x="83438" y="55372"/>
                </a:lnTo>
                <a:lnTo>
                  <a:pt x="94463" y="55372"/>
                </a:lnTo>
                <a:lnTo>
                  <a:pt x="98640" y="40170"/>
                </a:lnTo>
                <a:lnTo>
                  <a:pt x="102914" y="24168"/>
                </a:lnTo>
                <a:lnTo>
                  <a:pt x="104122" y="19342"/>
                </a:lnTo>
                <a:lnTo>
                  <a:pt x="105282" y="14351"/>
                </a:lnTo>
                <a:lnTo>
                  <a:pt x="121683" y="14351"/>
                </a:lnTo>
                <a:lnTo>
                  <a:pt x="117093" y="0"/>
                </a:lnTo>
                <a:close/>
              </a:path>
              <a:path w="447675" h="94615">
                <a:moveTo>
                  <a:pt x="121683" y="14351"/>
                </a:moveTo>
                <a:lnTo>
                  <a:pt x="105790" y="14351"/>
                </a:lnTo>
                <a:lnTo>
                  <a:pt x="107250" y="19431"/>
                </a:lnTo>
                <a:lnTo>
                  <a:pt x="108638" y="24599"/>
                </a:lnTo>
                <a:lnTo>
                  <a:pt x="111226" y="35077"/>
                </a:lnTo>
                <a:lnTo>
                  <a:pt x="112610" y="40170"/>
                </a:lnTo>
                <a:lnTo>
                  <a:pt x="114045" y="45085"/>
                </a:lnTo>
                <a:lnTo>
                  <a:pt x="127380" y="94107"/>
                </a:lnTo>
                <a:lnTo>
                  <a:pt x="147192" y="94107"/>
                </a:lnTo>
                <a:lnTo>
                  <a:pt x="139475" y="69977"/>
                </a:lnTo>
                <a:lnTo>
                  <a:pt x="128142" y="69977"/>
                </a:lnTo>
                <a:lnTo>
                  <a:pt x="128142" y="55372"/>
                </a:lnTo>
                <a:lnTo>
                  <a:pt x="134804" y="55372"/>
                </a:lnTo>
                <a:lnTo>
                  <a:pt x="121683" y="14351"/>
                </a:lnTo>
                <a:close/>
              </a:path>
              <a:path w="447675" h="94615">
                <a:moveTo>
                  <a:pt x="94463" y="55372"/>
                </a:moveTo>
                <a:lnTo>
                  <a:pt x="83438" y="55372"/>
                </a:lnTo>
                <a:lnTo>
                  <a:pt x="83438" y="69977"/>
                </a:lnTo>
                <a:lnTo>
                  <a:pt x="90450" y="69977"/>
                </a:lnTo>
                <a:lnTo>
                  <a:pt x="94463" y="55372"/>
                </a:lnTo>
                <a:close/>
              </a:path>
              <a:path w="447675" h="94615">
                <a:moveTo>
                  <a:pt x="116844" y="55372"/>
                </a:moveTo>
                <a:lnTo>
                  <a:pt x="94463" y="55372"/>
                </a:lnTo>
                <a:lnTo>
                  <a:pt x="90450" y="69977"/>
                </a:lnTo>
                <a:lnTo>
                  <a:pt x="120817" y="69977"/>
                </a:lnTo>
                <a:lnTo>
                  <a:pt x="116844" y="55372"/>
                </a:lnTo>
                <a:close/>
              </a:path>
              <a:path w="447675" h="94615">
                <a:moveTo>
                  <a:pt x="134804" y="55372"/>
                </a:moveTo>
                <a:lnTo>
                  <a:pt x="128142" y="55372"/>
                </a:lnTo>
                <a:lnTo>
                  <a:pt x="128142" y="69977"/>
                </a:lnTo>
                <a:lnTo>
                  <a:pt x="139475" y="69977"/>
                </a:lnTo>
                <a:lnTo>
                  <a:pt x="134804" y="55372"/>
                </a:lnTo>
                <a:close/>
              </a:path>
              <a:path w="447675" h="94615">
                <a:moveTo>
                  <a:pt x="65077" y="14986"/>
                </a:moveTo>
                <a:lnTo>
                  <a:pt x="35979" y="14986"/>
                </a:lnTo>
                <a:lnTo>
                  <a:pt x="40919" y="16065"/>
                </a:lnTo>
                <a:lnTo>
                  <a:pt x="47599" y="20383"/>
                </a:lnTo>
                <a:lnTo>
                  <a:pt x="49275" y="24168"/>
                </a:lnTo>
                <a:lnTo>
                  <a:pt x="49251" y="35077"/>
                </a:lnTo>
                <a:lnTo>
                  <a:pt x="47688" y="39077"/>
                </a:lnTo>
                <a:lnTo>
                  <a:pt x="41338" y="44488"/>
                </a:lnTo>
                <a:lnTo>
                  <a:pt x="36537" y="45847"/>
                </a:lnTo>
                <a:lnTo>
                  <a:pt x="63745" y="45847"/>
                </a:lnTo>
                <a:lnTo>
                  <a:pt x="66065" y="42570"/>
                </a:lnTo>
                <a:lnTo>
                  <a:pt x="67690" y="36703"/>
                </a:lnTo>
                <a:lnTo>
                  <a:pt x="67690" y="22136"/>
                </a:lnTo>
                <a:lnTo>
                  <a:pt x="66065" y="16281"/>
                </a:lnTo>
                <a:lnTo>
                  <a:pt x="65077" y="14986"/>
                </a:lnTo>
                <a:close/>
              </a:path>
              <a:path w="447675" h="94615">
                <a:moveTo>
                  <a:pt x="177037" y="0"/>
                </a:moveTo>
                <a:lnTo>
                  <a:pt x="158241" y="0"/>
                </a:lnTo>
                <a:lnTo>
                  <a:pt x="158241" y="94107"/>
                </a:lnTo>
                <a:lnTo>
                  <a:pt x="215264" y="94107"/>
                </a:lnTo>
                <a:lnTo>
                  <a:pt x="215264" y="78359"/>
                </a:lnTo>
                <a:lnTo>
                  <a:pt x="177037" y="78359"/>
                </a:lnTo>
                <a:lnTo>
                  <a:pt x="177037" y="0"/>
                </a:lnTo>
                <a:close/>
              </a:path>
              <a:path w="447675" h="94615">
                <a:moveTo>
                  <a:pt x="250443" y="0"/>
                </a:moveTo>
                <a:lnTo>
                  <a:pt x="231647" y="0"/>
                </a:lnTo>
                <a:lnTo>
                  <a:pt x="231647" y="94107"/>
                </a:lnTo>
                <a:lnTo>
                  <a:pt x="288670" y="94107"/>
                </a:lnTo>
                <a:lnTo>
                  <a:pt x="288670" y="78359"/>
                </a:lnTo>
                <a:lnTo>
                  <a:pt x="250443" y="78359"/>
                </a:lnTo>
                <a:lnTo>
                  <a:pt x="250443" y="0"/>
                </a:lnTo>
                <a:close/>
              </a:path>
              <a:path w="447675" h="94615">
                <a:moveTo>
                  <a:pt x="362711" y="0"/>
                </a:moveTo>
                <a:lnTo>
                  <a:pt x="305053" y="0"/>
                </a:lnTo>
                <a:lnTo>
                  <a:pt x="305053" y="94107"/>
                </a:lnTo>
                <a:lnTo>
                  <a:pt x="364108" y="94107"/>
                </a:lnTo>
                <a:lnTo>
                  <a:pt x="364108" y="78359"/>
                </a:lnTo>
                <a:lnTo>
                  <a:pt x="323849" y="78359"/>
                </a:lnTo>
                <a:lnTo>
                  <a:pt x="323849" y="53213"/>
                </a:lnTo>
                <a:lnTo>
                  <a:pt x="356742" y="53213"/>
                </a:lnTo>
                <a:lnTo>
                  <a:pt x="356742" y="37465"/>
                </a:lnTo>
                <a:lnTo>
                  <a:pt x="323849" y="37465"/>
                </a:lnTo>
                <a:lnTo>
                  <a:pt x="323849" y="15748"/>
                </a:lnTo>
                <a:lnTo>
                  <a:pt x="362711" y="15748"/>
                </a:lnTo>
                <a:lnTo>
                  <a:pt x="362711" y="0"/>
                </a:lnTo>
                <a:close/>
              </a:path>
              <a:path w="447675" h="94615">
                <a:moveTo>
                  <a:pt x="420623" y="15748"/>
                </a:moveTo>
                <a:lnTo>
                  <a:pt x="401827" y="15748"/>
                </a:lnTo>
                <a:lnTo>
                  <a:pt x="401827" y="94107"/>
                </a:lnTo>
                <a:lnTo>
                  <a:pt x="420623" y="94107"/>
                </a:lnTo>
                <a:lnTo>
                  <a:pt x="420623" y="15748"/>
                </a:lnTo>
                <a:close/>
              </a:path>
              <a:path w="447675" h="94615">
                <a:moveTo>
                  <a:pt x="447166" y="0"/>
                </a:moveTo>
                <a:lnTo>
                  <a:pt x="375411" y="0"/>
                </a:lnTo>
                <a:lnTo>
                  <a:pt x="375411" y="15748"/>
                </a:lnTo>
                <a:lnTo>
                  <a:pt x="447166" y="15748"/>
                </a:lnTo>
                <a:lnTo>
                  <a:pt x="44716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04028" y="9503651"/>
            <a:ext cx="452755" cy="97790"/>
          </a:xfrm>
          <a:custGeom>
            <a:avLst/>
            <a:gdLst/>
            <a:ahLst/>
            <a:cxnLst/>
            <a:rect l="l" t="t" r="r" b="b"/>
            <a:pathLst>
              <a:path w="452754" h="97790">
                <a:moveTo>
                  <a:pt x="10795" y="70866"/>
                </a:moveTo>
                <a:lnTo>
                  <a:pt x="0" y="83820"/>
                </a:lnTo>
                <a:lnTo>
                  <a:pt x="4572" y="88226"/>
                </a:lnTo>
                <a:lnTo>
                  <a:pt x="9867" y="91605"/>
                </a:lnTo>
                <a:lnTo>
                  <a:pt x="21882" y="96354"/>
                </a:lnTo>
                <a:lnTo>
                  <a:pt x="28028" y="97536"/>
                </a:lnTo>
                <a:lnTo>
                  <a:pt x="41567" y="97536"/>
                </a:lnTo>
                <a:lnTo>
                  <a:pt x="47777" y="96227"/>
                </a:lnTo>
                <a:lnTo>
                  <a:pt x="58013" y="90970"/>
                </a:lnTo>
                <a:lnTo>
                  <a:pt x="61950" y="87503"/>
                </a:lnTo>
                <a:lnTo>
                  <a:pt x="65922" y="81280"/>
                </a:lnTo>
                <a:lnTo>
                  <a:pt x="30607" y="81280"/>
                </a:lnTo>
                <a:lnTo>
                  <a:pt x="26384" y="80302"/>
                </a:lnTo>
                <a:lnTo>
                  <a:pt x="17881" y="76517"/>
                </a:lnTo>
                <a:lnTo>
                  <a:pt x="14097" y="74002"/>
                </a:lnTo>
                <a:lnTo>
                  <a:pt x="10795" y="70866"/>
                </a:lnTo>
                <a:close/>
              </a:path>
              <a:path w="452754" h="97790">
                <a:moveTo>
                  <a:pt x="41910" y="0"/>
                </a:moveTo>
                <a:lnTo>
                  <a:pt x="30060" y="0"/>
                </a:lnTo>
                <a:lnTo>
                  <a:pt x="24472" y="1206"/>
                </a:lnTo>
                <a:lnTo>
                  <a:pt x="14643" y="6032"/>
                </a:lnTo>
                <a:lnTo>
                  <a:pt x="10795" y="9271"/>
                </a:lnTo>
                <a:lnTo>
                  <a:pt x="5207" y="17399"/>
                </a:lnTo>
                <a:lnTo>
                  <a:pt x="3810" y="22009"/>
                </a:lnTo>
                <a:lnTo>
                  <a:pt x="3810" y="31750"/>
                </a:lnTo>
                <a:lnTo>
                  <a:pt x="22987" y="52324"/>
                </a:lnTo>
                <a:lnTo>
                  <a:pt x="35433" y="57785"/>
                </a:lnTo>
                <a:lnTo>
                  <a:pt x="49657" y="68110"/>
                </a:lnTo>
                <a:lnTo>
                  <a:pt x="49552" y="74002"/>
                </a:lnTo>
                <a:lnTo>
                  <a:pt x="48387" y="76415"/>
                </a:lnTo>
                <a:lnTo>
                  <a:pt x="43307" y="80302"/>
                </a:lnTo>
                <a:lnTo>
                  <a:pt x="39585" y="81280"/>
                </a:lnTo>
                <a:lnTo>
                  <a:pt x="65922" y="81280"/>
                </a:lnTo>
                <a:lnTo>
                  <a:pt x="67462" y="78867"/>
                </a:lnTo>
                <a:lnTo>
                  <a:pt x="68834" y="74168"/>
                </a:lnTo>
                <a:lnTo>
                  <a:pt x="68834" y="64516"/>
                </a:lnTo>
                <a:lnTo>
                  <a:pt x="37592" y="38481"/>
                </a:lnTo>
                <a:lnTo>
                  <a:pt x="34963" y="37376"/>
                </a:lnTo>
                <a:lnTo>
                  <a:pt x="22987" y="28232"/>
                </a:lnTo>
                <a:lnTo>
                  <a:pt x="22987" y="22898"/>
                </a:lnTo>
                <a:lnTo>
                  <a:pt x="24193" y="20472"/>
                </a:lnTo>
                <a:lnTo>
                  <a:pt x="29019" y="16992"/>
                </a:lnTo>
                <a:lnTo>
                  <a:pt x="32258" y="16129"/>
                </a:lnTo>
                <a:lnTo>
                  <a:pt x="62703" y="16129"/>
                </a:lnTo>
                <a:lnTo>
                  <a:pt x="65913" y="12192"/>
                </a:lnTo>
                <a:lnTo>
                  <a:pt x="62103" y="8293"/>
                </a:lnTo>
                <a:lnTo>
                  <a:pt x="57619" y="5295"/>
                </a:lnTo>
                <a:lnTo>
                  <a:pt x="47282" y="1054"/>
                </a:lnTo>
                <a:lnTo>
                  <a:pt x="41910" y="0"/>
                </a:lnTo>
                <a:close/>
              </a:path>
              <a:path w="452754" h="97790">
                <a:moveTo>
                  <a:pt x="62703" y="16129"/>
                </a:moveTo>
                <a:lnTo>
                  <a:pt x="40297" y="16129"/>
                </a:lnTo>
                <a:lnTo>
                  <a:pt x="43903" y="16802"/>
                </a:lnTo>
                <a:lnTo>
                  <a:pt x="50330" y="19519"/>
                </a:lnTo>
                <a:lnTo>
                  <a:pt x="53428" y="21424"/>
                </a:lnTo>
                <a:lnTo>
                  <a:pt x="56388" y="23876"/>
                </a:lnTo>
                <a:lnTo>
                  <a:pt x="62703" y="16129"/>
                </a:lnTo>
                <a:close/>
              </a:path>
              <a:path w="452754" h="97790">
                <a:moveTo>
                  <a:pt x="104267" y="1651"/>
                </a:moveTo>
                <a:lnTo>
                  <a:pt x="85471" y="1651"/>
                </a:lnTo>
                <a:lnTo>
                  <a:pt x="85471" y="95758"/>
                </a:lnTo>
                <a:lnTo>
                  <a:pt x="142494" y="95758"/>
                </a:lnTo>
                <a:lnTo>
                  <a:pt x="142494" y="80010"/>
                </a:lnTo>
                <a:lnTo>
                  <a:pt x="104267" y="80010"/>
                </a:lnTo>
                <a:lnTo>
                  <a:pt x="104267" y="1651"/>
                </a:lnTo>
                <a:close/>
              </a:path>
              <a:path w="452754" h="97790">
                <a:moveTo>
                  <a:pt x="216535" y="1651"/>
                </a:moveTo>
                <a:lnTo>
                  <a:pt x="158877" y="1651"/>
                </a:lnTo>
                <a:lnTo>
                  <a:pt x="158877" y="95758"/>
                </a:lnTo>
                <a:lnTo>
                  <a:pt x="217932" y="95758"/>
                </a:lnTo>
                <a:lnTo>
                  <a:pt x="217932" y="80010"/>
                </a:lnTo>
                <a:lnTo>
                  <a:pt x="177673" y="80010"/>
                </a:lnTo>
                <a:lnTo>
                  <a:pt x="177673" y="54864"/>
                </a:lnTo>
                <a:lnTo>
                  <a:pt x="210566" y="54864"/>
                </a:lnTo>
                <a:lnTo>
                  <a:pt x="210566" y="39116"/>
                </a:lnTo>
                <a:lnTo>
                  <a:pt x="177673" y="39116"/>
                </a:lnTo>
                <a:lnTo>
                  <a:pt x="177673" y="17399"/>
                </a:lnTo>
                <a:lnTo>
                  <a:pt x="216535" y="17399"/>
                </a:lnTo>
                <a:lnTo>
                  <a:pt x="216535" y="1651"/>
                </a:lnTo>
                <a:close/>
              </a:path>
              <a:path w="452754" h="97790">
                <a:moveTo>
                  <a:pt x="294640" y="1651"/>
                </a:moveTo>
                <a:lnTo>
                  <a:pt x="236982" y="1651"/>
                </a:lnTo>
                <a:lnTo>
                  <a:pt x="236982" y="95758"/>
                </a:lnTo>
                <a:lnTo>
                  <a:pt x="296037" y="95758"/>
                </a:lnTo>
                <a:lnTo>
                  <a:pt x="296037" y="80010"/>
                </a:lnTo>
                <a:lnTo>
                  <a:pt x="255778" y="80010"/>
                </a:lnTo>
                <a:lnTo>
                  <a:pt x="255778" y="54864"/>
                </a:lnTo>
                <a:lnTo>
                  <a:pt x="288671" y="54864"/>
                </a:lnTo>
                <a:lnTo>
                  <a:pt x="288671" y="39116"/>
                </a:lnTo>
                <a:lnTo>
                  <a:pt x="255778" y="39116"/>
                </a:lnTo>
                <a:lnTo>
                  <a:pt x="255778" y="17399"/>
                </a:lnTo>
                <a:lnTo>
                  <a:pt x="294640" y="17399"/>
                </a:lnTo>
                <a:lnTo>
                  <a:pt x="294640" y="1651"/>
                </a:lnTo>
                <a:close/>
              </a:path>
              <a:path w="452754" h="97790">
                <a:moveTo>
                  <a:pt x="322707" y="1651"/>
                </a:moveTo>
                <a:lnTo>
                  <a:pt x="302895" y="1651"/>
                </a:lnTo>
                <a:lnTo>
                  <a:pt x="331597" y="95758"/>
                </a:lnTo>
                <a:lnTo>
                  <a:pt x="354076" y="95758"/>
                </a:lnTo>
                <a:lnTo>
                  <a:pt x="359537" y="77851"/>
                </a:lnTo>
                <a:lnTo>
                  <a:pt x="342900" y="77851"/>
                </a:lnTo>
                <a:lnTo>
                  <a:pt x="341452" y="72517"/>
                </a:lnTo>
                <a:lnTo>
                  <a:pt x="340169" y="67411"/>
                </a:lnTo>
                <a:lnTo>
                  <a:pt x="337883" y="57683"/>
                </a:lnTo>
                <a:lnTo>
                  <a:pt x="336550" y="52666"/>
                </a:lnTo>
                <a:lnTo>
                  <a:pt x="335026" y="47498"/>
                </a:lnTo>
                <a:lnTo>
                  <a:pt x="322707" y="1651"/>
                </a:lnTo>
                <a:close/>
              </a:path>
              <a:path w="452754" h="97790">
                <a:moveTo>
                  <a:pt x="382778" y="1651"/>
                </a:moveTo>
                <a:lnTo>
                  <a:pt x="363728" y="1651"/>
                </a:lnTo>
                <a:lnTo>
                  <a:pt x="351536" y="47498"/>
                </a:lnTo>
                <a:lnTo>
                  <a:pt x="350088" y="52666"/>
                </a:lnTo>
                <a:lnTo>
                  <a:pt x="348780" y="57683"/>
                </a:lnTo>
                <a:lnTo>
                  <a:pt x="346405" y="67411"/>
                </a:lnTo>
                <a:lnTo>
                  <a:pt x="345059" y="72517"/>
                </a:lnTo>
                <a:lnTo>
                  <a:pt x="343535" y="77851"/>
                </a:lnTo>
                <a:lnTo>
                  <a:pt x="359537" y="77851"/>
                </a:lnTo>
                <a:lnTo>
                  <a:pt x="382778" y="1651"/>
                </a:lnTo>
                <a:close/>
              </a:path>
              <a:path w="452754" h="97790">
                <a:moveTo>
                  <a:pt x="451358" y="1651"/>
                </a:moveTo>
                <a:lnTo>
                  <a:pt x="393700" y="1651"/>
                </a:lnTo>
                <a:lnTo>
                  <a:pt x="393700" y="95758"/>
                </a:lnTo>
                <a:lnTo>
                  <a:pt x="452742" y="95758"/>
                </a:lnTo>
                <a:lnTo>
                  <a:pt x="452742" y="80010"/>
                </a:lnTo>
                <a:lnTo>
                  <a:pt x="412483" y="80010"/>
                </a:lnTo>
                <a:lnTo>
                  <a:pt x="412483" y="54864"/>
                </a:lnTo>
                <a:lnTo>
                  <a:pt x="445389" y="54864"/>
                </a:lnTo>
                <a:lnTo>
                  <a:pt x="445389" y="39116"/>
                </a:lnTo>
                <a:lnTo>
                  <a:pt x="412483" y="39116"/>
                </a:lnTo>
                <a:lnTo>
                  <a:pt x="412483" y="17399"/>
                </a:lnTo>
                <a:lnTo>
                  <a:pt x="451358" y="17399"/>
                </a:lnTo>
                <a:lnTo>
                  <a:pt x="451358" y="1651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13558" y="9503651"/>
            <a:ext cx="237109" cy="9753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13685" y="9710585"/>
            <a:ext cx="1019428" cy="11430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009684" y="9710585"/>
            <a:ext cx="1260983" cy="11430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205679" y="9710458"/>
            <a:ext cx="1727834" cy="11442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400784" y="4850066"/>
            <a:ext cx="193370" cy="106184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809779" y="10261840"/>
            <a:ext cx="57150" cy="87630"/>
          </a:xfrm>
          <a:custGeom>
            <a:avLst/>
            <a:gdLst/>
            <a:ahLst/>
            <a:cxnLst/>
            <a:rect l="l" t="t" r="r" b="b"/>
            <a:pathLst>
              <a:path w="57150" h="87629">
                <a:moveTo>
                  <a:pt x="32702" y="0"/>
                </a:moveTo>
                <a:lnTo>
                  <a:pt x="22555" y="0"/>
                </a:lnTo>
                <a:lnTo>
                  <a:pt x="18097" y="939"/>
                </a:lnTo>
                <a:lnTo>
                  <a:pt x="10020" y="4673"/>
                </a:lnTo>
                <a:lnTo>
                  <a:pt x="6248" y="7175"/>
                </a:lnTo>
                <a:lnTo>
                  <a:pt x="2755" y="10287"/>
                </a:lnTo>
                <a:lnTo>
                  <a:pt x="10401" y="19545"/>
                </a:lnTo>
                <a:lnTo>
                  <a:pt x="12928" y="17272"/>
                </a:lnTo>
                <a:lnTo>
                  <a:pt x="15506" y="15417"/>
                </a:lnTo>
                <a:lnTo>
                  <a:pt x="20840" y="12598"/>
                </a:lnTo>
                <a:lnTo>
                  <a:pt x="23736" y="11887"/>
                </a:lnTo>
                <a:lnTo>
                  <a:pt x="30670" y="11887"/>
                </a:lnTo>
                <a:lnTo>
                  <a:pt x="33642" y="12903"/>
                </a:lnTo>
                <a:lnTo>
                  <a:pt x="37909" y="16941"/>
                </a:lnTo>
                <a:lnTo>
                  <a:pt x="38976" y="19710"/>
                </a:lnTo>
                <a:lnTo>
                  <a:pt x="38976" y="25882"/>
                </a:lnTo>
                <a:lnTo>
                  <a:pt x="23012" y="37033"/>
                </a:lnTo>
                <a:lnTo>
                  <a:pt x="17602" y="37033"/>
                </a:lnTo>
                <a:lnTo>
                  <a:pt x="17602" y="47891"/>
                </a:lnTo>
                <a:lnTo>
                  <a:pt x="23850" y="47891"/>
                </a:lnTo>
                <a:lnTo>
                  <a:pt x="28727" y="48488"/>
                </a:lnTo>
                <a:lnTo>
                  <a:pt x="35737" y="50850"/>
                </a:lnTo>
                <a:lnTo>
                  <a:pt x="38201" y="52527"/>
                </a:lnTo>
                <a:lnTo>
                  <a:pt x="41021" y="56870"/>
                </a:lnTo>
                <a:lnTo>
                  <a:pt x="41732" y="59448"/>
                </a:lnTo>
                <a:lnTo>
                  <a:pt x="41732" y="65087"/>
                </a:lnTo>
                <a:lnTo>
                  <a:pt x="29565" y="75209"/>
                </a:lnTo>
                <a:lnTo>
                  <a:pt x="22415" y="75209"/>
                </a:lnTo>
                <a:lnTo>
                  <a:pt x="18783" y="74345"/>
                </a:lnTo>
                <a:lnTo>
                  <a:pt x="12534" y="70840"/>
                </a:lnTo>
                <a:lnTo>
                  <a:pt x="9728" y="68745"/>
                </a:lnTo>
                <a:lnTo>
                  <a:pt x="7200" y="66294"/>
                </a:lnTo>
                <a:lnTo>
                  <a:pt x="0" y="75780"/>
                </a:lnTo>
                <a:lnTo>
                  <a:pt x="23355" y="87553"/>
                </a:lnTo>
                <a:lnTo>
                  <a:pt x="33108" y="87553"/>
                </a:lnTo>
                <a:lnTo>
                  <a:pt x="37973" y="86588"/>
                </a:lnTo>
                <a:lnTo>
                  <a:pt x="42354" y="84645"/>
                </a:lnTo>
                <a:lnTo>
                  <a:pt x="46736" y="82702"/>
                </a:lnTo>
                <a:lnTo>
                  <a:pt x="50241" y="79921"/>
                </a:lnTo>
                <a:lnTo>
                  <a:pt x="55499" y="72682"/>
                </a:lnTo>
                <a:lnTo>
                  <a:pt x="56819" y="68326"/>
                </a:lnTo>
                <a:lnTo>
                  <a:pt x="56819" y="59486"/>
                </a:lnTo>
                <a:lnTo>
                  <a:pt x="39789" y="42176"/>
                </a:lnTo>
                <a:lnTo>
                  <a:pt x="39789" y="41605"/>
                </a:lnTo>
                <a:lnTo>
                  <a:pt x="44196" y="39941"/>
                </a:lnTo>
                <a:lnTo>
                  <a:pt x="47688" y="37439"/>
                </a:lnTo>
                <a:lnTo>
                  <a:pt x="52793" y="30810"/>
                </a:lnTo>
                <a:lnTo>
                  <a:pt x="54076" y="26835"/>
                </a:lnTo>
                <a:lnTo>
                  <a:pt x="54076" y="17373"/>
                </a:lnTo>
                <a:lnTo>
                  <a:pt x="52946" y="13347"/>
                </a:lnTo>
                <a:lnTo>
                  <a:pt x="48450" y="6794"/>
                </a:lnTo>
                <a:lnTo>
                  <a:pt x="45326" y="4292"/>
                </a:lnTo>
                <a:lnTo>
                  <a:pt x="37325" y="863"/>
                </a:lnTo>
                <a:lnTo>
                  <a:pt x="327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782787" y="10263332"/>
            <a:ext cx="60960" cy="85090"/>
          </a:xfrm>
          <a:custGeom>
            <a:avLst/>
            <a:gdLst/>
            <a:ahLst/>
            <a:cxnLst/>
            <a:rect l="l" t="t" r="r" b="b"/>
            <a:pathLst>
              <a:path w="60959" h="85090">
                <a:moveTo>
                  <a:pt x="50177" y="14058"/>
                </a:moveTo>
                <a:lnTo>
                  <a:pt x="36804" y="14058"/>
                </a:lnTo>
                <a:lnTo>
                  <a:pt x="36614" y="19342"/>
                </a:lnTo>
                <a:lnTo>
                  <a:pt x="36337" y="25222"/>
                </a:lnTo>
                <a:lnTo>
                  <a:pt x="36233" y="84467"/>
                </a:lnTo>
                <a:lnTo>
                  <a:pt x="50177" y="84467"/>
                </a:lnTo>
                <a:lnTo>
                  <a:pt x="50177" y="14058"/>
                </a:lnTo>
                <a:close/>
              </a:path>
              <a:path w="60959" h="85090">
                <a:moveTo>
                  <a:pt x="50177" y="0"/>
                </a:moveTo>
                <a:lnTo>
                  <a:pt x="32461" y="0"/>
                </a:lnTo>
                <a:lnTo>
                  <a:pt x="0" y="52006"/>
                </a:lnTo>
                <a:lnTo>
                  <a:pt x="0" y="62179"/>
                </a:lnTo>
                <a:lnTo>
                  <a:pt x="36233" y="62179"/>
                </a:lnTo>
                <a:lnTo>
                  <a:pt x="36233" y="50634"/>
                </a:lnTo>
                <a:lnTo>
                  <a:pt x="14744" y="50634"/>
                </a:lnTo>
                <a:lnTo>
                  <a:pt x="29603" y="27432"/>
                </a:lnTo>
                <a:lnTo>
                  <a:pt x="30822" y="25222"/>
                </a:lnTo>
                <a:lnTo>
                  <a:pt x="31978" y="22999"/>
                </a:lnTo>
                <a:lnTo>
                  <a:pt x="36347" y="14058"/>
                </a:lnTo>
                <a:lnTo>
                  <a:pt x="50177" y="14058"/>
                </a:lnTo>
                <a:lnTo>
                  <a:pt x="50177" y="0"/>
                </a:lnTo>
                <a:close/>
              </a:path>
              <a:path w="60959" h="85090">
                <a:moveTo>
                  <a:pt x="60579" y="50634"/>
                </a:moveTo>
                <a:lnTo>
                  <a:pt x="50177" y="50634"/>
                </a:lnTo>
                <a:lnTo>
                  <a:pt x="50177" y="62179"/>
                </a:lnTo>
                <a:lnTo>
                  <a:pt x="60579" y="62179"/>
                </a:lnTo>
                <a:lnTo>
                  <a:pt x="60579" y="506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03926" y="2934614"/>
            <a:ext cx="598170" cy="114935"/>
          </a:xfrm>
          <a:custGeom>
            <a:avLst/>
            <a:gdLst/>
            <a:ahLst/>
            <a:cxnLst/>
            <a:rect l="l" t="t" r="r" b="b"/>
            <a:pathLst>
              <a:path w="598170" h="114935">
                <a:moveTo>
                  <a:pt x="84327" y="1143"/>
                </a:moveTo>
                <a:lnTo>
                  <a:pt x="77470" y="1143"/>
                </a:lnTo>
                <a:lnTo>
                  <a:pt x="77470" y="114427"/>
                </a:lnTo>
                <a:lnTo>
                  <a:pt x="84327" y="114427"/>
                </a:lnTo>
                <a:lnTo>
                  <a:pt x="84327" y="54610"/>
                </a:lnTo>
                <a:lnTo>
                  <a:pt x="82423" y="54610"/>
                </a:lnTo>
                <a:lnTo>
                  <a:pt x="82423" y="48768"/>
                </a:lnTo>
                <a:lnTo>
                  <a:pt x="84327" y="48768"/>
                </a:lnTo>
                <a:lnTo>
                  <a:pt x="84327" y="1143"/>
                </a:lnTo>
                <a:close/>
              </a:path>
              <a:path w="598170" h="114935">
                <a:moveTo>
                  <a:pt x="84327" y="48768"/>
                </a:moveTo>
                <a:lnTo>
                  <a:pt x="82423" y="48768"/>
                </a:lnTo>
                <a:lnTo>
                  <a:pt x="82423" y="54610"/>
                </a:lnTo>
                <a:lnTo>
                  <a:pt x="84327" y="54610"/>
                </a:lnTo>
                <a:lnTo>
                  <a:pt x="84327" y="48768"/>
                </a:lnTo>
                <a:close/>
              </a:path>
              <a:path w="598170" h="114935">
                <a:moveTo>
                  <a:pt x="103758" y="48768"/>
                </a:moveTo>
                <a:lnTo>
                  <a:pt x="84327" y="48768"/>
                </a:lnTo>
                <a:lnTo>
                  <a:pt x="84327" y="54610"/>
                </a:lnTo>
                <a:lnTo>
                  <a:pt x="103758" y="54610"/>
                </a:lnTo>
                <a:lnTo>
                  <a:pt x="103758" y="48768"/>
                </a:lnTo>
                <a:close/>
              </a:path>
              <a:path w="598170" h="114935">
                <a:moveTo>
                  <a:pt x="52577" y="13716"/>
                </a:moveTo>
                <a:lnTo>
                  <a:pt x="49022" y="13716"/>
                </a:lnTo>
                <a:lnTo>
                  <a:pt x="49022" y="14605"/>
                </a:lnTo>
                <a:lnTo>
                  <a:pt x="48676" y="21891"/>
                </a:lnTo>
                <a:lnTo>
                  <a:pt x="32210" y="61550"/>
                </a:lnTo>
                <a:lnTo>
                  <a:pt x="0" y="86487"/>
                </a:lnTo>
                <a:lnTo>
                  <a:pt x="3810" y="91821"/>
                </a:lnTo>
                <a:lnTo>
                  <a:pt x="38615" y="64194"/>
                </a:lnTo>
                <a:lnTo>
                  <a:pt x="54262" y="28959"/>
                </a:lnTo>
                <a:lnTo>
                  <a:pt x="55367" y="19558"/>
                </a:lnTo>
                <a:lnTo>
                  <a:pt x="52577" y="19558"/>
                </a:lnTo>
                <a:lnTo>
                  <a:pt x="52577" y="13716"/>
                </a:lnTo>
                <a:close/>
              </a:path>
              <a:path w="598170" h="114935">
                <a:moveTo>
                  <a:pt x="49022" y="13716"/>
                </a:moveTo>
                <a:lnTo>
                  <a:pt x="4699" y="13716"/>
                </a:lnTo>
                <a:lnTo>
                  <a:pt x="4699" y="19558"/>
                </a:lnTo>
                <a:lnTo>
                  <a:pt x="48787" y="19558"/>
                </a:lnTo>
                <a:lnTo>
                  <a:pt x="49022" y="14605"/>
                </a:lnTo>
                <a:lnTo>
                  <a:pt x="49022" y="13716"/>
                </a:lnTo>
                <a:close/>
              </a:path>
              <a:path w="598170" h="114935">
                <a:moveTo>
                  <a:pt x="55625" y="13716"/>
                </a:moveTo>
                <a:lnTo>
                  <a:pt x="52577" y="13716"/>
                </a:lnTo>
                <a:lnTo>
                  <a:pt x="52577" y="19558"/>
                </a:lnTo>
                <a:lnTo>
                  <a:pt x="55367" y="19558"/>
                </a:lnTo>
                <a:lnTo>
                  <a:pt x="55625" y="13716"/>
                </a:lnTo>
                <a:close/>
              </a:path>
              <a:path w="598170" h="114935">
                <a:moveTo>
                  <a:pt x="136398" y="3683"/>
                </a:moveTo>
                <a:lnTo>
                  <a:pt x="129667" y="3683"/>
                </a:lnTo>
                <a:lnTo>
                  <a:pt x="129667" y="40513"/>
                </a:lnTo>
                <a:lnTo>
                  <a:pt x="205613" y="40513"/>
                </a:lnTo>
                <a:lnTo>
                  <a:pt x="205613" y="37084"/>
                </a:lnTo>
                <a:lnTo>
                  <a:pt x="136398" y="37084"/>
                </a:lnTo>
                <a:lnTo>
                  <a:pt x="136398" y="3683"/>
                </a:lnTo>
                <a:close/>
              </a:path>
              <a:path w="598170" h="114935">
                <a:moveTo>
                  <a:pt x="205613" y="34671"/>
                </a:moveTo>
                <a:lnTo>
                  <a:pt x="136398" y="34671"/>
                </a:lnTo>
                <a:lnTo>
                  <a:pt x="136398" y="37084"/>
                </a:lnTo>
                <a:lnTo>
                  <a:pt x="205613" y="37084"/>
                </a:lnTo>
                <a:lnTo>
                  <a:pt x="205613" y="34671"/>
                </a:lnTo>
                <a:close/>
              </a:path>
              <a:path w="598170" h="114935">
                <a:moveTo>
                  <a:pt x="217424" y="55753"/>
                </a:moveTo>
                <a:lnTo>
                  <a:pt x="115062" y="55753"/>
                </a:lnTo>
                <a:lnTo>
                  <a:pt x="115062" y="61468"/>
                </a:lnTo>
                <a:lnTo>
                  <a:pt x="217424" y="61468"/>
                </a:lnTo>
                <a:lnTo>
                  <a:pt x="217424" y="55753"/>
                </a:lnTo>
                <a:close/>
              </a:path>
              <a:path w="598170" h="114935">
                <a:moveTo>
                  <a:pt x="166243" y="73279"/>
                </a:moveTo>
                <a:lnTo>
                  <a:pt x="127762" y="87122"/>
                </a:lnTo>
                <a:lnTo>
                  <a:pt x="127762" y="100076"/>
                </a:lnTo>
                <a:lnTo>
                  <a:pt x="166243" y="113919"/>
                </a:lnTo>
                <a:lnTo>
                  <a:pt x="174773" y="113585"/>
                </a:lnTo>
                <a:lnTo>
                  <a:pt x="182324" y="112585"/>
                </a:lnTo>
                <a:lnTo>
                  <a:pt x="188899" y="110918"/>
                </a:lnTo>
                <a:lnTo>
                  <a:pt x="194500" y="108585"/>
                </a:lnTo>
                <a:lnTo>
                  <a:pt x="194987" y="108331"/>
                </a:lnTo>
                <a:lnTo>
                  <a:pt x="159804" y="108331"/>
                </a:lnTo>
                <a:lnTo>
                  <a:pt x="154216" y="107734"/>
                </a:lnTo>
                <a:lnTo>
                  <a:pt x="144741" y="105371"/>
                </a:lnTo>
                <a:lnTo>
                  <a:pt x="141071" y="103695"/>
                </a:lnTo>
                <a:lnTo>
                  <a:pt x="135915" y="99377"/>
                </a:lnTo>
                <a:lnTo>
                  <a:pt x="134620" y="96774"/>
                </a:lnTo>
                <a:lnTo>
                  <a:pt x="134620" y="90601"/>
                </a:lnTo>
                <a:lnTo>
                  <a:pt x="159804" y="78867"/>
                </a:lnTo>
                <a:lnTo>
                  <a:pt x="195116" y="78867"/>
                </a:lnTo>
                <a:lnTo>
                  <a:pt x="194500" y="78549"/>
                </a:lnTo>
                <a:lnTo>
                  <a:pt x="188899" y="76247"/>
                </a:lnTo>
                <a:lnTo>
                  <a:pt x="182324" y="74599"/>
                </a:lnTo>
                <a:lnTo>
                  <a:pt x="174773" y="73609"/>
                </a:lnTo>
                <a:lnTo>
                  <a:pt x="166243" y="73279"/>
                </a:lnTo>
                <a:close/>
              </a:path>
              <a:path w="598170" h="114935">
                <a:moveTo>
                  <a:pt x="195116" y="78867"/>
                </a:moveTo>
                <a:lnTo>
                  <a:pt x="172681" y="78867"/>
                </a:lnTo>
                <a:lnTo>
                  <a:pt x="178269" y="79463"/>
                </a:lnTo>
                <a:lnTo>
                  <a:pt x="187744" y="81838"/>
                </a:lnTo>
                <a:lnTo>
                  <a:pt x="191414" y="83527"/>
                </a:lnTo>
                <a:lnTo>
                  <a:pt x="196570" y="87934"/>
                </a:lnTo>
                <a:lnTo>
                  <a:pt x="197866" y="90601"/>
                </a:lnTo>
                <a:lnTo>
                  <a:pt x="197866" y="96774"/>
                </a:lnTo>
                <a:lnTo>
                  <a:pt x="172681" y="108331"/>
                </a:lnTo>
                <a:lnTo>
                  <a:pt x="194987" y="108331"/>
                </a:lnTo>
                <a:lnTo>
                  <a:pt x="201320" y="105029"/>
                </a:lnTo>
                <a:lnTo>
                  <a:pt x="204724" y="100076"/>
                </a:lnTo>
                <a:lnTo>
                  <a:pt x="204724" y="87122"/>
                </a:lnTo>
                <a:lnTo>
                  <a:pt x="201320" y="82067"/>
                </a:lnTo>
                <a:lnTo>
                  <a:pt x="195116" y="78867"/>
                </a:lnTo>
                <a:close/>
              </a:path>
              <a:path w="598170" h="114935">
                <a:moveTo>
                  <a:pt x="319024" y="1270"/>
                </a:moveTo>
                <a:lnTo>
                  <a:pt x="312293" y="1270"/>
                </a:lnTo>
                <a:lnTo>
                  <a:pt x="312293" y="66675"/>
                </a:lnTo>
                <a:lnTo>
                  <a:pt x="319024" y="66675"/>
                </a:lnTo>
                <a:lnTo>
                  <a:pt x="319024" y="36957"/>
                </a:lnTo>
                <a:lnTo>
                  <a:pt x="315722" y="36957"/>
                </a:lnTo>
                <a:lnTo>
                  <a:pt x="315722" y="31115"/>
                </a:lnTo>
                <a:lnTo>
                  <a:pt x="319024" y="31115"/>
                </a:lnTo>
                <a:lnTo>
                  <a:pt x="319024" y="1270"/>
                </a:lnTo>
                <a:close/>
              </a:path>
              <a:path w="598170" h="114935">
                <a:moveTo>
                  <a:pt x="319024" y="31115"/>
                </a:moveTo>
                <a:lnTo>
                  <a:pt x="315722" y="31115"/>
                </a:lnTo>
                <a:lnTo>
                  <a:pt x="315722" y="36957"/>
                </a:lnTo>
                <a:lnTo>
                  <a:pt x="319024" y="36957"/>
                </a:lnTo>
                <a:lnTo>
                  <a:pt x="319024" y="31115"/>
                </a:lnTo>
                <a:close/>
              </a:path>
              <a:path w="598170" h="114935">
                <a:moveTo>
                  <a:pt x="336803" y="31115"/>
                </a:moveTo>
                <a:lnTo>
                  <a:pt x="319024" y="31115"/>
                </a:lnTo>
                <a:lnTo>
                  <a:pt x="319024" y="36957"/>
                </a:lnTo>
                <a:lnTo>
                  <a:pt x="336803" y="36957"/>
                </a:lnTo>
                <a:lnTo>
                  <a:pt x="336803" y="31115"/>
                </a:lnTo>
                <a:close/>
              </a:path>
              <a:path w="598170" h="114935">
                <a:moveTo>
                  <a:pt x="256031" y="72136"/>
                </a:moveTo>
                <a:lnTo>
                  <a:pt x="249300" y="72136"/>
                </a:lnTo>
                <a:lnTo>
                  <a:pt x="249300" y="112776"/>
                </a:lnTo>
                <a:lnTo>
                  <a:pt x="319024" y="112776"/>
                </a:lnTo>
                <a:lnTo>
                  <a:pt x="319024" y="107061"/>
                </a:lnTo>
                <a:lnTo>
                  <a:pt x="256032" y="107061"/>
                </a:lnTo>
                <a:lnTo>
                  <a:pt x="256032" y="91694"/>
                </a:lnTo>
                <a:lnTo>
                  <a:pt x="319024" y="91694"/>
                </a:lnTo>
                <a:lnTo>
                  <a:pt x="319024" y="86106"/>
                </a:lnTo>
                <a:lnTo>
                  <a:pt x="256031" y="86106"/>
                </a:lnTo>
                <a:lnTo>
                  <a:pt x="256031" y="72136"/>
                </a:lnTo>
                <a:close/>
              </a:path>
              <a:path w="598170" h="114935">
                <a:moveTo>
                  <a:pt x="319024" y="91694"/>
                </a:moveTo>
                <a:lnTo>
                  <a:pt x="312293" y="91694"/>
                </a:lnTo>
                <a:lnTo>
                  <a:pt x="312293" y="107061"/>
                </a:lnTo>
                <a:lnTo>
                  <a:pt x="319024" y="107061"/>
                </a:lnTo>
                <a:lnTo>
                  <a:pt x="319024" y="91694"/>
                </a:lnTo>
                <a:close/>
              </a:path>
              <a:path w="598170" h="114935">
                <a:moveTo>
                  <a:pt x="319024" y="72136"/>
                </a:moveTo>
                <a:lnTo>
                  <a:pt x="312293" y="72136"/>
                </a:lnTo>
                <a:lnTo>
                  <a:pt x="312293" y="86106"/>
                </a:lnTo>
                <a:lnTo>
                  <a:pt x="319024" y="86106"/>
                </a:lnTo>
                <a:lnTo>
                  <a:pt x="319024" y="72136"/>
                </a:lnTo>
                <a:close/>
              </a:path>
              <a:path w="598170" h="114935">
                <a:moveTo>
                  <a:pt x="262509" y="13970"/>
                </a:moveTo>
                <a:lnTo>
                  <a:pt x="232410" y="13970"/>
                </a:lnTo>
                <a:lnTo>
                  <a:pt x="232410" y="19685"/>
                </a:lnTo>
                <a:lnTo>
                  <a:pt x="299466" y="19685"/>
                </a:lnTo>
                <a:lnTo>
                  <a:pt x="299466" y="16891"/>
                </a:lnTo>
                <a:lnTo>
                  <a:pt x="262509" y="16891"/>
                </a:lnTo>
                <a:lnTo>
                  <a:pt x="262509" y="13970"/>
                </a:lnTo>
                <a:close/>
              </a:path>
              <a:path w="598170" h="114935">
                <a:moveTo>
                  <a:pt x="269367" y="0"/>
                </a:moveTo>
                <a:lnTo>
                  <a:pt x="262509" y="0"/>
                </a:lnTo>
                <a:lnTo>
                  <a:pt x="262509" y="16891"/>
                </a:lnTo>
                <a:lnTo>
                  <a:pt x="269367" y="16891"/>
                </a:lnTo>
                <a:lnTo>
                  <a:pt x="269367" y="0"/>
                </a:lnTo>
                <a:close/>
              </a:path>
              <a:path w="598170" h="114935">
                <a:moveTo>
                  <a:pt x="299466" y="13970"/>
                </a:moveTo>
                <a:lnTo>
                  <a:pt x="269367" y="13970"/>
                </a:lnTo>
                <a:lnTo>
                  <a:pt x="269367" y="16891"/>
                </a:lnTo>
                <a:lnTo>
                  <a:pt x="299466" y="16891"/>
                </a:lnTo>
                <a:lnTo>
                  <a:pt x="299466" y="13970"/>
                </a:lnTo>
                <a:close/>
              </a:path>
              <a:path w="598170" h="114935">
                <a:moveTo>
                  <a:pt x="271272" y="26162"/>
                </a:moveTo>
                <a:lnTo>
                  <a:pt x="260515" y="26162"/>
                </a:lnTo>
                <a:lnTo>
                  <a:pt x="255816" y="26974"/>
                </a:lnTo>
                <a:lnTo>
                  <a:pt x="247865" y="30187"/>
                </a:lnTo>
                <a:lnTo>
                  <a:pt x="244754" y="32473"/>
                </a:lnTo>
                <a:lnTo>
                  <a:pt x="240258" y="38404"/>
                </a:lnTo>
                <a:lnTo>
                  <a:pt x="239194" y="41706"/>
                </a:lnTo>
                <a:lnTo>
                  <a:pt x="239221" y="50165"/>
                </a:lnTo>
                <a:lnTo>
                  <a:pt x="260515" y="65659"/>
                </a:lnTo>
                <a:lnTo>
                  <a:pt x="271272" y="65659"/>
                </a:lnTo>
                <a:lnTo>
                  <a:pt x="275932" y="64884"/>
                </a:lnTo>
                <a:lnTo>
                  <a:pt x="283883" y="61747"/>
                </a:lnTo>
                <a:lnTo>
                  <a:pt x="285983" y="60198"/>
                </a:lnTo>
                <a:lnTo>
                  <a:pt x="259842" y="60198"/>
                </a:lnTo>
                <a:lnTo>
                  <a:pt x="254927" y="58889"/>
                </a:lnTo>
                <a:lnTo>
                  <a:pt x="247484" y="53644"/>
                </a:lnTo>
                <a:lnTo>
                  <a:pt x="245618" y="50165"/>
                </a:lnTo>
                <a:lnTo>
                  <a:pt x="245618" y="41706"/>
                </a:lnTo>
                <a:lnTo>
                  <a:pt x="247484" y="38290"/>
                </a:lnTo>
                <a:lnTo>
                  <a:pt x="254927" y="32956"/>
                </a:lnTo>
                <a:lnTo>
                  <a:pt x="259842" y="31623"/>
                </a:lnTo>
                <a:lnTo>
                  <a:pt x="285828" y="31623"/>
                </a:lnTo>
                <a:lnTo>
                  <a:pt x="283883" y="30187"/>
                </a:lnTo>
                <a:lnTo>
                  <a:pt x="275932" y="26974"/>
                </a:lnTo>
                <a:lnTo>
                  <a:pt x="271272" y="26162"/>
                </a:lnTo>
                <a:close/>
              </a:path>
              <a:path w="598170" h="114935">
                <a:moveTo>
                  <a:pt x="285828" y="31623"/>
                </a:moveTo>
                <a:lnTo>
                  <a:pt x="271945" y="31623"/>
                </a:lnTo>
                <a:lnTo>
                  <a:pt x="276796" y="32956"/>
                </a:lnTo>
                <a:lnTo>
                  <a:pt x="284162" y="38290"/>
                </a:lnTo>
                <a:lnTo>
                  <a:pt x="286003" y="41706"/>
                </a:lnTo>
                <a:lnTo>
                  <a:pt x="286003" y="50165"/>
                </a:lnTo>
                <a:lnTo>
                  <a:pt x="284162" y="53644"/>
                </a:lnTo>
                <a:lnTo>
                  <a:pt x="276796" y="58889"/>
                </a:lnTo>
                <a:lnTo>
                  <a:pt x="271945" y="60198"/>
                </a:lnTo>
                <a:lnTo>
                  <a:pt x="285983" y="60198"/>
                </a:lnTo>
                <a:lnTo>
                  <a:pt x="286981" y="59461"/>
                </a:lnTo>
                <a:lnTo>
                  <a:pt x="291376" y="53454"/>
                </a:lnTo>
                <a:lnTo>
                  <a:pt x="292401" y="50165"/>
                </a:lnTo>
                <a:lnTo>
                  <a:pt x="292428" y="41706"/>
                </a:lnTo>
                <a:lnTo>
                  <a:pt x="291376" y="38404"/>
                </a:lnTo>
                <a:lnTo>
                  <a:pt x="286981" y="32473"/>
                </a:lnTo>
                <a:lnTo>
                  <a:pt x="285828" y="31623"/>
                </a:lnTo>
                <a:close/>
              </a:path>
              <a:path w="598170" h="114935">
                <a:moveTo>
                  <a:pt x="440308" y="1270"/>
                </a:moveTo>
                <a:lnTo>
                  <a:pt x="433577" y="1270"/>
                </a:lnTo>
                <a:lnTo>
                  <a:pt x="433577" y="114427"/>
                </a:lnTo>
                <a:lnTo>
                  <a:pt x="440308" y="114427"/>
                </a:lnTo>
                <a:lnTo>
                  <a:pt x="440308" y="1270"/>
                </a:lnTo>
                <a:close/>
              </a:path>
              <a:path w="598170" h="114935">
                <a:moveTo>
                  <a:pt x="363347" y="12446"/>
                </a:moveTo>
                <a:lnTo>
                  <a:pt x="356743" y="12446"/>
                </a:lnTo>
                <a:lnTo>
                  <a:pt x="356743" y="84455"/>
                </a:lnTo>
                <a:lnTo>
                  <a:pt x="365505" y="84455"/>
                </a:lnTo>
                <a:lnTo>
                  <a:pt x="372352" y="84380"/>
                </a:lnTo>
                <a:lnTo>
                  <a:pt x="379174" y="84156"/>
                </a:lnTo>
                <a:lnTo>
                  <a:pt x="385972" y="83779"/>
                </a:lnTo>
                <a:lnTo>
                  <a:pt x="392747" y="83248"/>
                </a:lnTo>
                <a:lnTo>
                  <a:pt x="399421" y="82550"/>
                </a:lnTo>
                <a:lnTo>
                  <a:pt x="363347" y="82550"/>
                </a:lnTo>
                <a:lnTo>
                  <a:pt x="363347" y="12446"/>
                </a:lnTo>
                <a:close/>
              </a:path>
              <a:path w="598170" h="114935">
                <a:moveTo>
                  <a:pt x="420116" y="72898"/>
                </a:moveTo>
                <a:lnTo>
                  <a:pt x="378774" y="78187"/>
                </a:lnTo>
                <a:lnTo>
                  <a:pt x="365505" y="78486"/>
                </a:lnTo>
                <a:lnTo>
                  <a:pt x="363347" y="78486"/>
                </a:lnTo>
                <a:lnTo>
                  <a:pt x="363347" y="82550"/>
                </a:lnTo>
                <a:lnTo>
                  <a:pt x="399421" y="82550"/>
                </a:lnTo>
                <a:lnTo>
                  <a:pt x="406606" y="81583"/>
                </a:lnTo>
                <a:lnTo>
                  <a:pt x="413785" y="80403"/>
                </a:lnTo>
                <a:lnTo>
                  <a:pt x="421131" y="78994"/>
                </a:lnTo>
                <a:lnTo>
                  <a:pt x="420116" y="72898"/>
                </a:lnTo>
                <a:close/>
              </a:path>
              <a:path w="598170" h="114935">
                <a:moveTo>
                  <a:pt x="551687" y="1143"/>
                </a:moveTo>
                <a:lnTo>
                  <a:pt x="544829" y="1143"/>
                </a:lnTo>
                <a:lnTo>
                  <a:pt x="544829" y="114554"/>
                </a:lnTo>
                <a:lnTo>
                  <a:pt x="551687" y="114554"/>
                </a:lnTo>
                <a:lnTo>
                  <a:pt x="551687" y="53467"/>
                </a:lnTo>
                <a:lnTo>
                  <a:pt x="549910" y="53467"/>
                </a:lnTo>
                <a:lnTo>
                  <a:pt x="549910" y="47625"/>
                </a:lnTo>
                <a:lnTo>
                  <a:pt x="551687" y="47625"/>
                </a:lnTo>
                <a:lnTo>
                  <a:pt x="551687" y="1143"/>
                </a:lnTo>
                <a:close/>
              </a:path>
              <a:path w="598170" h="114935">
                <a:moveTo>
                  <a:pt x="551687" y="47625"/>
                </a:moveTo>
                <a:lnTo>
                  <a:pt x="549910" y="47625"/>
                </a:lnTo>
                <a:lnTo>
                  <a:pt x="549910" y="53467"/>
                </a:lnTo>
                <a:lnTo>
                  <a:pt x="551687" y="53467"/>
                </a:lnTo>
                <a:lnTo>
                  <a:pt x="551687" y="47625"/>
                </a:lnTo>
                <a:close/>
              </a:path>
              <a:path w="598170" h="114935">
                <a:moveTo>
                  <a:pt x="571500" y="47625"/>
                </a:moveTo>
                <a:lnTo>
                  <a:pt x="551687" y="47625"/>
                </a:lnTo>
                <a:lnTo>
                  <a:pt x="551687" y="53467"/>
                </a:lnTo>
                <a:lnTo>
                  <a:pt x="571500" y="53467"/>
                </a:lnTo>
                <a:lnTo>
                  <a:pt x="571500" y="47625"/>
                </a:lnTo>
                <a:close/>
              </a:path>
              <a:path w="598170" h="114935">
                <a:moveTo>
                  <a:pt x="523113" y="12573"/>
                </a:moveTo>
                <a:lnTo>
                  <a:pt x="470789" y="12573"/>
                </a:lnTo>
                <a:lnTo>
                  <a:pt x="470789" y="85725"/>
                </a:lnTo>
                <a:lnTo>
                  <a:pt x="486752" y="85725"/>
                </a:lnTo>
                <a:lnTo>
                  <a:pt x="493458" y="85623"/>
                </a:lnTo>
                <a:lnTo>
                  <a:pt x="530968" y="82169"/>
                </a:lnTo>
                <a:lnTo>
                  <a:pt x="477520" y="82169"/>
                </a:lnTo>
                <a:lnTo>
                  <a:pt x="477520" y="18288"/>
                </a:lnTo>
                <a:lnTo>
                  <a:pt x="523113" y="18288"/>
                </a:lnTo>
                <a:lnTo>
                  <a:pt x="523113" y="12573"/>
                </a:lnTo>
                <a:close/>
              </a:path>
              <a:path w="598170" h="114935">
                <a:moveTo>
                  <a:pt x="532638" y="75692"/>
                </a:moveTo>
                <a:lnTo>
                  <a:pt x="493293" y="79654"/>
                </a:lnTo>
                <a:lnTo>
                  <a:pt x="486664" y="79756"/>
                </a:lnTo>
                <a:lnTo>
                  <a:pt x="477520" y="79756"/>
                </a:lnTo>
                <a:lnTo>
                  <a:pt x="477520" y="82169"/>
                </a:lnTo>
                <a:lnTo>
                  <a:pt x="530968" y="82169"/>
                </a:lnTo>
                <a:lnTo>
                  <a:pt x="533653" y="81661"/>
                </a:lnTo>
                <a:lnTo>
                  <a:pt x="532638" y="75692"/>
                </a:lnTo>
                <a:close/>
              </a:path>
              <a:path w="598170" h="114935">
                <a:moveTo>
                  <a:pt x="593090" y="93218"/>
                </a:moveTo>
                <a:lnTo>
                  <a:pt x="589622" y="93218"/>
                </a:lnTo>
                <a:lnTo>
                  <a:pt x="588111" y="93840"/>
                </a:lnTo>
                <a:lnTo>
                  <a:pt x="585482" y="96291"/>
                </a:lnTo>
                <a:lnTo>
                  <a:pt x="584835" y="98005"/>
                </a:lnTo>
                <a:lnTo>
                  <a:pt x="584835" y="102235"/>
                </a:lnTo>
                <a:lnTo>
                  <a:pt x="585482" y="103886"/>
                </a:lnTo>
                <a:lnTo>
                  <a:pt x="588111" y="106426"/>
                </a:lnTo>
                <a:lnTo>
                  <a:pt x="589622" y="107061"/>
                </a:lnTo>
                <a:lnTo>
                  <a:pt x="593090" y="107061"/>
                </a:lnTo>
                <a:lnTo>
                  <a:pt x="594614" y="106426"/>
                </a:lnTo>
                <a:lnTo>
                  <a:pt x="597153" y="103886"/>
                </a:lnTo>
                <a:lnTo>
                  <a:pt x="597789" y="102235"/>
                </a:lnTo>
                <a:lnTo>
                  <a:pt x="597789" y="98005"/>
                </a:lnTo>
                <a:lnTo>
                  <a:pt x="597153" y="96291"/>
                </a:lnTo>
                <a:lnTo>
                  <a:pt x="594614" y="93840"/>
                </a:lnTo>
                <a:lnTo>
                  <a:pt x="593090" y="932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8483" y="2730271"/>
            <a:ext cx="3093199" cy="11798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803926" y="2528214"/>
            <a:ext cx="598170" cy="114935"/>
          </a:xfrm>
          <a:custGeom>
            <a:avLst/>
            <a:gdLst/>
            <a:ahLst/>
            <a:cxnLst/>
            <a:rect l="l" t="t" r="r" b="b"/>
            <a:pathLst>
              <a:path w="598170" h="114935">
                <a:moveTo>
                  <a:pt x="84327" y="1143"/>
                </a:moveTo>
                <a:lnTo>
                  <a:pt x="77470" y="1143"/>
                </a:lnTo>
                <a:lnTo>
                  <a:pt x="77470" y="114427"/>
                </a:lnTo>
                <a:lnTo>
                  <a:pt x="84327" y="114427"/>
                </a:lnTo>
                <a:lnTo>
                  <a:pt x="84327" y="54610"/>
                </a:lnTo>
                <a:lnTo>
                  <a:pt x="82423" y="54610"/>
                </a:lnTo>
                <a:lnTo>
                  <a:pt x="82423" y="48768"/>
                </a:lnTo>
                <a:lnTo>
                  <a:pt x="84327" y="48768"/>
                </a:lnTo>
                <a:lnTo>
                  <a:pt x="84327" y="1143"/>
                </a:lnTo>
                <a:close/>
              </a:path>
              <a:path w="598170" h="114935">
                <a:moveTo>
                  <a:pt x="84327" y="48768"/>
                </a:moveTo>
                <a:lnTo>
                  <a:pt x="82423" y="48768"/>
                </a:lnTo>
                <a:lnTo>
                  <a:pt x="82423" y="54610"/>
                </a:lnTo>
                <a:lnTo>
                  <a:pt x="84327" y="54610"/>
                </a:lnTo>
                <a:lnTo>
                  <a:pt x="84327" y="48768"/>
                </a:lnTo>
                <a:close/>
              </a:path>
              <a:path w="598170" h="114935">
                <a:moveTo>
                  <a:pt x="103758" y="48768"/>
                </a:moveTo>
                <a:lnTo>
                  <a:pt x="84327" y="48768"/>
                </a:lnTo>
                <a:lnTo>
                  <a:pt x="84327" y="54610"/>
                </a:lnTo>
                <a:lnTo>
                  <a:pt x="103758" y="54610"/>
                </a:lnTo>
                <a:lnTo>
                  <a:pt x="103758" y="48768"/>
                </a:lnTo>
                <a:close/>
              </a:path>
              <a:path w="598170" h="114935">
                <a:moveTo>
                  <a:pt x="52577" y="13716"/>
                </a:moveTo>
                <a:lnTo>
                  <a:pt x="49022" y="13716"/>
                </a:lnTo>
                <a:lnTo>
                  <a:pt x="49022" y="14605"/>
                </a:lnTo>
                <a:lnTo>
                  <a:pt x="48676" y="21891"/>
                </a:lnTo>
                <a:lnTo>
                  <a:pt x="32210" y="61550"/>
                </a:lnTo>
                <a:lnTo>
                  <a:pt x="0" y="86487"/>
                </a:lnTo>
                <a:lnTo>
                  <a:pt x="3810" y="91821"/>
                </a:lnTo>
                <a:lnTo>
                  <a:pt x="38615" y="64194"/>
                </a:lnTo>
                <a:lnTo>
                  <a:pt x="54262" y="28959"/>
                </a:lnTo>
                <a:lnTo>
                  <a:pt x="55367" y="19558"/>
                </a:lnTo>
                <a:lnTo>
                  <a:pt x="52577" y="19558"/>
                </a:lnTo>
                <a:lnTo>
                  <a:pt x="52577" y="13716"/>
                </a:lnTo>
                <a:close/>
              </a:path>
              <a:path w="598170" h="114935">
                <a:moveTo>
                  <a:pt x="49022" y="13716"/>
                </a:moveTo>
                <a:lnTo>
                  <a:pt x="4699" y="13716"/>
                </a:lnTo>
                <a:lnTo>
                  <a:pt x="4699" y="19558"/>
                </a:lnTo>
                <a:lnTo>
                  <a:pt x="48787" y="19558"/>
                </a:lnTo>
                <a:lnTo>
                  <a:pt x="49022" y="14605"/>
                </a:lnTo>
                <a:lnTo>
                  <a:pt x="49022" y="13716"/>
                </a:lnTo>
                <a:close/>
              </a:path>
              <a:path w="598170" h="114935">
                <a:moveTo>
                  <a:pt x="55625" y="13716"/>
                </a:moveTo>
                <a:lnTo>
                  <a:pt x="52577" y="13716"/>
                </a:lnTo>
                <a:lnTo>
                  <a:pt x="52577" y="19558"/>
                </a:lnTo>
                <a:lnTo>
                  <a:pt x="55367" y="19558"/>
                </a:lnTo>
                <a:lnTo>
                  <a:pt x="55625" y="13716"/>
                </a:lnTo>
                <a:close/>
              </a:path>
              <a:path w="598170" h="114935">
                <a:moveTo>
                  <a:pt x="136398" y="3683"/>
                </a:moveTo>
                <a:lnTo>
                  <a:pt x="129667" y="3683"/>
                </a:lnTo>
                <a:lnTo>
                  <a:pt x="129667" y="40513"/>
                </a:lnTo>
                <a:lnTo>
                  <a:pt x="205613" y="40513"/>
                </a:lnTo>
                <a:lnTo>
                  <a:pt x="205613" y="37084"/>
                </a:lnTo>
                <a:lnTo>
                  <a:pt x="136398" y="37084"/>
                </a:lnTo>
                <a:lnTo>
                  <a:pt x="136398" y="3683"/>
                </a:lnTo>
                <a:close/>
              </a:path>
              <a:path w="598170" h="114935">
                <a:moveTo>
                  <a:pt x="205613" y="34671"/>
                </a:moveTo>
                <a:lnTo>
                  <a:pt x="136398" y="34671"/>
                </a:lnTo>
                <a:lnTo>
                  <a:pt x="136398" y="37084"/>
                </a:lnTo>
                <a:lnTo>
                  <a:pt x="205613" y="37084"/>
                </a:lnTo>
                <a:lnTo>
                  <a:pt x="205613" y="34671"/>
                </a:lnTo>
                <a:close/>
              </a:path>
              <a:path w="598170" h="114935">
                <a:moveTo>
                  <a:pt x="217424" y="55753"/>
                </a:moveTo>
                <a:lnTo>
                  <a:pt x="115062" y="55753"/>
                </a:lnTo>
                <a:lnTo>
                  <a:pt x="115062" y="61468"/>
                </a:lnTo>
                <a:lnTo>
                  <a:pt x="217424" y="61468"/>
                </a:lnTo>
                <a:lnTo>
                  <a:pt x="217424" y="55753"/>
                </a:lnTo>
                <a:close/>
              </a:path>
              <a:path w="598170" h="114935">
                <a:moveTo>
                  <a:pt x="166243" y="73279"/>
                </a:moveTo>
                <a:lnTo>
                  <a:pt x="127762" y="87122"/>
                </a:lnTo>
                <a:lnTo>
                  <a:pt x="127762" y="100076"/>
                </a:lnTo>
                <a:lnTo>
                  <a:pt x="166243" y="113919"/>
                </a:lnTo>
                <a:lnTo>
                  <a:pt x="174773" y="113585"/>
                </a:lnTo>
                <a:lnTo>
                  <a:pt x="182324" y="112585"/>
                </a:lnTo>
                <a:lnTo>
                  <a:pt x="188899" y="110918"/>
                </a:lnTo>
                <a:lnTo>
                  <a:pt x="194500" y="108585"/>
                </a:lnTo>
                <a:lnTo>
                  <a:pt x="194987" y="108331"/>
                </a:lnTo>
                <a:lnTo>
                  <a:pt x="159804" y="108331"/>
                </a:lnTo>
                <a:lnTo>
                  <a:pt x="154216" y="107734"/>
                </a:lnTo>
                <a:lnTo>
                  <a:pt x="144741" y="105371"/>
                </a:lnTo>
                <a:lnTo>
                  <a:pt x="141071" y="103695"/>
                </a:lnTo>
                <a:lnTo>
                  <a:pt x="135915" y="99377"/>
                </a:lnTo>
                <a:lnTo>
                  <a:pt x="134620" y="96774"/>
                </a:lnTo>
                <a:lnTo>
                  <a:pt x="134620" y="90601"/>
                </a:lnTo>
                <a:lnTo>
                  <a:pt x="159804" y="78867"/>
                </a:lnTo>
                <a:lnTo>
                  <a:pt x="195116" y="78867"/>
                </a:lnTo>
                <a:lnTo>
                  <a:pt x="194500" y="78549"/>
                </a:lnTo>
                <a:lnTo>
                  <a:pt x="188899" y="76247"/>
                </a:lnTo>
                <a:lnTo>
                  <a:pt x="182324" y="74599"/>
                </a:lnTo>
                <a:lnTo>
                  <a:pt x="174773" y="73609"/>
                </a:lnTo>
                <a:lnTo>
                  <a:pt x="166243" y="73279"/>
                </a:lnTo>
                <a:close/>
              </a:path>
              <a:path w="598170" h="114935">
                <a:moveTo>
                  <a:pt x="195116" y="78867"/>
                </a:moveTo>
                <a:lnTo>
                  <a:pt x="172681" y="78867"/>
                </a:lnTo>
                <a:lnTo>
                  <a:pt x="178269" y="79463"/>
                </a:lnTo>
                <a:lnTo>
                  <a:pt x="187744" y="81838"/>
                </a:lnTo>
                <a:lnTo>
                  <a:pt x="191414" y="83527"/>
                </a:lnTo>
                <a:lnTo>
                  <a:pt x="196570" y="87934"/>
                </a:lnTo>
                <a:lnTo>
                  <a:pt x="197866" y="90601"/>
                </a:lnTo>
                <a:lnTo>
                  <a:pt x="197866" y="96774"/>
                </a:lnTo>
                <a:lnTo>
                  <a:pt x="172681" y="108331"/>
                </a:lnTo>
                <a:lnTo>
                  <a:pt x="194987" y="108331"/>
                </a:lnTo>
                <a:lnTo>
                  <a:pt x="201320" y="105029"/>
                </a:lnTo>
                <a:lnTo>
                  <a:pt x="204724" y="100076"/>
                </a:lnTo>
                <a:lnTo>
                  <a:pt x="204724" y="87122"/>
                </a:lnTo>
                <a:lnTo>
                  <a:pt x="201320" y="82067"/>
                </a:lnTo>
                <a:lnTo>
                  <a:pt x="195116" y="78867"/>
                </a:lnTo>
                <a:close/>
              </a:path>
              <a:path w="598170" h="114935">
                <a:moveTo>
                  <a:pt x="319024" y="1270"/>
                </a:moveTo>
                <a:lnTo>
                  <a:pt x="312293" y="1270"/>
                </a:lnTo>
                <a:lnTo>
                  <a:pt x="312293" y="66675"/>
                </a:lnTo>
                <a:lnTo>
                  <a:pt x="319024" y="66675"/>
                </a:lnTo>
                <a:lnTo>
                  <a:pt x="319024" y="36957"/>
                </a:lnTo>
                <a:lnTo>
                  <a:pt x="315722" y="36957"/>
                </a:lnTo>
                <a:lnTo>
                  <a:pt x="315722" y="31115"/>
                </a:lnTo>
                <a:lnTo>
                  <a:pt x="319024" y="31115"/>
                </a:lnTo>
                <a:lnTo>
                  <a:pt x="319024" y="1270"/>
                </a:lnTo>
                <a:close/>
              </a:path>
              <a:path w="598170" h="114935">
                <a:moveTo>
                  <a:pt x="319024" y="31115"/>
                </a:moveTo>
                <a:lnTo>
                  <a:pt x="315722" y="31115"/>
                </a:lnTo>
                <a:lnTo>
                  <a:pt x="315722" y="36957"/>
                </a:lnTo>
                <a:lnTo>
                  <a:pt x="319024" y="36957"/>
                </a:lnTo>
                <a:lnTo>
                  <a:pt x="319024" y="31115"/>
                </a:lnTo>
                <a:close/>
              </a:path>
              <a:path w="598170" h="114935">
                <a:moveTo>
                  <a:pt x="336803" y="31115"/>
                </a:moveTo>
                <a:lnTo>
                  <a:pt x="319024" y="31115"/>
                </a:lnTo>
                <a:lnTo>
                  <a:pt x="319024" y="36957"/>
                </a:lnTo>
                <a:lnTo>
                  <a:pt x="336803" y="36957"/>
                </a:lnTo>
                <a:lnTo>
                  <a:pt x="336803" y="31115"/>
                </a:lnTo>
                <a:close/>
              </a:path>
              <a:path w="598170" h="114935">
                <a:moveTo>
                  <a:pt x="256031" y="72136"/>
                </a:moveTo>
                <a:lnTo>
                  <a:pt x="249300" y="72136"/>
                </a:lnTo>
                <a:lnTo>
                  <a:pt x="249300" y="112776"/>
                </a:lnTo>
                <a:lnTo>
                  <a:pt x="319024" y="112776"/>
                </a:lnTo>
                <a:lnTo>
                  <a:pt x="319024" y="107061"/>
                </a:lnTo>
                <a:lnTo>
                  <a:pt x="256032" y="107061"/>
                </a:lnTo>
                <a:lnTo>
                  <a:pt x="256032" y="91694"/>
                </a:lnTo>
                <a:lnTo>
                  <a:pt x="319024" y="91694"/>
                </a:lnTo>
                <a:lnTo>
                  <a:pt x="319024" y="86106"/>
                </a:lnTo>
                <a:lnTo>
                  <a:pt x="256031" y="86106"/>
                </a:lnTo>
                <a:lnTo>
                  <a:pt x="256031" y="72136"/>
                </a:lnTo>
                <a:close/>
              </a:path>
              <a:path w="598170" h="114935">
                <a:moveTo>
                  <a:pt x="319024" y="91694"/>
                </a:moveTo>
                <a:lnTo>
                  <a:pt x="312293" y="91694"/>
                </a:lnTo>
                <a:lnTo>
                  <a:pt x="312293" y="107061"/>
                </a:lnTo>
                <a:lnTo>
                  <a:pt x="319024" y="107061"/>
                </a:lnTo>
                <a:lnTo>
                  <a:pt x="319024" y="91694"/>
                </a:lnTo>
                <a:close/>
              </a:path>
              <a:path w="598170" h="114935">
                <a:moveTo>
                  <a:pt x="319024" y="72136"/>
                </a:moveTo>
                <a:lnTo>
                  <a:pt x="312293" y="72136"/>
                </a:lnTo>
                <a:lnTo>
                  <a:pt x="312293" y="86106"/>
                </a:lnTo>
                <a:lnTo>
                  <a:pt x="319024" y="86106"/>
                </a:lnTo>
                <a:lnTo>
                  <a:pt x="319024" y="72136"/>
                </a:lnTo>
                <a:close/>
              </a:path>
              <a:path w="598170" h="114935">
                <a:moveTo>
                  <a:pt x="262509" y="13970"/>
                </a:moveTo>
                <a:lnTo>
                  <a:pt x="232410" y="13970"/>
                </a:lnTo>
                <a:lnTo>
                  <a:pt x="232410" y="19685"/>
                </a:lnTo>
                <a:lnTo>
                  <a:pt x="299466" y="19685"/>
                </a:lnTo>
                <a:lnTo>
                  <a:pt x="299466" y="16891"/>
                </a:lnTo>
                <a:lnTo>
                  <a:pt x="262509" y="16891"/>
                </a:lnTo>
                <a:lnTo>
                  <a:pt x="262509" y="13970"/>
                </a:lnTo>
                <a:close/>
              </a:path>
              <a:path w="598170" h="114935">
                <a:moveTo>
                  <a:pt x="269367" y="0"/>
                </a:moveTo>
                <a:lnTo>
                  <a:pt x="262509" y="0"/>
                </a:lnTo>
                <a:lnTo>
                  <a:pt x="262509" y="16891"/>
                </a:lnTo>
                <a:lnTo>
                  <a:pt x="269367" y="16891"/>
                </a:lnTo>
                <a:lnTo>
                  <a:pt x="269367" y="0"/>
                </a:lnTo>
                <a:close/>
              </a:path>
              <a:path w="598170" h="114935">
                <a:moveTo>
                  <a:pt x="299466" y="13970"/>
                </a:moveTo>
                <a:lnTo>
                  <a:pt x="269367" y="13970"/>
                </a:lnTo>
                <a:lnTo>
                  <a:pt x="269367" y="16891"/>
                </a:lnTo>
                <a:lnTo>
                  <a:pt x="299466" y="16891"/>
                </a:lnTo>
                <a:lnTo>
                  <a:pt x="299466" y="13970"/>
                </a:lnTo>
                <a:close/>
              </a:path>
              <a:path w="598170" h="114935">
                <a:moveTo>
                  <a:pt x="271272" y="26162"/>
                </a:moveTo>
                <a:lnTo>
                  <a:pt x="260515" y="26162"/>
                </a:lnTo>
                <a:lnTo>
                  <a:pt x="255816" y="26974"/>
                </a:lnTo>
                <a:lnTo>
                  <a:pt x="247865" y="30187"/>
                </a:lnTo>
                <a:lnTo>
                  <a:pt x="244754" y="32473"/>
                </a:lnTo>
                <a:lnTo>
                  <a:pt x="240258" y="38404"/>
                </a:lnTo>
                <a:lnTo>
                  <a:pt x="239194" y="41706"/>
                </a:lnTo>
                <a:lnTo>
                  <a:pt x="239221" y="50165"/>
                </a:lnTo>
                <a:lnTo>
                  <a:pt x="260515" y="65659"/>
                </a:lnTo>
                <a:lnTo>
                  <a:pt x="271272" y="65659"/>
                </a:lnTo>
                <a:lnTo>
                  <a:pt x="275932" y="64884"/>
                </a:lnTo>
                <a:lnTo>
                  <a:pt x="283883" y="61747"/>
                </a:lnTo>
                <a:lnTo>
                  <a:pt x="285983" y="60198"/>
                </a:lnTo>
                <a:lnTo>
                  <a:pt x="259842" y="60198"/>
                </a:lnTo>
                <a:lnTo>
                  <a:pt x="254927" y="58889"/>
                </a:lnTo>
                <a:lnTo>
                  <a:pt x="247484" y="53644"/>
                </a:lnTo>
                <a:lnTo>
                  <a:pt x="245618" y="50165"/>
                </a:lnTo>
                <a:lnTo>
                  <a:pt x="245618" y="41706"/>
                </a:lnTo>
                <a:lnTo>
                  <a:pt x="247484" y="38290"/>
                </a:lnTo>
                <a:lnTo>
                  <a:pt x="254927" y="32956"/>
                </a:lnTo>
                <a:lnTo>
                  <a:pt x="259842" y="31623"/>
                </a:lnTo>
                <a:lnTo>
                  <a:pt x="285828" y="31623"/>
                </a:lnTo>
                <a:lnTo>
                  <a:pt x="283883" y="30187"/>
                </a:lnTo>
                <a:lnTo>
                  <a:pt x="275932" y="26974"/>
                </a:lnTo>
                <a:lnTo>
                  <a:pt x="271272" y="26162"/>
                </a:lnTo>
                <a:close/>
              </a:path>
              <a:path w="598170" h="114935">
                <a:moveTo>
                  <a:pt x="285828" y="31623"/>
                </a:moveTo>
                <a:lnTo>
                  <a:pt x="271945" y="31623"/>
                </a:lnTo>
                <a:lnTo>
                  <a:pt x="276796" y="32956"/>
                </a:lnTo>
                <a:lnTo>
                  <a:pt x="284162" y="38290"/>
                </a:lnTo>
                <a:lnTo>
                  <a:pt x="286003" y="41706"/>
                </a:lnTo>
                <a:lnTo>
                  <a:pt x="286003" y="50165"/>
                </a:lnTo>
                <a:lnTo>
                  <a:pt x="284162" y="53644"/>
                </a:lnTo>
                <a:lnTo>
                  <a:pt x="276796" y="58889"/>
                </a:lnTo>
                <a:lnTo>
                  <a:pt x="271945" y="60198"/>
                </a:lnTo>
                <a:lnTo>
                  <a:pt x="285983" y="60198"/>
                </a:lnTo>
                <a:lnTo>
                  <a:pt x="286981" y="59461"/>
                </a:lnTo>
                <a:lnTo>
                  <a:pt x="291376" y="53454"/>
                </a:lnTo>
                <a:lnTo>
                  <a:pt x="292401" y="50165"/>
                </a:lnTo>
                <a:lnTo>
                  <a:pt x="292428" y="41706"/>
                </a:lnTo>
                <a:lnTo>
                  <a:pt x="291376" y="38404"/>
                </a:lnTo>
                <a:lnTo>
                  <a:pt x="286981" y="32473"/>
                </a:lnTo>
                <a:lnTo>
                  <a:pt x="285828" y="31623"/>
                </a:lnTo>
                <a:close/>
              </a:path>
              <a:path w="598170" h="114935">
                <a:moveTo>
                  <a:pt x="440308" y="1270"/>
                </a:moveTo>
                <a:lnTo>
                  <a:pt x="433577" y="1270"/>
                </a:lnTo>
                <a:lnTo>
                  <a:pt x="433577" y="114427"/>
                </a:lnTo>
                <a:lnTo>
                  <a:pt x="440308" y="114427"/>
                </a:lnTo>
                <a:lnTo>
                  <a:pt x="440308" y="1270"/>
                </a:lnTo>
                <a:close/>
              </a:path>
              <a:path w="598170" h="114935">
                <a:moveTo>
                  <a:pt x="363347" y="12446"/>
                </a:moveTo>
                <a:lnTo>
                  <a:pt x="356743" y="12446"/>
                </a:lnTo>
                <a:lnTo>
                  <a:pt x="356743" y="84455"/>
                </a:lnTo>
                <a:lnTo>
                  <a:pt x="365505" y="84455"/>
                </a:lnTo>
                <a:lnTo>
                  <a:pt x="372352" y="84380"/>
                </a:lnTo>
                <a:lnTo>
                  <a:pt x="379174" y="84156"/>
                </a:lnTo>
                <a:lnTo>
                  <a:pt x="385972" y="83779"/>
                </a:lnTo>
                <a:lnTo>
                  <a:pt x="392747" y="83248"/>
                </a:lnTo>
                <a:lnTo>
                  <a:pt x="399421" y="82550"/>
                </a:lnTo>
                <a:lnTo>
                  <a:pt x="363347" y="82550"/>
                </a:lnTo>
                <a:lnTo>
                  <a:pt x="363347" y="12446"/>
                </a:lnTo>
                <a:close/>
              </a:path>
              <a:path w="598170" h="114935">
                <a:moveTo>
                  <a:pt x="420116" y="72898"/>
                </a:moveTo>
                <a:lnTo>
                  <a:pt x="378774" y="78187"/>
                </a:lnTo>
                <a:lnTo>
                  <a:pt x="365505" y="78486"/>
                </a:lnTo>
                <a:lnTo>
                  <a:pt x="363347" y="78486"/>
                </a:lnTo>
                <a:lnTo>
                  <a:pt x="363347" y="82550"/>
                </a:lnTo>
                <a:lnTo>
                  <a:pt x="399421" y="82550"/>
                </a:lnTo>
                <a:lnTo>
                  <a:pt x="406606" y="81583"/>
                </a:lnTo>
                <a:lnTo>
                  <a:pt x="413785" y="80403"/>
                </a:lnTo>
                <a:lnTo>
                  <a:pt x="421131" y="78994"/>
                </a:lnTo>
                <a:lnTo>
                  <a:pt x="420116" y="72898"/>
                </a:lnTo>
                <a:close/>
              </a:path>
              <a:path w="598170" h="114935">
                <a:moveTo>
                  <a:pt x="551687" y="1143"/>
                </a:moveTo>
                <a:lnTo>
                  <a:pt x="544829" y="1143"/>
                </a:lnTo>
                <a:lnTo>
                  <a:pt x="544829" y="114554"/>
                </a:lnTo>
                <a:lnTo>
                  <a:pt x="551687" y="114554"/>
                </a:lnTo>
                <a:lnTo>
                  <a:pt x="551687" y="53467"/>
                </a:lnTo>
                <a:lnTo>
                  <a:pt x="549910" y="53467"/>
                </a:lnTo>
                <a:lnTo>
                  <a:pt x="549910" y="47625"/>
                </a:lnTo>
                <a:lnTo>
                  <a:pt x="551687" y="47625"/>
                </a:lnTo>
                <a:lnTo>
                  <a:pt x="551687" y="1143"/>
                </a:lnTo>
                <a:close/>
              </a:path>
              <a:path w="598170" h="114935">
                <a:moveTo>
                  <a:pt x="551687" y="47625"/>
                </a:moveTo>
                <a:lnTo>
                  <a:pt x="549910" y="47625"/>
                </a:lnTo>
                <a:lnTo>
                  <a:pt x="549910" y="53467"/>
                </a:lnTo>
                <a:lnTo>
                  <a:pt x="551687" y="53467"/>
                </a:lnTo>
                <a:lnTo>
                  <a:pt x="551687" y="47625"/>
                </a:lnTo>
                <a:close/>
              </a:path>
              <a:path w="598170" h="114935">
                <a:moveTo>
                  <a:pt x="571500" y="47625"/>
                </a:moveTo>
                <a:lnTo>
                  <a:pt x="551687" y="47625"/>
                </a:lnTo>
                <a:lnTo>
                  <a:pt x="551687" y="53467"/>
                </a:lnTo>
                <a:lnTo>
                  <a:pt x="571500" y="53467"/>
                </a:lnTo>
                <a:lnTo>
                  <a:pt x="571500" y="47625"/>
                </a:lnTo>
                <a:close/>
              </a:path>
              <a:path w="598170" h="114935">
                <a:moveTo>
                  <a:pt x="523113" y="12573"/>
                </a:moveTo>
                <a:lnTo>
                  <a:pt x="470789" y="12573"/>
                </a:lnTo>
                <a:lnTo>
                  <a:pt x="470789" y="85725"/>
                </a:lnTo>
                <a:lnTo>
                  <a:pt x="486752" y="85725"/>
                </a:lnTo>
                <a:lnTo>
                  <a:pt x="493458" y="85623"/>
                </a:lnTo>
                <a:lnTo>
                  <a:pt x="530968" y="82169"/>
                </a:lnTo>
                <a:lnTo>
                  <a:pt x="477520" y="82169"/>
                </a:lnTo>
                <a:lnTo>
                  <a:pt x="477520" y="18288"/>
                </a:lnTo>
                <a:lnTo>
                  <a:pt x="523113" y="18288"/>
                </a:lnTo>
                <a:lnTo>
                  <a:pt x="523113" y="12573"/>
                </a:lnTo>
                <a:close/>
              </a:path>
              <a:path w="598170" h="114935">
                <a:moveTo>
                  <a:pt x="532638" y="75692"/>
                </a:moveTo>
                <a:lnTo>
                  <a:pt x="493293" y="79654"/>
                </a:lnTo>
                <a:lnTo>
                  <a:pt x="486664" y="79756"/>
                </a:lnTo>
                <a:lnTo>
                  <a:pt x="477520" y="79756"/>
                </a:lnTo>
                <a:lnTo>
                  <a:pt x="477520" y="82169"/>
                </a:lnTo>
                <a:lnTo>
                  <a:pt x="530968" y="82169"/>
                </a:lnTo>
                <a:lnTo>
                  <a:pt x="533653" y="81661"/>
                </a:lnTo>
                <a:lnTo>
                  <a:pt x="532638" y="75692"/>
                </a:lnTo>
                <a:close/>
              </a:path>
              <a:path w="598170" h="114935">
                <a:moveTo>
                  <a:pt x="593090" y="93218"/>
                </a:moveTo>
                <a:lnTo>
                  <a:pt x="589622" y="93218"/>
                </a:lnTo>
                <a:lnTo>
                  <a:pt x="588111" y="93827"/>
                </a:lnTo>
                <a:lnTo>
                  <a:pt x="585482" y="96291"/>
                </a:lnTo>
                <a:lnTo>
                  <a:pt x="584835" y="98005"/>
                </a:lnTo>
                <a:lnTo>
                  <a:pt x="584835" y="102235"/>
                </a:lnTo>
                <a:lnTo>
                  <a:pt x="585482" y="103886"/>
                </a:lnTo>
                <a:lnTo>
                  <a:pt x="588111" y="106426"/>
                </a:lnTo>
                <a:lnTo>
                  <a:pt x="589622" y="107061"/>
                </a:lnTo>
                <a:lnTo>
                  <a:pt x="593090" y="107061"/>
                </a:lnTo>
                <a:lnTo>
                  <a:pt x="594614" y="106426"/>
                </a:lnTo>
                <a:lnTo>
                  <a:pt x="597153" y="103886"/>
                </a:lnTo>
                <a:lnTo>
                  <a:pt x="597789" y="102235"/>
                </a:lnTo>
                <a:lnTo>
                  <a:pt x="597789" y="98005"/>
                </a:lnTo>
                <a:lnTo>
                  <a:pt x="597153" y="96291"/>
                </a:lnTo>
                <a:lnTo>
                  <a:pt x="594614" y="93827"/>
                </a:lnTo>
                <a:lnTo>
                  <a:pt x="593090" y="9321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88483" y="2323871"/>
            <a:ext cx="3079991" cy="1337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88483" y="2120417"/>
            <a:ext cx="1111491" cy="11823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14624" y="1026325"/>
            <a:ext cx="2159000" cy="295910"/>
          </a:xfrm>
          <a:custGeom>
            <a:avLst/>
            <a:gdLst/>
            <a:ahLst/>
            <a:cxnLst/>
            <a:rect l="l" t="t" r="r" b="b"/>
            <a:pathLst>
              <a:path w="2159000" h="295909">
                <a:moveTo>
                  <a:pt x="56794" y="32359"/>
                </a:moveTo>
                <a:lnTo>
                  <a:pt x="1320" y="32359"/>
                </a:lnTo>
                <a:lnTo>
                  <a:pt x="73304" y="149250"/>
                </a:lnTo>
                <a:lnTo>
                  <a:pt x="0" y="266141"/>
                </a:lnTo>
                <a:lnTo>
                  <a:pt x="55473" y="266141"/>
                </a:lnTo>
                <a:lnTo>
                  <a:pt x="104343" y="185572"/>
                </a:lnTo>
                <a:lnTo>
                  <a:pt x="159936" y="185572"/>
                </a:lnTo>
                <a:lnTo>
                  <a:pt x="137363" y="149250"/>
                </a:lnTo>
                <a:lnTo>
                  <a:pt x="159525" y="112928"/>
                </a:lnTo>
                <a:lnTo>
                  <a:pt x="104343" y="112928"/>
                </a:lnTo>
                <a:lnTo>
                  <a:pt x="56794" y="32359"/>
                </a:lnTo>
                <a:close/>
              </a:path>
              <a:path w="2159000" h="295909">
                <a:moveTo>
                  <a:pt x="159936" y="185572"/>
                </a:moveTo>
                <a:lnTo>
                  <a:pt x="106324" y="185572"/>
                </a:lnTo>
                <a:lnTo>
                  <a:pt x="154533" y="266141"/>
                </a:lnTo>
                <a:lnTo>
                  <a:pt x="210007" y="266141"/>
                </a:lnTo>
                <a:lnTo>
                  <a:pt x="159936" y="185572"/>
                </a:lnTo>
                <a:close/>
              </a:path>
              <a:path w="2159000" h="295909">
                <a:moveTo>
                  <a:pt x="208686" y="32359"/>
                </a:moveTo>
                <a:lnTo>
                  <a:pt x="153873" y="32359"/>
                </a:lnTo>
                <a:lnTo>
                  <a:pt x="106324" y="112928"/>
                </a:lnTo>
                <a:lnTo>
                  <a:pt x="159525" y="112928"/>
                </a:lnTo>
                <a:lnTo>
                  <a:pt x="208686" y="32359"/>
                </a:lnTo>
                <a:close/>
              </a:path>
              <a:path w="2159000" h="295909">
                <a:moveTo>
                  <a:pt x="328218" y="130759"/>
                </a:moveTo>
                <a:lnTo>
                  <a:pt x="221894" y="130759"/>
                </a:lnTo>
                <a:lnTo>
                  <a:pt x="221894" y="168402"/>
                </a:lnTo>
                <a:lnTo>
                  <a:pt x="328218" y="168402"/>
                </a:lnTo>
                <a:lnTo>
                  <a:pt x="328218" y="130759"/>
                </a:lnTo>
                <a:close/>
              </a:path>
              <a:path w="2159000" h="295909">
                <a:moveTo>
                  <a:pt x="462279" y="32359"/>
                </a:moveTo>
                <a:lnTo>
                  <a:pt x="369163" y="32359"/>
                </a:lnTo>
                <a:lnTo>
                  <a:pt x="369163" y="266141"/>
                </a:lnTo>
                <a:lnTo>
                  <a:pt x="468223" y="266141"/>
                </a:lnTo>
                <a:lnTo>
                  <a:pt x="502915" y="261286"/>
                </a:lnTo>
                <a:lnTo>
                  <a:pt x="528072" y="247856"/>
                </a:lnTo>
                <a:lnTo>
                  <a:pt x="543447" y="227554"/>
                </a:lnTo>
                <a:lnTo>
                  <a:pt x="543664" y="226517"/>
                </a:lnTo>
                <a:lnTo>
                  <a:pt x="417372" y="226517"/>
                </a:lnTo>
                <a:lnTo>
                  <a:pt x="417372" y="163779"/>
                </a:lnTo>
                <a:lnTo>
                  <a:pt x="534674" y="163779"/>
                </a:lnTo>
                <a:lnTo>
                  <a:pt x="532818" y="160931"/>
                </a:lnTo>
                <a:lnTo>
                  <a:pt x="516427" y="149657"/>
                </a:lnTo>
                <a:lnTo>
                  <a:pt x="497281" y="145288"/>
                </a:lnTo>
                <a:lnTo>
                  <a:pt x="497281" y="142646"/>
                </a:lnTo>
                <a:lnTo>
                  <a:pt x="514007" y="136475"/>
                </a:lnTo>
                <a:lnTo>
                  <a:pt x="521257" y="130759"/>
                </a:lnTo>
                <a:lnTo>
                  <a:pt x="417372" y="130759"/>
                </a:lnTo>
                <a:lnTo>
                  <a:pt x="417372" y="71983"/>
                </a:lnTo>
                <a:lnTo>
                  <a:pt x="535288" y="71983"/>
                </a:lnTo>
                <a:lnTo>
                  <a:pt x="534531" y="68346"/>
                </a:lnTo>
                <a:lnTo>
                  <a:pt x="519982" y="49406"/>
                </a:lnTo>
                <a:lnTo>
                  <a:pt x="495898" y="36966"/>
                </a:lnTo>
                <a:lnTo>
                  <a:pt x="462279" y="32359"/>
                </a:lnTo>
                <a:close/>
              </a:path>
              <a:path w="2159000" h="295909">
                <a:moveTo>
                  <a:pt x="534674" y="163779"/>
                </a:moveTo>
                <a:lnTo>
                  <a:pt x="459638" y="163779"/>
                </a:lnTo>
                <a:lnTo>
                  <a:pt x="475756" y="166059"/>
                </a:lnTo>
                <a:lnTo>
                  <a:pt x="488035" y="172859"/>
                </a:lnTo>
                <a:lnTo>
                  <a:pt x="495857" y="183374"/>
                </a:lnTo>
                <a:lnTo>
                  <a:pt x="498601" y="196799"/>
                </a:lnTo>
                <a:lnTo>
                  <a:pt x="496254" y="208918"/>
                </a:lnTo>
                <a:lnTo>
                  <a:pt x="488984" y="218220"/>
                </a:lnTo>
                <a:lnTo>
                  <a:pt x="476452" y="224241"/>
                </a:lnTo>
                <a:lnTo>
                  <a:pt x="458317" y="226517"/>
                </a:lnTo>
                <a:lnTo>
                  <a:pt x="543664" y="226517"/>
                </a:lnTo>
                <a:lnTo>
                  <a:pt x="548792" y="202082"/>
                </a:lnTo>
                <a:lnTo>
                  <a:pt x="544319" y="178581"/>
                </a:lnTo>
                <a:lnTo>
                  <a:pt x="534674" y="163779"/>
                </a:lnTo>
                <a:close/>
              </a:path>
              <a:path w="2159000" h="295909">
                <a:moveTo>
                  <a:pt x="535288" y="71983"/>
                </a:moveTo>
                <a:lnTo>
                  <a:pt x="455675" y="71983"/>
                </a:lnTo>
                <a:lnTo>
                  <a:pt x="470431" y="74052"/>
                </a:lnTo>
                <a:lnTo>
                  <a:pt x="481349" y="79867"/>
                </a:lnTo>
                <a:lnTo>
                  <a:pt x="488180" y="88839"/>
                </a:lnTo>
                <a:lnTo>
                  <a:pt x="490677" y="100380"/>
                </a:lnTo>
                <a:lnTo>
                  <a:pt x="487798" y="113021"/>
                </a:lnTo>
                <a:lnTo>
                  <a:pt x="480275" y="122504"/>
                </a:lnTo>
                <a:lnTo>
                  <a:pt x="469038" y="128520"/>
                </a:lnTo>
                <a:lnTo>
                  <a:pt x="455015" y="130759"/>
                </a:lnTo>
                <a:lnTo>
                  <a:pt x="521257" y="130759"/>
                </a:lnTo>
                <a:lnTo>
                  <a:pt x="527329" y="125971"/>
                </a:lnTo>
                <a:lnTo>
                  <a:pt x="536193" y="111256"/>
                </a:lnTo>
                <a:lnTo>
                  <a:pt x="539546" y="92456"/>
                </a:lnTo>
                <a:lnTo>
                  <a:pt x="535288" y="71983"/>
                </a:lnTo>
                <a:close/>
              </a:path>
              <a:path w="2159000" h="295909">
                <a:moveTo>
                  <a:pt x="683513" y="29718"/>
                </a:moveTo>
                <a:lnTo>
                  <a:pt x="640299" y="37575"/>
                </a:lnTo>
                <a:lnTo>
                  <a:pt x="605751" y="60880"/>
                </a:lnTo>
                <a:lnTo>
                  <a:pt x="582844" y="98487"/>
                </a:lnTo>
                <a:lnTo>
                  <a:pt x="574547" y="149250"/>
                </a:lnTo>
                <a:lnTo>
                  <a:pt x="582844" y="200070"/>
                </a:lnTo>
                <a:lnTo>
                  <a:pt x="605751" y="237826"/>
                </a:lnTo>
                <a:lnTo>
                  <a:pt x="640299" y="261342"/>
                </a:lnTo>
                <a:lnTo>
                  <a:pt x="683513" y="269443"/>
                </a:lnTo>
                <a:lnTo>
                  <a:pt x="726775" y="261389"/>
                </a:lnTo>
                <a:lnTo>
                  <a:pt x="761399" y="237950"/>
                </a:lnTo>
                <a:lnTo>
                  <a:pt x="768344" y="226517"/>
                </a:lnTo>
                <a:lnTo>
                  <a:pt x="683513" y="226517"/>
                </a:lnTo>
                <a:lnTo>
                  <a:pt x="658996" y="221316"/>
                </a:lnTo>
                <a:lnTo>
                  <a:pt x="640175" y="206457"/>
                </a:lnTo>
                <a:lnTo>
                  <a:pt x="628164" y="182311"/>
                </a:lnTo>
                <a:lnTo>
                  <a:pt x="624077" y="149250"/>
                </a:lnTo>
                <a:lnTo>
                  <a:pt x="628164" y="116199"/>
                </a:lnTo>
                <a:lnTo>
                  <a:pt x="640175" y="92125"/>
                </a:lnTo>
                <a:lnTo>
                  <a:pt x="658996" y="77462"/>
                </a:lnTo>
                <a:lnTo>
                  <a:pt x="683513" y="72644"/>
                </a:lnTo>
                <a:lnTo>
                  <a:pt x="768570" y="72644"/>
                </a:lnTo>
                <a:lnTo>
                  <a:pt x="761399" y="60880"/>
                </a:lnTo>
                <a:lnTo>
                  <a:pt x="726775" y="37575"/>
                </a:lnTo>
                <a:lnTo>
                  <a:pt x="683513" y="29718"/>
                </a:lnTo>
                <a:close/>
              </a:path>
              <a:path w="2159000" h="295909">
                <a:moveTo>
                  <a:pt x="768570" y="72644"/>
                </a:moveTo>
                <a:lnTo>
                  <a:pt x="683513" y="72644"/>
                </a:lnTo>
                <a:lnTo>
                  <a:pt x="708227" y="77462"/>
                </a:lnTo>
                <a:lnTo>
                  <a:pt x="727182" y="92125"/>
                </a:lnTo>
                <a:lnTo>
                  <a:pt x="739328" y="116199"/>
                </a:lnTo>
                <a:lnTo>
                  <a:pt x="743610" y="149250"/>
                </a:lnTo>
                <a:lnTo>
                  <a:pt x="739328" y="182311"/>
                </a:lnTo>
                <a:lnTo>
                  <a:pt x="727182" y="206457"/>
                </a:lnTo>
                <a:lnTo>
                  <a:pt x="708227" y="221316"/>
                </a:lnTo>
                <a:lnTo>
                  <a:pt x="683513" y="226517"/>
                </a:lnTo>
                <a:lnTo>
                  <a:pt x="768344" y="226517"/>
                </a:lnTo>
                <a:lnTo>
                  <a:pt x="784323" y="200209"/>
                </a:lnTo>
                <a:lnTo>
                  <a:pt x="792479" y="149250"/>
                </a:lnTo>
                <a:lnTo>
                  <a:pt x="784323" y="98487"/>
                </a:lnTo>
                <a:lnTo>
                  <a:pt x="768570" y="72644"/>
                </a:lnTo>
                <a:close/>
              </a:path>
              <a:path w="2159000" h="295909">
                <a:moveTo>
                  <a:pt x="862482" y="32359"/>
                </a:moveTo>
                <a:lnTo>
                  <a:pt x="807008" y="32359"/>
                </a:lnTo>
                <a:lnTo>
                  <a:pt x="878992" y="149250"/>
                </a:lnTo>
                <a:lnTo>
                  <a:pt x="805688" y="266141"/>
                </a:lnTo>
                <a:lnTo>
                  <a:pt x="861161" y="266141"/>
                </a:lnTo>
                <a:lnTo>
                  <a:pt x="910031" y="185572"/>
                </a:lnTo>
                <a:lnTo>
                  <a:pt x="965624" y="185572"/>
                </a:lnTo>
                <a:lnTo>
                  <a:pt x="943051" y="149250"/>
                </a:lnTo>
                <a:lnTo>
                  <a:pt x="965213" y="112928"/>
                </a:lnTo>
                <a:lnTo>
                  <a:pt x="910031" y="112928"/>
                </a:lnTo>
                <a:lnTo>
                  <a:pt x="862482" y="32359"/>
                </a:lnTo>
                <a:close/>
              </a:path>
              <a:path w="2159000" h="295909">
                <a:moveTo>
                  <a:pt x="965624" y="185572"/>
                </a:moveTo>
                <a:lnTo>
                  <a:pt x="912012" y="185572"/>
                </a:lnTo>
                <a:lnTo>
                  <a:pt x="960221" y="266141"/>
                </a:lnTo>
                <a:lnTo>
                  <a:pt x="1015695" y="266141"/>
                </a:lnTo>
                <a:lnTo>
                  <a:pt x="965624" y="185572"/>
                </a:lnTo>
                <a:close/>
              </a:path>
              <a:path w="2159000" h="295909">
                <a:moveTo>
                  <a:pt x="1014374" y="32359"/>
                </a:moveTo>
                <a:lnTo>
                  <a:pt x="959561" y="32359"/>
                </a:lnTo>
                <a:lnTo>
                  <a:pt x="912012" y="112928"/>
                </a:lnTo>
                <a:lnTo>
                  <a:pt x="965213" y="112928"/>
                </a:lnTo>
                <a:lnTo>
                  <a:pt x="1014374" y="32359"/>
                </a:lnTo>
                <a:close/>
              </a:path>
              <a:path w="2159000" h="295909">
                <a:moveTo>
                  <a:pt x="1219085" y="78587"/>
                </a:moveTo>
                <a:lnTo>
                  <a:pt x="1170876" y="78587"/>
                </a:lnTo>
                <a:lnTo>
                  <a:pt x="1170876" y="266141"/>
                </a:lnTo>
                <a:lnTo>
                  <a:pt x="1219085" y="266141"/>
                </a:lnTo>
                <a:lnTo>
                  <a:pt x="1219085" y="78587"/>
                </a:lnTo>
                <a:close/>
              </a:path>
              <a:path w="2159000" h="295909">
                <a:moveTo>
                  <a:pt x="1219085" y="32359"/>
                </a:moveTo>
                <a:lnTo>
                  <a:pt x="1173518" y="32359"/>
                </a:lnTo>
                <a:lnTo>
                  <a:pt x="1115402" y="69342"/>
                </a:lnTo>
                <a:lnTo>
                  <a:pt x="1115402" y="112268"/>
                </a:lnTo>
                <a:lnTo>
                  <a:pt x="1168895" y="78587"/>
                </a:lnTo>
                <a:lnTo>
                  <a:pt x="1219085" y="78587"/>
                </a:lnTo>
                <a:lnTo>
                  <a:pt x="1219085" y="32359"/>
                </a:lnTo>
                <a:close/>
              </a:path>
              <a:path w="2159000" h="295909">
                <a:moveTo>
                  <a:pt x="1586268" y="1981"/>
                </a:moveTo>
                <a:lnTo>
                  <a:pt x="1544662" y="1981"/>
                </a:lnTo>
                <a:lnTo>
                  <a:pt x="1544662" y="295859"/>
                </a:lnTo>
                <a:lnTo>
                  <a:pt x="1586268" y="295859"/>
                </a:lnTo>
                <a:lnTo>
                  <a:pt x="1586268" y="1981"/>
                </a:lnTo>
                <a:close/>
              </a:path>
              <a:path w="2159000" h="295909">
                <a:moveTo>
                  <a:pt x="1497774" y="33020"/>
                </a:moveTo>
                <a:lnTo>
                  <a:pt x="1355788" y="33020"/>
                </a:lnTo>
                <a:lnTo>
                  <a:pt x="1355788" y="65379"/>
                </a:lnTo>
                <a:lnTo>
                  <a:pt x="1456169" y="65379"/>
                </a:lnTo>
                <a:lnTo>
                  <a:pt x="1445958" y="110771"/>
                </a:lnTo>
                <a:lnTo>
                  <a:pt x="1424263" y="149910"/>
                </a:lnTo>
                <a:lnTo>
                  <a:pt x="1389628" y="183601"/>
                </a:lnTo>
                <a:lnTo>
                  <a:pt x="1340599" y="212648"/>
                </a:lnTo>
                <a:lnTo>
                  <a:pt x="1361732" y="245668"/>
                </a:lnTo>
                <a:lnTo>
                  <a:pt x="1408291" y="218887"/>
                </a:lnTo>
                <a:lnTo>
                  <a:pt x="1443743" y="188262"/>
                </a:lnTo>
                <a:lnTo>
                  <a:pt x="1469253" y="154079"/>
                </a:lnTo>
                <a:lnTo>
                  <a:pt x="1485985" y="116621"/>
                </a:lnTo>
                <a:lnTo>
                  <a:pt x="1495103" y="76173"/>
                </a:lnTo>
                <a:lnTo>
                  <a:pt x="1497774" y="33020"/>
                </a:lnTo>
                <a:close/>
              </a:path>
              <a:path w="2159000" h="295909">
                <a:moveTo>
                  <a:pt x="1892693" y="157835"/>
                </a:moveTo>
                <a:lnTo>
                  <a:pt x="1624571" y="157835"/>
                </a:lnTo>
                <a:lnTo>
                  <a:pt x="1624571" y="190855"/>
                </a:lnTo>
                <a:lnTo>
                  <a:pt x="1892693" y="190855"/>
                </a:lnTo>
                <a:lnTo>
                  <a:pt x="1892693" y="157835"/>
                </a:lnTo>
                <a:close/>
              </a:path>
              <a:path w="2159000" h="295909">
                <a:moveTo>
                  <a:pt x="1779104" y="132740"/>
                </a:moveTo>
                <a:lnTo>
                  <a:pt x="1737499" y="132740"/>
                </a:lnTo>
                <a:lnTo>
                  <a:pt x="1737499" y="157835"/>
                </a:lnTo>
                <a:lnTo>
                  <a:pt x="1779104" y="157835"/>
                </a:lnTo>
                <a:lnTo>
                  <a:pt x="1779104" y="132740"/>
                </a:lnTo>
                <a:close/>
              </a:path>
              <a:path w="2159000" h="295909">
                <a:moveTo>
                  <a:pt x="1699196" y="12547"/>
                </a:moveTo>
                <a:lnTo>
                  <a:pt x="1658912" y="12547"/>
                </a:lnTo>
                <a:lnTo>
                  <a:pt x="1658912" y="132740"/>
                </a:lnTo>
                <a:lnTo>
                  <a:pt x="1858352" y="132740"/>
                </a:lnTo>
                <a:lnTo>
                  <a:pt x="1858352" y="100380"/>
                </a:lnTo>
                <a:lnTo>
                  <a:pt x="1699196" y="100380"/>
                </a:lnTo>
                <a:lnTo>
                  <a:pt x="1699196" y="73964"/>
                </a:lnTo>
                <a:lnTo>
                  <a:pt x="1858352" y="73964"/>
                </a:lnTo>
                <a:lnTo>
                  <a:pt x="1858352" y="42265"/>
                </a:lnTo>
                <a:lnTo>
                  <a:pt x="1699196" y="42265"/>
                </a:lnTo>
                <a:lnTo>
                  <a:pt x="1699196" y="12547"/>
                </a:lnTo>
                <a:close/>
              </a:path>
              <a:path w="2159000" h="295909">
                <a:moveTo>
                  <a:pt x="1858352" y="73964"/>
                </a:moveTo>
                <a:lnTo>
                  <a:pt x="1817408" y="73964"/>
                </a:lnTo>
                <a:lnTo>
                  <a:pt x="1817408" y="100380"/>
                </a:lnTo>
                <a:lnTo>
                  <a:pt x="1858352" y="100380"/>
                </a:lnTo>
                <a:lnTo>
                  <a:pt x="1858352" y="73964"/>
                </a:lnTo>
                <a:close/>
              </a:path>
              <a:path w="2159000" h="295909">
                <a:moveTo>
                  <a:pt x="1858352" y="12547"/>
                </a:moveTo>
                <a:lnTo>
                  <a:pt x="1817408" y="12547"/>
                </a:lnTo>
                <a:lnTo>
                  <a:pt x="1817408" y="42265"/>
                </a:lnTo>
                <a:lnTo>
                  <a:pt x="1858352" y="42265"/>
                </a:lnTo>
                <a:lnTo>
                  <a:pt x="1858352" y="12547"/>
                </a:lnTo>
                <a:close/>
              </a:path>
              <a:path w="2159000" h="295909">
                <a:moveTo>
                  <a:pt x="1698536" y="207365"/>
                </a:moveTo>
                <a:lnTo>
                  <a:pt x="1656930" y="207365"/>
                </a:lnTo>
                <a:lnTo>
                  <a:pt x="1656930" y="290576"/>
                </a:lnTo>
                <a:lnTo>
                  <a:pt x="1861654" y="290576"/>
                </a:lnTo>
                <a:lnTo>
                  <a:pt x="1861654" y="257556"/>
                </a:lnTo>
                <a:lnTo>
                  <a:pt x="1698536" y="257556"/>
                </a:lnTo>
                <a:lnTo>
                  <a:pt x="1698536" y="207365"/>
                </a:lnTo>
                <a:close/>
              </a:path>
              <a:path w="2159000" h="295909">
                <a:moveTo>
                  <a:pt x="2073643" y="29718"/>
                </a:moveTo>
                <a:lnTo>
                  <a:pt x="1910524" y="29718"/>
                </a:lnTo>
                <a:lnTo>
                  <a:pt x="1910524" y="62077"/>
                </a:lnTo>
                <a:lnTo>
                  <a:pt x="2073643" y="62077"/>
                </a:lnTo>
                <a:lnTo>
                  <a:pt x="2073643" y="29718"/>
                </a:lnTo>
                <a:close/>
              </a:path>
              <a:path w="2159000" h="295909">
                <a:moveTo>
                  <a:pt x="2014867" y="0"/>
                </a:moveTo>
                <a:lnTo>
                  <a:pt x="1973922" y="0"/>
                </a:lnTo>
                <a:lnTo>
                  <a:pt x="1973922" y="29718"/>
                </a:lnTo>
                <a:lnTo>
                  <a:pt x="2014867" y="29718"/>
                </a:lnTo>
                <a:lnTo>
                  <a:pt x="2014867" y="0"/>
                </a:lnTo>
                <a:close/>
              </a:path>
              <a:path w="2159000" h="295909">
                <a:moveTo>
                  <a:pt x="1993734" y="71983"/>
                </a:moveTo>
                <a:lnTo>
                  <a:pt x="1965961" y="75951"/>
                </a:lnTo>
                <a:lnTo>
                  <a:pt x="1944163" y="87131"/>
                </a:lnTo>
                <a:lnTo>
                  <a:pt x="1929980" y="104441"/>
                </a:lnTo>
                <a:lnTo>
                  <a:pt x="1925053" y="126796"/>
                </a:lnTo>
                <a:lnTo>
                  <a:pt x="1929980" y="149291"/>
                </a:lnTo>
                <a:lnTo>
                  <a:pt x="1944163" y="166585"/>
                </a:lnTo>
                <a:lnTo>
                  <a:pt x="1965961" y="177688"/>
                </a:lnTo>
                <a:lnTo>
                  <a:pt x="1993734" y="181610"/>
                </a:lnTo>
                <a:lnTo>
                  <a:pt x="2021564" y="177688"/>
                </a:lnTo>
                <a:lnTo>
                  <a:pt x="2043512" y="166585"/>
                </a:lnTo>
                <a:lnTo>
                  <a:pt x="2056292" y="151231"/>
                </a:lnTo>
                <a:lnTo>
                  <a:pt x="1993734" y="151231"/>
                </a:lnTo>
                <a:lnTo>
                  <a:pt x="1981187" y="149503"/>
                </a:lnTo>
                <a:lnTo>
                  <a:pt x="1971611" y="144833"/>
                </a:lnTo>
                <a:lnTo>
                  <a:pt x="1965502" y="137254"/>
                </a:lnTo>
                <a:lnTo>
                  <a:pt x="1963356" y="126796"/>
                </a:lnTo>
                <a:lnTo>
                  <a:pt x="1965502" y="116431"/>
                </a:lnTo>
                <a:lnTo>
                  <a:pt x="1971611" y="108759"/>
                </a:lnTo>
                <a:lnTo>
                  <a:pt x="1981187" y="103997"/>
                </a:lnTo>
                <a:lnTo>
                  <a:pt x="1993734" y="102362"/>
                </a:lnTo>
                <a:lnTo>
                  <a:pt x="2056178" y="102362"/>
                </a:lnTo>
                <a:lnTo>
                  <a:pt x="2043512" y="87131"/>
                </a:lnTo>
                <a:lnTo>
                  <a:pt x="2021564" y="75951"/>
                </a:lnTo>
                <a:lnTo>
                  <a:pt x="1993734" y="71983"/>
                </a:lnTo>
                <a:close/>
              </a:path>
              <a:path w="2159000" h="295909">
                <a:moveTo>
                  <a:pt x="2056178" y="102362"/>
                </a:moveTo>
                <a:lnTo>
                  <a:pt x="1993734" y="102362"/>
                </a:lnTo>
                <a:lnTo>
                  <a:pt x="2006442" y="103997"/>
                </a:lnTo>
                <a:lnTo>
                  <a:pt x="2016394" y="108759"/>
                </a:lnTo>
                <a:lnTo>
                  <a:pt x="2022942" y="116431"/>
                </a:lnTo>
                <a:lnTo>
                  <a:pt x="2025434" y="126796"/>
                </a:lnTo>
                <a:lnTo>
                  <a:pt x="2022942" y="137254"/>
                </a:lnTo>
                <a:lnTo>
                  <a:pt x="2016394" y="144833"/>
                </a:lnTo>
                <a:lnTo>
                  <a:pt x="2006442" y="149503"/>
                </a:lnTo>
                <a:lnTo>
                  <a:pt x="1993734" y="151231"/>
                </a:lnTo>
                <a:lnTo>
                  <a:pt x="2056292" y="151231"/>
                </a:lnTo>
                <a:lnTo>
                  <a:pt x="2057907" y="149291"/>
                </a:lnTo>
                <a:lnTo>
                  <a:pt x="2063076" y="126796"/>
                </a:lnTo>
                <a:lnTo>
                  <a:pt x="2057907" y="104441"/>
                </a:lnTo>
                <a:lnTo>
                  <a:pt x="2056178" y="102362"/>
                </a:lnTo>
                <a:close/>
              </a:path>
              <a:path w="2159000" h="295909">
                <a:moveTo>
                  <a:pt x="2057793" y="192836"/>
                </a:moveTo>
                <a:lnTo>
                  <a:pt x="2015481" y="196334"/>
                </a:lnTo>
                <a:lnTo>
                  <a:pt x="1983539" y="206457"/>
                </a:lnTo>
                <a:lnTo>
                  <a:pt x="1963299" y="222647"/>
                </a:lnTo>
                <a:lnTo>
                  <a:pt x="1956092" y="244348"/>
                </a:lnTo>
                <a:lnTo>
                  <a:pt x="1963299" y="265909"/>
                </a:lnTo>
                <a:lnTo>
                  <a:pt x="1983539" y="282114"/>
                </a:lnTo>
                <a:lnTo>
                  <a:pt x="2015481" y="292314"/>
                </a:lnTo>
                <a:lnTo>
                  <a:pt x="2057793" y="295859"/>
                </a:lnTo>
                <a:lnTo>
                  <a:pt x="2099770" y="292314"/>
                </a:lnTo>
                <a:lnTo>
                  <a:pt x="2131593" y="282114"/>
                </a:lnTo>
                <a:lnTo>
                  <a:pt x="2151776" y="265909"/>
                </a:lnTo>
                <a:lnTo>
                  <a:pt x="2152133" y="264820"/>
                </a:lnTo>
                <a:lnTo>
                  <a:pt x="2057793" y="264820"/>
                </a:lnTo>
                <a:lnTo>
                  <a:pt x="2032832" y="263525"/>
                </a:lnTo>
                <a:lnTo>
                  <a:pt x="2014620" y="259661"/>
                </a:lnTo>
                <a:lnTo>
                  <a:pt x="2003465" y="253258"/>
                </a:lnTo>
                <a:lnTo>
                  <a:pt x="1999678" y="244348"/>
                </a:lnTo>
                <a:lnTo>
                  <a:pt x="2003465" y="235344"/>
                </a:lnTo>
                <a:lnTo>
                  <a:pt x="2014620" y="229034"/>
                </a:lnTo>
                <a:lnTo>
                  <a:pt x="2032832" y="225263"/>
                </a:lnTo>
                <a:lnTo>
                  <a:pt x="2057793" y="223875"/>
                </a:lnTo>
                <a:lnTo>
                  <a:pt x="2152176" y="223875"/>
                </a:lnTo>
                <a:lnTo>
                  <a:pt x="2151776" y="222647"/>
                </a:lnTo>
                <a:lnTo>
                  <a:pt x="2131593" y="206457"/>
                </a:lnTo>
                <a:lnTo>
                  <a:pt x="2099770" y="196334"/>
                </a:lnTo>
                <a:lnTo>
                  <a:pt x="2057793" y="192836"/>
                </a:lnTo>
                <a:close/>
              </a:path>
              <a:path w="2159000" h="295909">
                <a:moveTo>
                  <a:pt x="2152176" y="223875"/>
                </a:moveTo>
                <a:lnTo>
                  <a:pt x="2057793" y="223875"/>
                </a:lnTo>
                <a:lnTo>
                  <a:pt x="2082130" y="225263"/>
                </a:lnTo>
                <a:lnTo>
                  <a:pt x="2099935" y="229034"/>
                </a:lnTo>
                <a:lnTo>
                  <a:pt x="2110868" y="235344"/>
                </a:lnTo>
                <a:lnTo>
                  <a:pt x="2114588" y="244348"/>
                </a:lnTo>
                <a:lnTo>
                  <a:pt x="2110868" y="253258"/>
                </a:lnTo>
                <a:lnTo>
                  <a:pt x="2099935" y="259661"/>
                </a:lnTo>
                <a:lnTo>
                  <a:pt x="2082130" y="263525"/>
                </a:lnTo>
                <a:lnTo>
                  <a:pt x="2057793" y="264820"/>
                </a:lnTo>
                <a:lnTo>
                  <a:pt x="2152133" y="264820"/>
                </a:lnTo>
                <a:lnTo>
                  <a:pt x="2158834" y="244348"/>
                </a:lnTo>
                <a:lnTo>
                  <a:pt x="2152176" y="223875"/>
                </a:lnTo>
                <a:close/>
              </a:path>
              <a:path w="2159000" h="295909">
                <a:moveTo>
                  <a:pt x="2157514" y="1981"/>
                </a:moveTo>
                <a:lnTo>
                  <a:pt x="2116569" y="1981"/>
                </a:lnTo>
                <a:lnTo>
                  <a:pt x="2116569" y="66700"/>
                </a:lnTo>
                <a:lnTo>
                  <a:pt x="2076945" y="66700"/>
                </a:lnTo>
                <a:lnTo>
                  <a:pt x="2076945" y="99720"/>
                </a:lnTo>
                <a:lnTo>
                  <a:pt x="2116569" y="99720"/>
                </a:lnTo>
                <a:lnTo>
                  <a:pt x="2116569" y="125476"/>
                </a:lnTo>
                <a:lnTo>
                  <a:pt x="2076284" y="125476"/>
                </a:lnTo>
                <a:lnTo>
                  <a:pt x="2076284" y="158496"/>
                </a:lnTo>
                <a:lnTo>
                  <a:pt x="2116569" y="158496"/>
                </a:lnTo>
                <a:lnTo>
                  <a:pt x="2116569" y="189534"/>
                </a:lnTo>
                <a:lnTo>
                  <a:pt x="2157514" y="189534"/>
                </a:lnTo>
                <a:lnTo>
                  <a:pt x="2157514" y="19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9351" y="1191374"/>
            <a:ext cx="1517256" cy="13322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06704" y="1832470"/>
            <a:ext cx="6480175" cy="5142230"/>
            <a:chOff x="806704" y="1832470"/>
            <a:chExt cx="6480175" cy="5142230"/>
          </a:xfrm>
        </p:grpSpPr>
        <p:sp>
          <p:nvSpPr>
            <p:cNvPr id="10" name="object 10"/>
            <p:cNvSpPr/>
            <p:nvPr/>
          </p:nvSpPr>
          <p:spPr>
            <a:xfrm>
              <a:off x="806704" y="1832470"/>
              <a:ext cx="6480175" cy="5142230"/>
            </a:xfrm>
            <a:custGeom>
              <a:avLst/>
              <a:gdLst/>
              <a:ahLst/>
              <a:cxnLst/>
              <a:rect l="l" t="t" r="r" b="b"/>
              <a:pathLst>
                <a:path w="6480175" h="5142230">
                  <a:moveTo>
                    <a:pt x="6479997" y="0"/>
                  </a:moveTo>
                  <a:lnTo>
                    <a:pt x="0" y="0"/>
                  </a:lnTo>
                  <a:lnTo>
                    <a:pt x="0" y="5141760"/>
                  </a:lnTo>
                  <a:lnTo>
                    <a:pt x="6479997" y="5141760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1333" y="1878660"/>
              <a:ext cx="5250738" cy="505979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3558" y="9503651"/>
            <a:ext cx="237109" cy="97536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014256" y="9505302"/>
            <a:ext cx="447675" cy="94615"/>
          </a:xfrm>
          <a:custGeom>
            <a:avLst/>
            <a:gdLst/>
            <a:ahLst/>
            <a:cxnLst/>
            <a:rect l="l" t="t" r="r" b="b"/>
            <a:pathLst>
              <a:path w="447675" h="94615">
                <a:moveTo>
                  <a:pt x="37807" y="0"/>
                </a:moveTo>
                <a:lnTo>
                  <a:pt x="0" y="0"/>
                </a:lnTo>
                <a:lnTo>
                  <a:pt x="0" y="94107"/>
                </a:lnTo>
                <a:lnTo>
                  <a:pt x="18795" y="94107"/>
                </a:lnTo>
                <a:lnTo>
                  <a:pt x="18795" y="60706"/>
                </a:lnTo>
                <a:lnTo>
                  <a:pt x="38138" y="60706"/>
                </a:lnTo>
                <a:lnTo>
                  <a:pt x="44259" y="59601"/>
                </a:lnTo>
                <a:lnTo>
                  <a:pt x="55181" y="55206"/>
                </a:lnTo>
                <a:lnTo>
                  <a:pt x="59537" y="51790"/>
                </a:lnTo>
                <a:lnTo>
                  <a:pt x="63745" y="45847"/>
                </a:lnTo>
                <a:lnTo>
                  <a:pt x="18795" y="45847"/>
                </a:lnTo>
                <a:lnTo>
                  <a:pt x="18795" y="14986"/>
                </a:lnTo>
                <a:lnTo>
                  <a:pt x="65077" y="14986"/>
                </a:lnTo>
                <a:lnTo>
                  <a:pt x="59537" y="7721"/>
                </a:lnTo>
                <a:lnTo>
                  <a:pt x="55143" y="4660"/>
                </a:lnTo>
                <a:lnTo>
                  <a:pt x="44043" y="927"/>
                </a:lnTo>
                <a:lnTo>
                  <a:pt x="37807" y="0"/>
                </a:lnTo>
                <a:close/>
              </a:path>
              <a:path w="447675" h="94615">
                <a:moveTo>
                  <a:pt x="117093" y="0"/>
                </a:moveTo>
                <a:lnTo>
                  <a:pt x="94868" y="0"/>
                </a:lnTo>
                <a:lnTo>
                  <a:pt x="64769" y="94107"/>
                </a:lnTo>
                <a:lnTo>
                  <a:pt x="83819" y="94107"/>
                </a:lnTo>
                <a:lnTo>
                  <a:pt x="90450" y="69977"/>
                </a:lnTo>
                <a:lnTo>
                  <a:pt x="83438" y="69977"/>
                </a:lnTo>
                <a:lnTo>
                  <a:pt x="83438" y="55372"/>
                </a:lnTo>
                <a:lnTo>
                  <a:pt x="94463" y="55372"/>
                </a:lnTo>
                <a:lnTo>
                  <a:pt x="98640" y="40170"/>
                </a:lnTo>
                <a:lnTo>
                  <a:pt x="102914" y="24168"/>
                </a:lnTo>
                <a:lnTo>
                  <a:pt x="104122" y="19342"/>
                </a:lnTo>
                <a:lnTo>
                  <a:pt x="105282" y="14351"/>
                </a:lnTo>
                <a:lnTo>
                  <a:pt x="121683" y="14351"/>
                </a:lnTo>
                <a:lnTo>
                  <a:pt x="117093" y="0"/>
                </a:lnTo>
                <a:close/>
              </a:path>
              <a:path w="447675" h="94615">
                <a:moveTo>
                  <a:pt x="121683" y="14351"/>
                </a:moveTo>
                <a:lnTo>
                  <a:pt x="105790" y="14351"/>
                </a:lnTo>
                <a:lnTo>
                  <a:pt x="107250" y="19431"/>
                </a:lnTo>
                <a:lnTo>
                  <a:pt x="108638" y="24599"/>
                </a:lnTo>
                <a:lnTo>
                  <a:pt x="111226" y="35077"/>
                </a:lnTo>
                <a:lnTo>
                  <a:pt x="112610" y="40170"/>
                </a:lnTo>
                <a:lnTo>
                  <a:pt x="114045" y="45085"/>
                </a:lnTo>
                <a:lnTo>
                  <a:pt x="127380" y="94107"/>
                </a:lnTo>
                <a:lnTo>
                  <a:pt x="147192" y="94107"/>
                </a:lnTo>
                <a:lnTo>
                  <a:pt x="139475" y="69977"/>
                </a:lnTo>
                <a:lnTo>
                  <a:pt x="128142" y="69977"/>
                </a:lnTo>
                <a:lnTo>
                  <a:pt x="128142" y="55372"/>
                </a:lnTo>
                <a:lnTo>
                  <a:pt x="134804" y="55372"/>
                </a:lnTo>
                <a:lnTo>
                  <a:pt x="121683" y="14351"/>
                </a:lnTo>
                <a:close/>
              </a:path>
              <a:path w="447675" h="94615">
                <a:moveTo>
                  <a:pt x="94463" y="55372"/>
                </a:moveTo>
                <a:lnTo>
                  <a:pt x="83438" y="55372"/>
                </a:lnTo>
                <a:lnTo>
                  <a:pt x="83438" y="69977"/>
                </a:lnTo>
                <a:lnTo>
                  <a:pt x="90450" y="69977"/>
                </a:lnTo>
                <a:lnTo>
                  <a:pt x="94463" y="55372"/>
                </a:lnTo>
                <a:close/>
              </a:path>
              <a:path w="447675" h="94615">
                <a:moveTo>
                  <a:pt x="116844" y="55372"/>
                </a:moveTo>
                <a:lnTo>
                  <a:pt x="94463" y="55372"/>
                </a:lnTo>
                <a:lnTo>
                  <a:pt x="90450" y="69977"/>
                </a:lnTo>
                <a:lnTo>
                  <a:pt x="120817" y="69977"/>
                </a:lnTo>
                <a:lnTo>
                  <a:pt x="116844" y="55372"/>
                </a:lnTo>
                <a:close/>
              </a:path>
              <a:path w="447675" h="94615">
                <a:moveTo>
                  <a:pt x="134804" y="55372"/>
                </a:moveTo>
                <a:lnTo>
                  <a:pt x="128142" y="55372"/>
                </a:lnTo>
                <a:lnTo>
                  <a:pt x="128142" y="69977"/>
                </a:lnTo>
                <a:lnTo>
                  <a:pt x="139475" y="69977"/>
                </a:lnTo>
                <a:lnTo>
                  <a:pt x="134804" y="55372"/>
                </a:lnTo>
                <a:close/>
              </a:path>
              <a:path w="447675" h="94615">
                <a:moveTo>
                  <a:pt x="65077" y="14986"/>
                </a:moveTo>
                <a:lnTo>
                  <a:pt x="35979" y="14986"/>
                </a:lnTo>
                <a:lnTo>
                  <a:pt x="40919" y="16065"/>
                </a:lnTo>
                <a:lnTo>
                  <a:pt x="47599" y="20383"/>
                </a:lnTo>
                <a:lnTo>
                  <a:pt x="49275" y="24168"/>
                </a:lnTo>
                <a:lnTo>
                  <a:pt x="49251" y="35077"/>
                </a:lnTo>
                <a:lnTo>
                  <a:pt x="47688" y="39077"/>
                </a:lnTo>
                <a:lnTo>
                  <a:pt x="41338" y="44488"/>
                </a:lnTo>
                <a:lnTo>
                  <a:pt x="36537" y="45847"/>
                </a:lnTo>
                <a:lnTo>
                  <a:pt x="63745" y="45847"/>
                </a:lnTo>
                <a:lnTo>
                  <a:pt x="66065" y="42570"/>
                </a:lnTo>
                <a:lnTo>
                  <a:pt x="67690" y="36703"/>
                </a:lnTo>
                <a:lnTo>
                  <a:pt x="67690" y="22136"/>
                </a:lnTo>
                <a:lnTo>
                  <a:pt x="66065" y="16281"/>
                </a:lnTo>
                <a:lnTo>
                  <a:pt x="65077" y="14986"/>
                </a:lnTo>
                <a:close/>
              </a:path>
              <a:path w="447675" h="94615">
                <a:moveTo>
                  <a:pt x="177037" y="0"/>
                </a:moveTo>
                <a:lnTo>
                  <a:pt x="158241" y="0"/>
                </a:lnTo>
                <a:lnTo>
                  <a:pt x="158241" y="94107"/>
                </a:lnTo>
                <a:lnTo>
                  <a:pt x="215264" y="94107"/>
                </a:lnTo>
                <a:lnTo>
                  <a:pt x="215264" y="78359"/>
                </a:lnTo>
                <a:lnTo>
                  <a:pt x="177037" y="78359"/>
                </a:lnTo>
                <a:lnTo>
                  <a:pt x="177037" y="0"/>
                </a:lnTo>
                <a:close/>
              </a:path>
              <a:path w="447675" h="94615">
                <a:moveTo>
                  <a:pt x="250443" y="0"/>
                </a:moveTo>
                <a:lnTo>
                  <a:pt x="231647" y="0"/>
                </a:lnTo>
                <a:lnTo>
                  <a:pt x="231647" y="94107"/>
                </a:lnTo>
                <a:lnTo>
                  <a:pt x="288670" y="94107"/>
                </a:lnTo>
                <a:lnTo>
                  <a:pt x="288670" y="78359"/>
                </a:lnTo>
                <a:lnTo>
                  <a:pt x="250443" y="78359"/>
                </a:lnTo>
                <a:lnTo>
                  <a:pt x="250443" y="0"/>
                </a:lnTo>
                <a:close/>
              </a:path>
              <a:path w="447675" h="94615">
                <a:moveTo>
                  <a:pt x="362711" y="0"/>
                </a:moveTo>
                <a:lnTo>
                  <a:pt x="305053" y="0"/>
                </a:lnTo>
                <a:lnTo>
                  <a:pt x="305053" y="94107"/>
                </a:lnTo>
                <a:lnTo>
                  <a:pt x="364108" y="94107"/>
                </a:lnTo>
                <a:lnTo>
                  <a:pt x="364108" y="78359"/>
                </a:lnTo>
                <a:lnTo>
                  <a:pt x="323849" y="78359"/>
                </a:lnTo>
                <a:lnTo>
                  <a:pt x="323849" y="53213"/>
                </a:lnTo>
                <a:lnTo>
                  <a:pt x="356742" y="53213"/>
                </a:lnTo>
                <a:lnTo>
                  <a:pt x="356742" y="37465"/>
                </a:lnTo>
                <a:lnTo>
                  <a:pt x="323849" y="37465"/>
                </a:lnTo>
                <a:lnTo>
                  <a:pt x="323849" y="15748"/>
                </a:lnTo>
                <a:lnTo>
                  <a:pt x="362711" y="15748"/>
                </a:lnTo>
                <a:lnTo>
                  <a:pt x="362711" y="0"/>
                </a:lnTo>
                <a:close/>
              </a:path>
              <a:path w="447675" h="94615">
                <a:moveTo>
                  <a:pt x="420623" y="15748"/>
                </a:moveTo>
                <a:lnTo>
                  <a:pt x="401827" y="15748"/>
                </a:lnTo>
                <a:lnTo>
                  <a:pt x="401827" y="94107"/>
                </a:lnTo>
                <a:lnTo>
                  <a:pt x="420623" y="94107"/>
                </a:lnTo>
                <a:lnTo>
                  <a:pt x="420623" y="15748"/>
                </a:lnTo>
                <a:close/>
              </a:path>
              <a:path w="447675" h="94615">
                <a:moveTo>
                  <a:pt x="447166" y="0"/>
                </a:moveTo>
                <a:lnTo>
                  <a:pt x="375411" y="0"/>
                </a:lnTo>
                <a:lnTo>
                  <a:pt x="375411" y="15748"/>
                </a:lnTo>
                <a:lnTo>
                  <a:pt x="447166" y="15748"/>
                </a:lnTo>
                <a:lnTo>
                  <a:pt x="44716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04028" y="9503651"/>
            <a:ext cx="452755" cy="97790"/>
          </a:xfrm>
          <a:custGeom>
            <a:avLst/>
            <a:gdLst/>
            <a:ahLst/>
            <a:cxnLst/>
            <a:rect l="l" t="t" r="r" b="b"/>
            <a:pathLst>
              <a:path w="452754" h="97790">
                <a:moveTo>
                  <a:pt x="10795" y="70866"/>
                </a:moveTo>
                <a:lnTo>
                  <a:pt x="0" y="83820"/>
                </a:lnTo>
                <a:lnTo>
                  <a:pt x="4572" y="88226"/>
                </a:lnTo>
                <a:lnTo>
                  <a:pt x="9867" y="91605"/>
                </a:lnTo>
                <a:lnTo>
                  <a:pt x="21882" y="96354"/>
                </a:lnTo>
                <a:lnTo>
                  <a:pt x="28028" y="97536"/>
                </a:lnTo>
                <a:lnTo>
                  <a:pt x="41567" y="97536"/>
                </a:lnTo>
                <a:lnTo>
                  <a:pt x="47777" y="96227"/>
                </a:lnTo>
                <a:lnTo>
                  <a:pt x="58013" y="90970"/>
                </a:lnTo>
                <a:lnTo>
                  <a:pt x="61950" y="87503"/>
                </a:lnTo>
                <a:lnTo>
                  <a:pt x="65922" y="81280"/>
                </a:lnTo>
                <a:lnTo>
                  <a:pt x="30607" y="81280"/>
                </a:lnTo>
                <a:lnTo>
                  <a:pt x="26384" y="80302"/>
                </a:lnTo>
                <a:lnTo>
                  <a:pt x="17881" y="76517"/>
                </a:lnTo>
                <a:lnTo>
                  <a:pt x="14097" y="74002"/>
                </a:lnTo>
                <a:lnTo>
                  <a:pt x="10795" y="70866"/>
                </a:lnTo>
                <a:close/>
              </a:path>
              <a:path w="452754" h="97790">
                <a:moveTo>
                  <a:pt x="41910" y="0"/>
                </a:moveTo>
                <a:lnTo>
                  <a:pt x="30060" y="0"/>
                </a:lnTo>
                <a:lnTo>
                  <a:pt x="24472" y="1206"/>
                </a:lnTo>
                <a:lnTo>
                  <a:pt x="14643" y="6032"/>
                </a:lnTo>
                <a:lnTo>
                  <a:pt x="10795" y="9271"/>
                </a:lnTo>
                <a:lnTo>
                  <a:pt x="5207" y="17399"/>
                </a:lnTo>
                <a:lnTo>
                  <a:pt x="3810" y="22009"/>
                </a:lnTo>
                <a:lnTo>
                  <a:pt x="3810" y="31750"/>
                </a:lnTo>
                <a:lnTo>
                  <a:pt x="22987" y="52324"/>
                </a:lnTo>
                <a:lnTo>
                  <a:pt x="35433" y="57785"/>
                </a:lnTo>
                <a:lnTo>
                  <a:pt x="49657" y="68110"/>
                </a:lnTo>
                <a:lnTo>
                  <a:pt x="49552" y="74002"/>
                </a:lnTo>
                <a:lnTo>
                  <a:pt x="48387" y="76415"/>
                </a:lnTo>
                <a:lnTo>
                  <a:pt x="43307" y="80302"/>
                </a:lnTo>
                <a:lnTo>
                  <a:pt x="39585" y="81280"/>
                </a:lnTo>
                <a:lnTo>
                  <a:pt x="65922" y="81280"/>
                </a:lnTo>
                <a:lnTo>
                  <a:pt x="67462" y="78867"/>
                </a:lnTo>
                <a:lnTo>
                  <a:pt x="68834" y="74168"/>
                </a:lnTo>
                <a:lnTo>
                  <a:pt x="68834" y="64516"/>
                </a:lnTo>
                <a:lnTo>
                  <a:pt x="37592" y="38481"/>
                </a:lnTo>
                <a:lnTo>
                  <a:pt x="34963" y="37376"/>
                </a:lnTo>
                <a:lnTo>
                  <a:pt x="22987" y="28232"/>
                </a:lnTo>
                <a:lnTo>
                  <a:pt x="22987" y="22898"/>
                </a:lnTo>
                <a:lnTo>
                  <a:pt x="24193" y="20472"/>
                </a:lnTo>
                <a:lnTo>
                  <a:pt x="29019" y="16992"/>
                </a:lnTo>
                <a:lnTo>
                  <a:pt x="32258" y="16129"/>
                </a:lnTo>
                <a:lnTo>
                  <a:pt x="62703" y="16129"/>
                </a:lnTo>
                <a:lnTo>
                  <a:pt x="65913" y="12192"/>
                </a:lnTo>
                <a:lnTo>
                  <a:pt x="62103" y="8293"/>
                </a:lnTo>
                <a:lnTo>
                  <a:pt x="57619" y="5295"/>
                </a:lnTo>
                <a:lnTo>
                  <a:pt x="47282" y="1054"/>
                </a:lnTo>
                <a:lnTo>
                  <a:pt x="41910" y="0"/>
                </a:lnTo>
                <a:close/>
              </a:path>
              <a:path w="452754" h="97790">
                <a:moveTo>
                  <a:pt x="62703" y="16129"/>
                </a:moveTo>
                <a:lnTo>
                  <a:pt x="40297" y="16129"/>
                </a:lnTo>
                <a:lnTo>
                  <a:pt x="43903" y="16802"/>
                </a:lnTo>
                <a:lnTo>
                  <a:pt x="50330" y="19519"/>
                </a:lnTo>
                <a:lnTo>
                  <a:pt x="53428" y="21424"/>
                </a:lnTo>
                <a:lnTo>
                  <a:pt x="56388" y="23876"/>
                </a:lnTo>
                <a:lnTo>
                  <a:pt x="62703" y="16129"/>
                </a:lnTo>
                <a:close/>
              </a:path>
              <a:path w="452754" h="97790">
                <a:moveTo>
                  <a:pt x="104267" y="1651"/>
                </a:moveTo>
                <a:lnTo>
                  <a:pt x="85471" y="1651"/>
                </a:lnTo>
                <a:lnTo>
                  <a:pt x="85471" y="95758"/>
                </a:lnTo>
                <a:lnTo>
                  <a:pt x="142494" y="95758"/>
                </a:lnTo>
                <a:lnTo>
                  <a:pt x="142494" y="80010"/>
                </a:lnTo>
                <a:lnTo>
                  <a:pt x="104267" y="80010"/>
                </a:lnTo>
                <a:lnTo>
                  <a:pt x="104267" y="1651"/>
                </a:lnTo>
                <a:close/>
              </a:path>
              <a:path w="452754" h="97790">
                <a:moveTo>
                  <a:pt x="216535" y="1651"/>
                </a:moveTo>
                <a:lnTo>
                  <a:pt x="158877" y="1651"/>
                </a:lnTo>
                <a:lnTo>
                  <a:pt x="158877" y="95758"/>
                </a:lnTo>
                <a:lnTo>
                  <a:pt x="217932" y="95758"/>
                </a:lnTo>
                <a:lnTo>
                  <a:pt x="217932" y="80010"/>
                </a:lnTo>
                <a:lnTo>
                  <a:pt x="177673" y="80010"/>
                </a:lnTo>
                <a:lnTo>
                  <a:pt x="177673" y="54864"/>
                </a:lnTo>
                <a:lnTo>
                  <a:pt x="210566" y="54864"/>
                </a:lnTo>
                <a:lnTo>
                  <a:pt x="210566" y="39116"/>
                </a:lnTo>
                <a:lnTo>
                  <a:pt x="177673" y="39116"/>
                </a:lnTo>
                <a:lnTo>
                  <a:pt x="177673" y="17399"/>
                </a:lnTo>
                <a:lnTo>
                  <a:pt x="216535" y="17399"/>
                </a:lnTo>
                <a:lnTo>
                  <a:pt x="216535" y="1651"/>
                </a:lnTo>
                <a:close/>
              </a:path>
              <a:path w="452754" h="97790">
                <a:moveTo>
                  <a:pt x="294640" y="1651"/>
                </a:moveTo>
                <a:lnTo>
                  <a:pt x="236982" y="1651"/>
                </a:lnTo>
                <a:lnTo>
                  <a:pt x="236982" y="95758"/>
                </a:lnTo>
                <a:lnTo>
                  <a:pt x="296037" y="95758"/>
                </a:lnTo>
                <a:lnTo>
                  <a:pt x="296037" y="80010"/>
                </a:lnTo>
                <a:lnTo>
                  <a:pt x="255778" y="80010"/>
                </a:lnTo>
                <a:lnTo>
                  <a:pt x="255778" y="54864"/>
                </a:lnTo>
                <a:lnTo>
                  <a:pt x="288671" y="54864"/>
                </a:lnTo>
                <a:lnTo>
                  <a:pt x="288671" y="39116"/>
                </a:lnTo>
                <a:lnTo>
                  <a:pt x="255778" y="39116"/>
                </a:lnTo>
                <a:lnTo>
                  <a:pt x="255778" y="17399"/>
                </a:lnTo>
                <a:lnTo>
                  <a:pt x="294640" y="17399"/>
                </a:lnTo>
                <a:lnTo>
                  <a:pt x="294640" y="1651"/>
                </a:lnTo>
                <a:close/>
              </a:path>
              <a:path w="452754" h="97790">
                <a:moveTo>
                  <a:pt x="322707" y="1651"/>
                </a:moveTo>
                <a:lnTo>
                  <a:pt x="302895" y="1651"/>
                </a:lnTo>
                <a:lnTo>
                  <a:pt x="331597" y="95758"/>
                </a:lnTo>
                <a:lnTo>
                  <a:pt x="354076" y="95758"/>
                </a:lnTo>
                <a:lnTo>
                  <a:pt x="359537" y="77851"/>
                </a:lnTo>
                <a:lnTo>
                  <a:pt x="342900" y="77851"/>
                </a:lnTo>
                <a:lnTo>
                  <a:pt x="341452" y="72517"/>
                </a:lnTo>
                <a:lnTo>
                  <a:pt x="340169" y="67411"/>
                </a:lnTo>
                <a:lnTo>
                  <a:pt x="337883" y="57683"/>
                </a:lnTo>
                <a:lnTo>
                  <a:pt x="336550" y="52666"/>
                </a:lnTo>
                <a:lnTo>
                  <a:pt x="335026" y="47498"/>
                </a:lnTo>
                <a:lnTo>
                  <a:pt x="322707" y="1651"/>
                </a:lnTo>
                <a:close/>
              </a:path>
              <a:path w="452754" h="97790">
                <a:moveTo>
                  <a:pt x="382778" y="1651"/>
                </a:moveTo>
                <a:lnTo>
                  <a:pt x="363728" y="1651"/>
                </a:lnTo>
                <a:lnTo>
                  <a:pt x="351536" y="47498"/>
                </a:lnTo>
                <a:lnTo>
                  <a:pt x="350088" y="52666"/>
                </a:lnTo>
                <a:lnTo>
                  <a:pt x="348780" y="57683"/>
                </a:lnTo>
                <a:lnTo>
                  <a:pt x="346405" y="67411"/>
                </a:lnTo>
                <a:lnTo>
                  <a:pt x="345059" y="72517"/>
                </a:lnTo>
                <a:lnTo>
                  <a:pt x="343535" y="77851"/>
                </a:lnTo>
                <a:lnTo>
                  <a:pt x="359537" y="77851"/>
                </a:lnTo>
                <a:lnTo>
                  <a:pt x="382778" y="1651"/>
                </a:lnTo>
                <a:close/>
              </a:path>
              <a:path w="452754" h="97790">
                <a:moveTo>
                  <a:pt x="451358" y="1651"/>
                </a:moveTo>
                <a:lnTo>
                  <a:pt x="393700" y="1651"/>
                </a:lnTo>
                <a:lnTo>
                  <a:pt x="393700" y="95758"/>
                </a:lnTo>
                <a:lnTo>
                  <a:pt x="452742" y="95758"/>
                </a:lnTo>
                <a:lnTo>
                  <a:pt x="452742" y="80010"/>
                </a:lnTo>
                <a:lnTo>
                  <a:pt x="412483" y="80010"/>
                </a:lnTo>
                <a:lnTo>
                  <a:pt x="412483" y="54864"/>
                </a:lnTo>
                <a:lnTo>
                  <a:pt x="445389" y="54864"/>
                </a:lnTo>
                <a:lnTo>
                  <a:pt x="445389" y="39116"/>
                </a:lnTo>
                <a:lnTo>
                  <a:pt x="412483" y="39116"/>
                </a:lnTo>
                <a:lnTo>
                  <a:pt x="412483" y="17399"/>
                </a:lnTo>
                <a:lnTo>
                  <a:pt x="451358" y="17399"/>
                </a:lnTo>
                <a:lnTo>
                  <a:pt x="451358" y="1651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3685" y="9710585"/>
            <a:ext cx="1019428" cy="1143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9684" y="9710585"/>
            <a:ext cx="1260983" cy="1143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05679" y="9710458"/>
            <a:ext cx="1727834" cy="11442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6691" y="7754340"/>
            <a:ext cx="2088007" cy="156598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02699" y="7754340"/>
            <a:ext cx="2088006" cy="156598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198694" y="7754340"/>
            <a:ext cx="2087994" cy="156598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00808" y="2933471"/>
            <a:ext cx="1333500" cy="11798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8372284" y="2987065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09" h="31750">
                <a:moveTo>
                  <a:pt x="17056" y="0"/>
                </a:moveTo>
                <a:lnTo>
                  <a:pt x="12065" y="0"/>
                </a:lnTo>
                <a:lnTo>
                  <a:pt x="9690" y="673"/>
                </a:lnTo>
                <a:lnTo>
                  <a:pt x="5295" y="3390"/>
                </a:lnTo>
                <a:lnTo>
                  <a:pt x="3492" y="5232"/>
                </a:lnTo>
                <a:lnTo>
                  <a:pt x="698" y="9880"/>
                </a:lnTo>
                <a:lnTo>
                  <a:pt x="0" y="12661"/>
                </a:lnTo>
                <a:lnTo>
                  <a:pt x="0" y="19088"/>
                </a:lnTo>
                <a:lnTo>
                  <a:pt x="12065" y="31750"/>
                </a:lnTo>
                <a:lnTo>
                  <a:pt x="17056" y="31750"/>
                </a:lnTo>
                <a:lnTo>
                  <a:pt x="19392" y="31089"/>
                </a:lnTo>
                <a:lnTo>
                  <a:pt x="21590" y="29781"/>
                </a:lnTo>
                <a:lnTo>
                  <a:pt x="23787" y="28473"/>
                </a:lnTo>
                <a:lnTo>
                  <a:pt x="25590" y="26631"/>
                </a:lnTo>
                <a:lnTo>
                  <a:pt x="28384" y="21882"/>
                </a:lnTo>
                <a:lnTo>
                  <a:pt x="29083" y="19088"/>
                </a:lnTo>
                <a:lnTo>
                  <a:pt x="29083" y="12661"/>
                </a:lnTo>
                <a:lnTo>
                  <a:pt x="28384" y="9880"/>
                </a:lnTo>
                <a:lnTo>
                  <a:pt x="25590" y="5232"/>
                </a:lnTo>
                <a:lnTo>
                  <a:pt x="23787" y="3390"/>
                </a:lnTo>
                <a:lnTo>
                  <a:pt x="19392" y="673"/>
                </a:lnTo>
                <a:lnTo>
                  <a:pt x="1705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98903" y="2732430"/>
            <a:ext cx="1757044" cy="114299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8372284" y="2783865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09" h="31750">
                <a:moveTo>
                  <a:pt x="17056" y="0"/>
                </a:moveTo>
                <a:lnTo>
                  <a:pt x="12065" y="0"/>
                </a:lnTo>
                <a:lnTo>
                  <a:pt x="9690" y="673"/>
                </a:lnTo>
                <a:lnTo>
                  <a:pt x="5295" y="3390"/>
                </a:lnTo>
                <a:lnTo>
                  <a:pt x="3492" y="5232"/>
                </a:lnTo>
                <a:lnTo>
                  <a:pt x="698" y="9880"/>
                </a:lnTo>
                <a:lnTo>
                  <a:pt x="0" y="12661"/>
                </a:lnTo>
                <a:lnTo>
                  <a:pt x="0" y="19088"/>
                </a:lnTo>
                <a:lnTo>
                  <a:pt x="12065" y="31750"/>
                </a:lnTo>
                <a:lnTo>
                  <a:pt x="17056" y="31750"/>
                </a:lnTo>
                <a:lnTo>
                  <a:pt x="19392" y="31089"/>
                </a:lnTo>
                <a:lnTo>
                  <a:pt x="21590" y="29781"/>
                </a:lnTo>
                <a:lnTo>
                  <a:pt x="23787" y="28473"/>
                </a:lnTo>
                <a:lnTo>
                  <a:pt x="25590" y="26631"/>
                </a:lnTo>
                <a:lnTo>
                  <a:pt x="28384" y="21882"/>
                </a:lnTo>
                <a:lnTo>
                  <a:pt x="29083" y="19088"/>
                </a:lnTo>
                <a:lnTo>
                  <a:pt x="29083" y="12661"/>
                </a:lnTo>
                <a:lnTo>
                  <a:pt x="28384" y="9880"/>
                </a:lnTo>
                <a:lnTo>
                  <a:pt x="25590" y="5232"/>
                </a:lnTo>
                <a:lnTo>
                  <a:pt x="23787" y="3390"/>
                </a:lnTo>
                <a:lnTo>
                  <a:pt x="19392" y="673"/>
                </a:lnTo>
                <a:lnTo>
                  <a:pt x="1705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496363" y="2526309"/>
            <a:ext cx="2783700" cy="12966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372284" y="2580665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09" h="31750">
                <a:moveTo>
                  <a:pt x="17056" y="0"/>
                </a:moveTo>
                <a:lnTo>
                  <a:pt x="12065" y="0"/>
                </a:lnTo>
                <a:lnTo>
                  <a:pt x="9690" y="673"/>
                </a:lnTo>
                <a:lnTo>
                  <a:pt x="5295" y="3390"/>
                </a:lnTo>
                <a:lnTo>
                  <a:pt x="3492" y="5232"/>
                </a:lnTo>
                <a:lnTo>
                  <a:pt x="698" y="9880"/>
                </a:lnTo>
                <a:lnTo>
                  <a:pt x="0" y="12661"/>
                </a:lnTo>
                <a:lnTo>
                  <a:pt x="0" y="19088"/>
                </a:lnTo>
                <a:lnTo>
                  <a:pt x="12065" y="31750"/>
                </a:lnTo>
                <a:lnTo>
                  <a:pt x="17056" y="31750"/>
                </a:lnTo>
                <a:lnTo>
                  <a:pt x="19392" y="31089"/>
                </a:lnTo>
                <a:lnTo>
                  <a:pt x="21590" y="29781"/>
                </a:lnTo>
                <a:lnTo>
                  <a:pt x="23787" y="28473"/>
                </a:lnTo>
                <a:lnTo>
                  <a:pt x="25590" y="26631"/>
                </a:lnTo>
                <a:lnTo>
                  <a:pt x="28384" y="21882"/>
                </a:lnTo>
                <a:lnTo>
                  <a:pt x="29083" y="19088"/>
                </a:lnTo>
                <a:lnTo>
                  <a:pt x="29083" y="12661"/>
                </a:lnTo>
                <a:lnTo>
                  <a:pt x="28384" y="9880"/>
                </a:lnTo>
                <a:lnTo>
                  <a:pt x="25590" y="5232"/>
                </a:lnTo>
                <a:lnTo>
                  <a:pt x="23787" y="3390"/>
                </a:lnTo>
                <a:lnTo>
                  <a:pt x="19392" y="673"/>
                </a:lnTo>
                <a:lnTo>
                  <a:pt x="1705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494585" y="2323236"/>
            <a:ext cx="2015617" cy="118618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8372284" y="2377465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09" h="31750">
                <a:moveTo>
                  <a:pt x="17056" y="0"/>
                </a:moveTo>
                <a:lnTo>
                  <a:pt x="12065" y="0"/>
                </a:lnTo>
                <a:lnTo>
                  <a:pt x="9690" y="673"/>
                </a:lnTo>
                <a:lnTo>
                  <a:pt x="5295" y="3390"/>
                </a:lnTo>
                <a:lnTo>
                  <a:pt x="3492" y="5232"/>
                </a:lnTo>
                <a:lnTo>
                  <a:pt x="698" y="9880"/>
                </a:lnTo>
                <a:lnTo>
                  <a:pt x="0" y="12661"/>
                </a:lnTo>
                <a:lnTo>
                  <a:pt x="0" y="19088"/>
                </a:lnTo>
                <a:lnTo>
                  <a:pt x="12065" y="31750"/>
                </a:lnTo>
                <a:lnTo>
                  <a:pt x="17056" y="31750"/>
                </a:lnTo>
                <a:lnTo>
                  <a:pt x="19392" y="31089"/>
                </a:lnTo>
                <a:lnTo>
                  <a:pt x="21590" y="29781"/>
                </a:lnTo>
                <a:lnTo>
                  <a:pt x="23787" y="28473"/>
                </a:lnTo>
                <a:lnTo>
                  <a:pt x="25590" y="26631"/>
                </a:lnTo>
                <a:lnTo>
                  <a:pt x="28384" y="21882"/>
                </a:lnTo>
                <a:lnTo>
                  <a:pt x="29083" y="19088"/>
                </a:lnTo>
                <a:lnTo>
                  <a:pt x="29083" y="12661"/>
                </a:lnTo>
                <a:lnTo>
                  <a:pt x="28384" y="9880"/>
                </a:lnTo>
                <a:lnTo>
                  <a:pt x="25590" y="5232"/>
                </a:lnTo>
                <a:lnTo>
                  <a:pt x="23787" y="3390"/>
                </a:lnTo>
                <a:lnTo>
                  <a:pt x="19392" y="673"/>
                </a:lnTo>
                <a:lnTo>
                  <a:pt x="1705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96363" y="2120671"/>
            <a:ext cx="1221104" cy="117983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8372284" y="2174265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09" h="31750">
                <a:moveTo>
                  <a:pt x="17056" y="0"/>
                </a:moveTo>
                <a:lnTo>
                  <a:pt x="12065" y="0"/>
                </a:lnTo>
                <a:lnTo>
                  <a:pt x="9690" y="673"/>
                </a:lnTo>
                <a:lnTo>
                  <a:pt x="5295" y="3390"/>
                </a:lnTo>
                <a:lnTo>
                  <a:pt x="3492" y="5232"/>
                </a:lnTo>
                <a:lnTo>
                  <a:pt x="698" y="9880"/>
                </a:lnTo>
                <a:lnTo>
                  <a:pt x="0" y="12661"/>
                </a:lnTo>
                <a:lnTo>
                  <a:pt x="0" y="19088"/>
                </a:lnTo>
                <a:lnTo>
                  <a:pt x="12065" y="31750"/>
                </a:lnTo>
                <a:lnTo>
                  <a:pt x="17056" y="31750"/>
                </a:lnTo>
                <a:lnTo>
                  <a:pt x="19392" y="31089"/>
                </a:lnTo>
                <a:lnTo>
                  <a:pt x="21590" y="29781"/>
                </a:lnTo>
                <a:lnTo>
                  <a:pt x="23787" y="28473"/>
                </a:lnTo>
                <a:lnTo>
                  <a:pt x="25590" y="26631"/>
                </a:lnTo>
                <a:lnTo>
                  <a:pt x="28384" y="21882"/>
                </a:lnTo>
                <a:lnTo>
                  <a:pt x="29083" y="19088"/>
                </a:lnTo>
                <a:lnTo>
                  <a:pt x="29083" y="12661"/>
                </a:lnTo>
                <a:lnTo>
                  <a:pt x="28384" y="9880"/>
                </a:lnTo>
                <a:lnTo>
                  <a:pt x="25590" y="5232"/>
                </a:lnTo>
                <a:lnTo>
                  <a:pt x="23787" y="3390"/>
                </a:lnTo>
                <a:lnTo>
                  <a:pt x="19392" y="673"/>
                </a:lnTo>
                <a:lnTo>
                  <a:pt x="17056" y="0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12340" y="1831035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9" y="47497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7"/>
                </a:moveTo>
                <a:lnTo>
                  <a:pt x="25908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6"/>
                </a:lnTo>
                <a:lnTo>
                  <a:pt x="27051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2" y="17017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5" y="81914"/>
                </a:lnTo>
                <a:lnTo>
                  <a:pt x="52705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2" y="17017"/>
                </a:moveTo>
                <a:lnTo>
                  <a:pt x="27051" y="17017"/>
                </a:lnTo>
                <a:lnTo>
                  <a:pt x="27051" y="40766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7" y="41782"/>
                </a:lnTo>
                <a:lnTo>
                  <a:pt x="45847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9" y="41782"/>
                </a:lnTo>
                <a:lnTo>
                  <a:pt x="69469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8" y="20065"/>
                </a:lnTo>
                <a:lnTo>
                  <a:pt x="25908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479425" h="114300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60" y="105790"/>
                </a:lnTo>
                <a:lnTo>
                  <a:pt x="137160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3" y="82549"/>
                </a:lnTo>
                <a:lnTo>
                  <a:pt x="200533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7" y="55625"/>
                </a:moveTo>
                <a:lnTo>
                  <a:pt x="117602" y="55625"/>
                </a:lnTo>
                <a:lnTo>
                  <a:pt x="117602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479425" h="114300">
                <a:moveTo>
                  <a:pt x="219837" y="58800"/>
                </a:moveTo>
                <a:lnTo>
                  <a:pt x="172085" y="58800"/>
                </a:lnTo>
                <a:lnTo>
                  <a:pt x="172085" y="61467"/>
                </a:lnTo>
                <a:lnTo>
                  <a:pt x="219837" y="61467"/>
                </a:lnTo>
                <a:lnTo>
                  <a:pt x="219837" y="58800"/>
                </a:lnTo>
                <a:close/>
              </a:path>
              <a:path w="479425" h="114300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7" y="41147"/>
                </a:lnTo>
                <a:lnTo>
                  <a:pt x="146177" y="37210"/>
                </a:lnTo>
                <a:close/>
              </a:path>
              <a:path w="479425" h="114300">
                <a:moveTo>
                  <a:pt x="153035" y="6984"/>
                </a:moveTo>
                <a:lnTo>
                  <a:pt x="146177" y="6984"/>
                </a:lnTo>
                <a:lnTo>
                  <a:pt x="146177" y="41147"/>
                </a:lnTo>
                <a:lnTo>
                  <a:pt x="153035" y="41147"/>
                </a:lnTo>
                <a:lnTo>
                  <a:pt x="153035" y="6984"/>
                </a:lnTo>
                <a:close/>
              </a:path>
              <a:path w="479425" h="114300">
                <a:moveTo>
                  <a:pt x="184404" y="37210"/>
                </a:moveTo>
                <a:lnTo>
                  <a:pt x="153035" y="37210"/>
                </a:lnTo>
                <a:lnTo>
                  <a:pt x="153035" y="41147"/>
                </a:lnTo>
                <a:lnTo>
                  <a:pt x="184404" y="41147"/>
                </a:lnTo>
                <a:lnTo>
                  <a:pt x="184404" y="37210"/>
                </a:lnTo>
                <a:close/>
              </a:path>
              <a:path w="479425" h="114300">
                <a:moveTo>
                  <a:pt x="191008" y="6984"/>
                </a:moveTo>
                <a:lnTo>
                  <a:pt x="184404" y="6984"/>
                </a:lnTo>
                <a:lnTo>
                  <a:pt x="184404" y="41147"/>
                </a:lnTo>
                <a:lnTo>
                  <a:pt x="191008" y="41147"/>
                </a:lnTo>
                <a:lnTo>
                  <a:pt x="191008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8" y="37210"/>
                </a:lnTo>
                <a:lnTo>
                  <a:pt x="191008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479425" h="114300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479425" h="114300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479425" h="114300">
                <a:moveTo>
                  <a:pt x="372237" y="60324"/>
                </a:moveTo>
                <a:lnTo>
                  <a:pt x="270002" y="60324"/>
                </a:lnTo>
                <a:lnTo>
                  <a:pt x="270002" y="66039"/>
                </a:lnTo>
                <a:lnTo>
                  <a:pt x="372237" y="66039"/>
                </a:lnTo>
                <a:lnTo>
                  <a:pt x="372237" y="60324"/>
                </a:lnTo>
                <a:close/>
              </a:path>
              <a:path w="479425" h="114300">
                <a:moveTo>
                  <a:pt x="358648" y="79120"/>
                </a:moveTo>
                <a:lnTo>
                  <a:pt x="281432" y="79120"/>
                </a:lnTo>
                <a:lnTo>
                  <a:pt x="281432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8" y="113156"/>
                </a:lnTo>
                <a:lnTo>
                  <a:pt x="358648" y="79120"/>
                </a:lnTo>
                <a:close/>
              </a:path>
              <a:path w="479425" h="114300">
                <a:moveTo>
                  <a:pt x="359156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30" y="44195"/>
                </a:lnTo>
                <a:lnTo>
                  <a:pt x="290830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30" y="22097"/>
                </a:lnTo>
                <a:lnTo>
                  <a:pt x="290830" y="8889"/>
                </a:lnTo>
                <a:lnTo>
                  <a:pt x="359156" y="8889"/>
                </a:lnTo>
                <a:lnTo>
                  <a:pt x="359156" y="3174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30" y="41909"/>
                </a:lnTo>
                <a:lnTo>
                  <a:pt x="290830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30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30" y="27685"/>
                </a:lnTo>
                <a:lnTo>
                  <a:pt x="290830" y="22097"/>
                </a:lnTo>
                <a:close/>
              </a:path>
              <a:path w="479425" h="114300">
                <a:moveTo>
                  <a:pt x="355980" y="22097"/>
                </a:moveTo>
                <a:lnTo>
                  <a:pt x="290830" y="22097"/>
                </a:lnTo>
                <a:lnTo>
                  <a:pt x="290830" y="27685"/>
                </a:lnTo>
                <a:lnTo>
                  <a:pt x="355980" y="27685"/>
                </a:lnTo>
                <a:lnTo>
                  <a:pt x="355980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80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80" y="113791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890" y="105028"/>
                </a:lnTo>
                <a:lnTo>
                  <a:pt x="417322" y="103250"/>
                </a:lnTo>
                <a:lnTo>
                  <a:pt x="412242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06" y="77469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1"/>
                </a:lnTo>
                <a:close/>
              </a:path>
              <a:path w="479425" h="114300">
                <a:moveTo>
                  <a:pt x="470006" y="77469"/>
                </a:moveTo>
                <a:lnTo>
                  <a:pt x="447967" y="77469"/>
                </a:lnTo>
                <a:lnTo>
                  <a:pt x="453402" y="78104"/>
                </a:lnTo>
                <a:lnTo>
                  <a:pt x="462635" y="80644"/>
                </a:lnTo>
                <a:lnTo>
                  <a:pt x="466217" y="82422"/>
                </a:lnTo>
                <a:lnTo>
                  <a:pt x="471297" y="86994"/>
                </a:lnTo>
                <a:lnTo>
                  <a:pt x="472567" y="89700"/>
                </a:lnTo>
                <a:lnTo>
                  <a:pt x="472567" y="95973"/>
                </a:lnTo>
                <a:lnTo>
                  <a:pt x="447967" y="108203"/>
                </a:lnTo>
                <a:lnTo>
                  <a:pt x="469992" y="108203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43"/>
                </a:lnTo>
                <a:lnTo>
                  <a:pt x="479298" y="88430"/>
                </a:lnTo>
                <a:lnTo>
                  <a:pt x="477774" y="84670"/>
                </a:lnTo>
                <a:lnTo>
                  <a:pt x="471678" y="78397"/>
                </a:lnTo>
                <a:lnTo>
                  <a:pt x="470006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5" y="60070"/>
                </a:lnTo>
                <a:lnTo>
                  <a:pt x="392938" y="65531"/>
                </a:lnTo>
                <a:lnTo>
                  <a:pt x="422388" y="35913"/>
                </a:lnTo>
                <a:lnTo>
                  <a:pt x="421335" y="33972"/>
                </a:lnTo>
                <a:lnTo>
                  <a:pt x="419988" y="28574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7" y="11429"/>
                </a:moveTo>
                <a:lnTo>
                  <a:pt x="424307" y="11429"/>
                </a:lnTo>
                <a:lnTo>
                  <a:pt x="424307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5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7" y="25780"/>
                </a:lnTo>
                <a:lnTo>
                  <a:pt x="425577" y="11429"/>
                </a:lnTo>
                <a:close/>
              </a:path>
              <a:path w="479425" h="114300">
                <a:moveTo>
                  <a:pt x="424307" y="11429"/>
                </a:moveTo>
                <a:lnTo>
                  <a:pt x="419862" y="11429"/>
                </a:lnTo>
                <a:lnTo>
                  <a:pt x="419988" y="28574"/>
                </a:lnTo>
                <a:lnTo>
                  <a:pt x="421335" y="33972"/>
                </a:lnTo>
                <a:lnTo>
                  <a:pt x="422388" y="35913"/>
                </a:lnTo>
                <a:lnTo>
                  <a:pt x="422884" y="34899"/>
                </a:lnTo>
                <a:lnTo>
                  <a:pt x="424307" y="28574"/>
                </a:lnTo>
                <a:lnTo>
                  <a:pt x="424307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7" y="11429"/>
                </a:lnTo>
                <a:lnTo>
                  <a:pt x="425577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8614117" y="6361671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5" h="113664">
                <a:moveTo>
                  <a:pt x="91186" y="0"/>
                </a:moveTo>
                <a:lnTo>
                  <a:pt x="84328" y="0"/>
                </a:lnTo>
                <a:lnTo>
                  <a:pt x="84328" y="67945"/>
                </a:lnTo>
                <a:lnTo>
                  <a:pt x="91186" y="67945"/>
                </a:lnTo>
                <a:lnTo>
                  <a:pt x="91186" y="36830"/>
                </a:lnTo>
                <a:lnTo>
                  <a:pt x="86360" y="36830"/>
                </a:lnTo>
                <a:lnTo>
                  <a:pt x="86360" y="30988"/>
                </a:lnTo>
                <a:lnTo>
                  <a:pt x="91186" y="30988"/>
                </a:lnTo>
                <a:lnTo>
                  <a:pt x="91186" y="0"/>
                </a:lnTo>
                <a:close/>
              </a:path>
              <a:path w="480695" h="113664">
                <a:moveTo>
                  <a:pt x="30607" y="11684"/>
                </a:moveTo>
                <a:lnTo>
                  <a:pt x="29464" y="11684"/>
                </a:lnTo>
                <a:lnTo>
                  <a:pt x="29464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3" y="65659"/>
                </a:lnTo>
                <a:lnTo>
                  <a:pt x="33213" y="36040"/>
                </a:lnTo>
                <a:lnTo>
                  <a:pt x="32004" y="33693"/>
                </a:lnTo>
                <a:lnTo>
                  <a:pt x="30607" y="27978"/>
                </a:lnTo>
                <a:lnTo>
                  <a:pt x="30607" y="11684"/>
                </a:lnTo>
                <a:close/>
              </a:path>
              <a:path w="480695" h="113664">
                <a:moveTo>
                  <a:pt x="36322" y="11684"/>
                </a:moveTo>
                <a:lnTo>
                  <a:pt x="35179" y="11684"/>
                </a:lnTo>
                <a:lnTo>
                  <a:pt x="35179" y="28790"/>
                </a:lnTo>
                <a:lnTo>
                  <a:pt x="33743" y="34988"/>
                </a:lnTo>
                <a:lnTo>
                  <a:pt x="61214" y="62738"/>
                </a:lnTo>
                <a:lnTo>
                  <a:pt x="64897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2" y="27051"/>
                </a:lnTo>
                <a:lnTo>
                  <a:pt x="36322" y="11684"/>
                </a:lnTo>
                <a:close/>
              </a:path>
              <a:path w="480695" h="113664">
                <a:moveTo>
                  <a:pt x="84328" y="30988"/>
                </a:moveTo>
                <a:lnTo>
                  <a:pt x="58928" y="30988"/>
                </a:lnTo>
                <a:lnTo>
                  <a:pt x="58928" y="36830"/>
                </a:lnTo>
                <a:lnTo>
                  <a:pt x="84328" y="36830"/>
                </a:lnTo>
                <a:lnTo>
                  <a:pt x="84328" y="30988"/>
                </a:lnTo>
                <a:close/>
              </a:path>
              <a:path w="480695" h="113664">
                <a:moveTo>
                  <a:pt x="91186" y="30988"/>
                </a:moveTo>
                <a:lnTo>
                  <a:pt x="86360" y="30988"/>
                </a:lnTo>
                <a:lnTo>
                  <a:pt x="86360" y="36830"/>
                </a:lnTo>
                <a:lnTo>
                  <a:pt x="91186" y="36830"/>
                </a:lnTo>
                <a:lnTo>
                  <a:pt x="91186" y="30988"/>
                </a:lnTo>
                <a:close/>
              </a:path>
              <a:path w="480695" h="113664">
                <a:moveTo>
                  <a:pt x="35179" y="11684"/>
                </a:moveTo>
                <a:lnTo>
                  <a:pt x="30607" y="11684"/>
                </a:lnTo>
                <a:lnTo>
                  <a:pt x="30607" y="27978"/>
                </a:lnTo>
                <a:lnTo>
                  <a:pt x="32004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9" y="28790"/>
                </a:lnTo>
                <a:lnTo>
                  <a:pt x="35179" y="11684"/>
                </a:lnTo>
                <a:close/>
              </a:path>
              <a:path w="480695" h="113664">
                <a:moveTo>
                  <a:pt x="62738" y="8636"/>
                </a:moveTo>
                <a:lnTo>
                  <a:pt x="2540" y="8636"/>
                </a:lnTo>
                <a:lnTo>
                  <a:pt x="2540" y="14478"/>
                </a:lnTo>
                <a:lnTo>
                  <a:pt x="29464" y="14478"/>
                </a:lnTo>
                <a:lnTo>
                  <a:pt x="29464" y="11684"/>
                </a:lnTo>
                <a:lnTo>
                  <a:pt x="62738" y="11684"/>
                </a:lnTo>
                <a:lnTo>
                  <a:pt x="62738" y="8636"/>
                </a:lnTo>
                <a:close/>
              </a:path>
              <a:path w="480695" h="113664">
                <a:moveTo>
                  <a:pt x="62738" y="11684"/>
                </a:moveTo>
                <a:lnTo>
                  <a:pt x="36322" y="11684"/>
                </a:lnTo>
                <a:lnTo>
                  <a:pt x="36322" y="14478"/>
                </a:lnTo>
                <a:lnTo>
                  <a:pt x="62738" y="14478"/>
                </a:lnTo>
                <a:lnTo>
                  <a:pt x="62738" y="11684"/>
                </a:lnTo>
                <a:close/>
              </a:path>
              <a:path w="480695" h="113664">
                <a:moveTo>
                  <a:pt x="91186" y="74676"/>
                </a:moveTo>
                <a:lnTo>
                  <a:pt x="16637" y="74676"/>
                </a:lnTo>
                <a:lnTo>
                  <a:pt x="16637" y="80391"/>
                </a:lnTo>
                <a:lnTo>
                  <a:pt x="84328" y="80391"/>
                </a:lnTo>
                <a:lnTo>
                  <a:pt x="84328" y="113157"/>
                </a:lnTo>
                <a:lnTo>
                  <a:pt x="91186" y="113157"/>
                </a:lnTo>
                <a:lnTo>
                  <a:pt x="91186" y="74676"/>
                </a:lnTo>
                <a:close/>
              </a:path>
              <a:path w="480695" h="113664">
                <a:moveTo>
                  <a:pt x="142494" y="57277"/>
                </a:moveTo>
                <a:lnTo>
                  <a:pt x="115824" y="57277"/>
                </a:lnTo>
                <a:lnTo>
                  <a:pt x="115824" y="62992"/>
                </a:lnTo>
                <a:lnTo>
                  <a:pt x="218059" y="62992"/>
                </a:lnTo>
                <a:lnTo>
                  <a:pt x="218059" y="60325"/>
                </a:lnTo>
                <a:lnTo>
                  <a:pt x="142494" y="60325"/>
                </a:lnTo>
                <a:lnTo>
                  <a:pt x="142494" y="57277"/>
                </a:lnTo>
                <a:close/>
              </a:path>
              <a:path w="480695" h="113664">
                <a:moveTo>
                  <a:pt x="142494" y="40039"/>
                </a:moveTo>
                <a:lnTo>
                  <a:pt x="142494" y="60325"/>
                </a:lnTo>
                <a:lnTo>
                  <a:pt x="149098" y="60325"/>
                </a:lnTo>
                <a:lnTo>
                  <a:pt x="149098" y="41862"/>
                </a:lnTo>
                <a:lnTo>
                  <a:pt x="142494" y="40039"/>
                </a:lnTo>
                <a:close/>
              </a:path>
              <a:path w="480695" h="113664">
                <a:moveTo>
                  <a:pt x="185039" y="57277"/>
                </a:moveTo>
                <a:lnTo>
                  <a:pt x="149098" y="57277"/>
                </a:lnTo>
                <a:lnTo>
                  <a:pt x="149098" y="60325"/>
                </a:lnTo>
                <a:lnTo>
                  <a:pt x="185039" y="60325"/>
                </a:lnTo>
                <a:lnTo>
                  <a:pt x="185039" y="57277"/>
                </a:lnTo>
                <a:close/>
              </a:path>
              <a:path w="480695" h="113664">
                <a:moveTo>
                  <a:pt x="191770" y="39934"/>
                </a:moveTo>
                <a:lnTo>
                  <a:pt x="185039" y="41792"/>
                </a:lnTo>
                <a:lnTo>
                  <a:pt x="185039" y="60325"/>
                </a:lnTo>
                <a:lnTo>
                  <a:pt x="191770" y="60325"/>
                </a:lnTo>
                <a:lnTo>
                  <a:pt x="191770" y="39934"/>
                </a:lnTo>
                <a:close/>
              </a:path>
              <a:path w="480695" h="113664">
                <a:moveTo>
                  <a:pt x="218059" y="57277"/>
                </a:moveTo>
                <a:lnTo>
                  <a:pt x="191770" y="57277"/>
                </a:lnTo>
                <a:lnTo>
                  <a:pt x="191770" y="60325"/>
                </a:lnTo>
                <a:lnTo>
                  <a:pt x="218059" y="60325"/>
                </a:lnTo>
                <a:lnTo>
                  <a:pt x="218059" y="57277"/>
                </a:lnTo>
                <a:close/>
              </a:path>
              <a:path w="480695" h="113664">
                <a:moveTo>
                  <a:pt x="185039" y="38608"/>
                </a:moveTo>
                <a:lnTo>
                  <a:pt x="149098" y="38608"/>
                </a:lnTo>
                <a:lnTo>
                  <a:pt x="149098" y="41862"/>
                </a:lnTo>
                <a:lnTo>
                  <a:pt x="151892" y="42633"/>
                </a:lnTo>
                <a:lnTo>
                  <a:pt x="158838" y="43434"/>
                </a:lnTo>
                <a:lnTo>
                  <a:pt x="175006" y="43434"/>
                </a:lnTo>
                <a:lnTo>
                  <a:pt x="181991" y="42633"/>
                </a:lnTo>
                <a:lnTo>
                  <a:pt x="185039" y="41792"/>
                </a:lnTo>
                <a:lnTo>
                  <a:pt x="185039" y="38608"/>
                </a:lnTo>
                <a:close/>
              </a:path>
              <a:path w="480695" h="113664">
                <a:moveTo>
                  <a:pt x="149098" y="38608"/>
                </a:moveTo>
                <a:lnTo>
                  <a:pt x="142494" y="38608"/>
                </a:lnTo>
                <a:lnTo>
                  <a:pt x="142494" y="40039"/>
                </a:lnTo>
                <a:lnTo>
                  <a:pt x="149098" y="41862"/>
                </a:lnTo>
                <a:lnTo>
                  <a:pt x="149098" y="38608"/>
                </a:lnTo>
                <a:close/>
              </a:path>
              <a:path w="480695" h="113664">
                <a:moveTo>
                  <a:pt x="191770" y="38608"/>
                </a:moveTo>
                <a:lnTo>
                  <a:pt x="185039" y="38608"/>
                </a:lnTo>
                <a:lnTo>
                  <a:pt x="185039" y="41792"/>
                </a:lnTo>
                <a:lnTo>
                  <a:pt x="191770" y="39934"/>
                </a:lnTo>
                <a:lnTo>
                  <a:pt x="191770" y="38608"/>
                </a:lnTo>
                <a:close/>
              </a:path>
              <a:path w="480695" h="113664">
                <a:moveTo>
                  <a:pt x="175006" y="2286"/>
                </a:moveTo>
                <a:lnTo>
                  <a:pt x="158838" y="2286"/>
                </a:lnTo>
                <a:lnTo>
                  <a:pt x="151892" y="3111"/>
                </a:lnTo>
                <a:lnTo>
                  <a:pt x="140208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2" y="18453"/>
                </a:lnTo>
                <a:lnTo>
                  <a:pt x="127762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8" y="39408"/>
                </a:lnTo>
                <a:lnTo>
                  <a:pt x="142494" y="40039"/>
                </a:lnTo>
                <a:lnTo>
                  <a:pt x="142494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3" y="37363"/>
                </a:lnTo>
                <a:lnTo>
                  <a:pt x="145161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7" y="25996"/>
                </a:lnTo>
                <a:lnTo>
                  <a:pt x="134747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5" y="6413"/>
                </a:lnTo>
                <a:lnTo>
                  <a:pt x="181991" y="3111"/>
                </a:lnTo>
                <a:lnTo>
                  <a:pt x="175006" y="2286"/>
                </a:lnTo>
                <a:close/>
              </a:path>
              <a:path w="480695" h="113664">
                <a:moveTo>
                  <a:pt x="195210" y="38608"/>
                </a:moveTo>
                <a:lnTo>
                  <a:pt x="191770" y="38608"/>
                </a:lnTo>
                <a:lnTo>
                  <a:pt x="191770" y="39934"/>
                </a:lnTo>
                <a:lnTo>
                  <a:pt x="193675" y="39408"/>
                </a:lnTo>
                <a:lnTo>
                  <a:pt x="195210" y="38608"/>
                </a:lnTo>
                <a:close/>
              </a:path>
              <a:path w="480695" h="113664">
                <a:moveTo>
                  <a:pt x="196261" y="7747"/>
                </a:moveTo>
                <a:lnTo>
                  <a:pt x="173482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6" y="19723"/>
                </a:lnTo>
                <a:lnTo>
                  <a:pt x="199136" y="25996"/>
                </a:lnTo>
                <a:lnTo>
                  <a:pt x="173482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1" y="27178"/>
                </a:lnTo>
                <a:lnTo>
                  <a:pt x="206121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5" h="113664">
                <a:moveTo>
                  <a:pt x="167005" y="73279"/>
                </a:moveTo>
                <a:lnTo>
                  <a:pt x="128524" y="86614"/>
                </a:lnTo>
                <a:lnTo>
                  <a:pt x="128524" y="99402"/>
                </a:lnTo>
                <a:lnTo>
                  <a:pt x="167005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2" y="96012"/>
                </a:lnTo>
                <a:lnTo>
                  <a:pt x="135382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5" y="73279"/>
                </a:lnTo>
                <a:close/>
              </a:path>
              <a:path w="480695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8" y="90004"/>
                </a:lnTo>
                <a:lnTo>
                  <a:pt x="198628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6" y="99402"/>
                </a:lnTo>
                <a:lnTo>
                  <a:pt x="205486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5" h="113664">
                <a:moveTo>
                  <a:pt x="298450" y="10414"/>
                </a:moveTo>
                <a:lnTo>
                  <a:pt x="297434" y="10414"/>
                </a:lnTo>
                <a:lnTo>
                  <a:pt x="297333" y="38773"/>
                </a:lnTo>
                <a:lnTo>
                  <a:pt x="296557" y="43281"/>
                </a:lnTo>
                <a:lnTo>
                  <a:pt x="274485" y="78384"/>
                </a:lnTo>
                <a:lnTo>
                  <a:pt x="267208" y="83058"/>
                </a:lnTo>
                <a:lnTo>
                  <a:pt x="271399" y="88519"/>
                </a:lnTo>
                <a:lnTo>
                  <a:pt x="298577" y="55841"/>
                </a:lnTo>
                <a:lnTo>
                  <a:pt x="300828" y="48651"/>
                </a:lnTo>
                <a:lnTo>
                  <a:pt x="299339" y="44107"/>
                </a:lnTo>
                <a:lnTo>
                  <a:pt x="298476" y="38773"/>
                </a:lnTo>
                <a:lnTo>
                  <a:pt x="298450" y="10414"/>
                </a:lnTo>
                <a:close/>
              </a:path>
              <a:path w="480695" h="113664">
                <a:moveTo>
                  <a:pt x="304038" y="10414"/>
                </a:moveTo>
                <a:lnTo>
                  <a:pt x="303022" y="10414"/>
                </a:lnTo>
                <a:lnTo>
                  <a:pt x="303022" y="38773"/>
                </a:lnTo>
                <a:lnTo>
                  <a:pt x="302133" y="44488"/>
                </a:lnTo>
                <a:lnTo>
                  <a:pt x="322110" y="81114"/>
                </a:lnTo>
                <a:lnTo>
                  <a:pt x="329946" y="86233"/>
                </a:lnTo>
                <a:lnTo>
                  <a:pt x="334264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8" y="10414"/>
                </a:lnTo>
                <a:close/>
              </a:path>
              <a:path w="480695" h="113664">
                <a:moveTo>
                  <a:pt x="303022" y="10414"/>
                </a:moveTo>
                <a:lnTo>
                  <a:pt x="298450" y="10414"/>
                </a:lnTo>
                <a:lnTo>
                  <a:pt x="298476" y="38773"/>
                </a:lnTo>
                <a:lnTo>
                  <a:pt x="299339" y="44107"/>
                </a:lnTo>
                <a:lnTo>
                  <a:pt x="300828" y="48651"/>
                </a:lnTo>
                <a:lnTo>
                  <a:pt x="302133" y="44488"/>
                </a:lnTo>
                <a:lnTo>
                  <a:pt x="303022" y="38773"/>
                </a:lnTo>
                <a:lnTo>
                  <a:pt x="303022" y="10414"/>
                </a:lnTo>
                <a:close/>
              </a:path>
              <a:path w="480695" h="113664">
                <a:moveTo>
                  <a:pt x="354330" y="0"/>
                </a:moveTo>
                <a:lnTo>
                  <a:pt x="347472" y="0"/>
                </a:lnTo>
                <a:lnTo>
                  <a:pt x="347472" y="113157"/>
                </a:lnTo>
                <a:lnTo>
                  <a:pt x="354330" y="113157"/>
                </a:lnTo>
                <a:lnTo>
                  <a:pt x="354330" y="53086"/>
                </a:lnTo>
                <a:lnTo>
                  <a:pt x="352552" y="53086"/>
                </a:lnTo>
                <a:lnTo>
                  <a:pt x="352552" y="47244"/>
                </a:lnTo>
                <a:lnTo>
                  <a:pt x="354330" y="47244"/>
                </a:lnTo>
                <a:lnTo>
                  <a:pt x="354330" y="0"/>
                </a:lnTo>
                <a:close/>
              </a:path>
              <a:path w="480695" h="113664">
                <a:moveTo>
                  <a:pt x="354330" y="47244"/>
                </a:moveTo>
                <a:lnTo>
                  <a:pt x="352552" y="47244"/>
                </a:lnTo>
                <a:lnTo>
                  <a:pt x="352552" y="53086"/>
                </a:lnTo>
                <a:lnTo>
                  <a:pt x="354330" y="53086"/>
                </a:lnTo>
                <a:lnTo>
                  <a:pt x="354330" y="47244"/>
                </a:lnTo>
                <a:close/>
              </a:path>
              <a:path w="480695" h="113664">
                <a:moveTo>
                  <a:pt x="374142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74142" y="53086"/>
                </a:lnTo>
                <a:lnTo>
                  <a:pt x="374142" y="47244"/>
                </a:lnTo>
                <a:close/>
              </a:path>
              <a:path w="480695" h="113664">
                <a:moveTo>
                  <a:pt x="458470" y="2413"/>
                </a:moveTo>
                <a:lnTo>
                  <a:pt x="451866" y="2413"/>
                </a:lnTo>
                <a:lnTo>
                  <a:pt x="451866" y="107061"/>
                </a:lnTo>
                <a:lnTo>
                  <a:pt x="458470" y="107061"/>
                </a:lnTo>
                <a:lnTo>
                  <a:pt x="458470" y="64516"/>
                </a:lnTo>
                <a:lnTo>
                  <a:pt x="456057" y="64516"/>
                </a:lnTo>
                <a:lnTo>
                  <a:pt x="456057" y="58674"/>
                </a:lnTo>
                <a:lnTo>
                  <a:pt x="458470" y="58674"/>
                </a:lnTo>
                <a:lnTo>
                  <a:pt x="458470" y="36322"/>
                </a:lnTo>
                <a:lnTo>
                  <a:pt x="456057" y="36322"/>
                </a:lnTo>
                <a:lnTo>
                  <a:pt x="456057" y="30480"/>
                </a:lnTo>
                <a:lnTo>
                  <a:pt x="458470" y="30480"/>
                </a:lnTo>
                <a:lnTo>
                  <a:pt x="458470" y="2413"/>
                </a:lnTo>
                <a:close/>
              </a:path>
              <a:path w="480695" h="113664">
                <a:moveTo>
                  <a:pt x="428371" y="13208"/>
                </a:moveTo>
                <a:lnTo>
                  <a:pt x="389001" y="13208"/>
                </a:lnTo>
                <a:lnTo>
                  <a:pt x="389001" y="19050"/>
                </a:lnTo>
                <a:lnTo>
                  <a:pt x="421894" y="19050"/>
                </a:lnTo>
                <a:lnTo>
                  <a:pt x="421894" y="44450"/>
                </a:lnTo>
                <a:lnTo>
                  <a:pt x="389255" y="44450"/>
                </a:lnTo>
                <a:lnTo>
                  <a:pt x="389255" y="84709"/>
                </a:lnTo>
                <a:lnTo>
                  <a:pt x="403225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87" y="82765"/>
                </a:lnTo>
                <a:lnTo>
                  <a:pt x="439293" y="81407"/>
                </a:lnTo>
                <a:lnTo>
                  <a:pt x="395859" y="81280"/>
                </a:lnTo>
                <a:lnTo>
                  <a:pt x="395859" y="50165"/>
                </a:lnTo>
                <a:lnTo>
                  <a:pt x="428371" y="50165"/>
                </a:lnTo>
                <a:lnTo>
                  <a:pt x="428371" y="13208"/>
                </a:lnTo>
                <a:close/>
              </a:path>
              <a:path w="480695" h="113664">
                <a:moveTo>
                  <a:pt x="438658" y="75565"/>
                </a:moveTo>
                <a:lnTo>
                  <a:pt x="430606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9" y="78867"/>
                </a:lnTo>
                <a:lnTo>
                  <a:pt x="395859" y="81280"/>
                </a:lnTo>
                <a:lnTo>
                  <a:pt x="439279" y="81280"/>
                </a:lnTo>
                <a:lnTo>
                  <a:pt x="438658" y="75565"/>
                </a:lnTo>
                <a:close/>
              </a:path>
              <a:path w="480695" h="113664">
                <a:moveTo>
                  <a:pt x="451866" y="58674"/>
                </a:moveTo>
                <a:lnTo>
                  <a:pt x="435356" y="58674"/>
                </a:lnTo>
                <a:lnTo>
                  <a:pt x="435356" y="64516"/>
                </a:lnTo>
                <a:lnTo>
                  <a:pt x="451866" y="64516"/>
                </a:lnTo>
                <a:lnTo>
                  <a:pt x="451866" y="58674"/>
                </a:lnTo>
                <a:close/>
              </a:path>
              <a:path w="480695" h="113664">
                <a:moveTo>
                  <a:pt x="458470" y="58674"/>
                </a:moveTo>
                <a:lnTo>
                  <a:pt x="456057" y="58674"/>
                </a:lnTo>
                <a:lnTo>
                  <a:pt x="456057" y="64516"/>
                </a:lnTo>
                <a:lnTo>
                  <a:pt x="458470" y="64516"/>
                </a:lnTo>
                <a:lnTo>
                  <a:pt x="458470" y="58674"/>
                </a:lnTo>
                <a:close/>
              </a:path>
              <a:path w="480695" h="113664">
                <a:moveTo>
                  <a:pt x="451866" y="30480"/>
                </a:moveTo>
                <a:lnTo>
                  <a:pt x="435356" y="30480"/>
                </a:lnTo>
                <a:lnTo>
                  <a:pt x="435356" y="36322"/>
                </a:lnTo>
                <a:lnTo>
                  <a:pt x="451866" y="36322"/>
                </a:lnTo>
                <a:lnTo>
                  <a:pt x="451866" y="30480"/>
                </a:lnTo>
                <a:close/>
              </a:path>
              <a:path w="480695" h="113664">
                <a:moveTo>
                  <a:pt x="458470" y="30480"/>
                </a:moveTo>
                <a:lnTo>
                  <a:pt x="456057" y="30480"/>
                </a:lnTo>
                <a:lnTo>
                  <a:pt x="456057" y="36322"/>
                </a:lnTo>
                <a:lnTo>
                  <a:pt x="458470" y="36322"/>
                </a:lnTo>
                <a:lnTo>
                  <a:pt x="458470" y="30480"/>
                </a:lnTo>
                <a:close/>
              </a:path>
              <a:path w="480695" h="113664">
                <a:moveTo>
                  <a:pt x="480568" y="0"/>
                </a:moveTo>
                <a:lnTo>
                  <a:pt x="473837" y="0"/>
                </a:lnTo>
                <a:lnTo>
                  <a:pt x="473837" y="113157"/>
                </a:lnTo>
                <a:lnTo>
                  <a:pt x="480568" y="113157"/>
                </a:lnTo>
                <a:lnTo>
                  <a:pt x="480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366696" y="6363106"/>
            <a:ext cx="167411" cy="167411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1052334" y="7459484"/>
            <a:ext cx="482600" cy="113664"/>
          </a:xfrm>
          <a:custGeom>
            <a:avLst/>
            <a:gdLst/>
            <a:ahLst/>
            <a:cxnLst/>
            <a:rect l="l" t="t" r="r" b="b"/>
            <a:pathLst>
              <a:path w="482600" h="113665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482600" h="113665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82600" h="113665">
                <a:moveTo>
                  <a:pt x="27050" y="17017"/>
                </a:moveTo>
                <a:lnTo>
                  <a:pt x="25907" y="17017"/>
                </a:lnTo>
                <a:lnTo>
                  <a:pt x="25825" y="40766"/>
                </a:lnTo>
                <a:lnTo>
                  <a:pt x="24790" y="47180"/>
                </a:lnTo>
                <a:lnTo>
                  <a:pt x="5079" y="81534"/>
                </a:lnTo>
                <a:lnTo>
                  <a:pt x="0" y="84581"/>
                </a:lnTo>
                <a:lnTo>
                  <a:pt x="4317" y="89788"/>
                </a:lnTo>
                <a:lnTo>
                  <a:pt x="27965" y="56565"/>
                </a:lnTo>
                <a:lnTo>
                  <a:pt x="29178" y="51251"/>
                </a:lnTo>
                <a:lnTo>
                  <a:pt x="28168" y="48094"/>
                </a:lnTo>
                <a:lnTo>
                  <a:pt x="27050" y="40766"/>
                </a:lnTo>
                <a:lnTo>
                  <a:pt x="27050" y="17017"/>
                </a:lnTo>
                <a:close/>
              </a:path>
              <a:path w="482600" h="113665">
                <a:moveTo>
                  <a:pt x="32512" y="17017"/>
                </a:moveTo>
                <a:lnTo>
                  <a:pt x="31241" y="17017"/>
                </a:lnTo>
                <a:lnTo>
                  <a:pt x="31167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4" y="81914"/>
                </a:lnTo>
                <a:lnTo>
                  <a:pt x="52704" y="79044"/>
                </a:lnTo>
                <a:lnTo>
                  <a:pt x="48285" y="75056"/>
                </a:lnTo>
                <a:lnTo>
                  <a:pt x="40754" y="64897"/>
                </a:lnTo>
                <a:lnTo>
                  <a:pt x="37807" y="59169"/>
                </a:lnTo>
                <a:lnTo>
                  <a:pt x="33578" y="46380"/>
                </a:lnTo>
                <a:lnTo>
                  <a:pt x="32580" y="40259"/>
                </a:lnTo>
                <a:lnTo>
                  <a:pt x="32512" y="17017"/>
                </a:lnTo>
                <a:close/>
              </a:path>
              <a:path w="482600" h="113665">
                <a:moveTo>
                  <a:pt x="31241" y="17017"/>
                </a:moveTo>
                <a:lnTo>
                  <a:pt x="27050" y="17017"/>
                </a:lnTo>
                <a:lnTo>
                  <a:pt x="27050" y="40766"/>
                </a:lnTo>
                <a:lnTo>
                  <a:pt x="28168" y="48094"/>
                </a:lnTo>
                <a:lnTo>
                  <a:pt x="29178" y="51251"/>
                </a:lnTo>
                <a:lnTo>
                  <a:pt x="30594" y="45046"/>
                </a:lnTo>
                <a:lnTo>
                  <a:pt x="31167" y="39839"/>
                </a:lnTo>
                <a:lnTo>
                  <a:pt x="31241" y="17017"/>
                </a:lnTo>
                <a:close/>
              </a:path>
              <a:path w="482600" h="113665">
                <a:moveTo>
                  <a:pt x="67056" y="41783"/>
                </a:moveTo>
                <a:lnTo>
                  <a:pt x="45846" y="41783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82600" h="113665">
                <a:moveTo>
                  <a:pt x="73533" y="41783"/>
                </a:moveTo>
                <a:lnTo>
                  <a:pt x="69468" y="41783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82600" h="113665">
                <a:moveTo>
                  <a:pt x="54863" y="14224"/>
                </a:moveTo>
                <a:lnTo>
                  <a:pt x="2412" y="14224"/>
                </a:lnTo>
                <a:lnTo>
                  <a:pt x="2412" y="20065"/>
                </a:lnTo>
                <a:lnTo>
                  <a:pt x="25907" y="20065"/>
                </a:lnTo>
                <a:lnTo>
                  <a:pt x="25907" y="17017"/>
                </a:lnTo>
                <a:lnTo>
                  <a:pt x="54863" y="17017"/>
                </a:lnTo>
                <a:lnTo>
                  <a:pt x="54863" y="14224"/>
                </a:lnTo>
                <a:close/>
              </a:path>
              <a:path w="482600" h="113665">
                <a:moveTo>
                  <a:pt x="54863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3" y="20065"/>
                </a:lnTo>
                <a:lnTo>
                  <a:pt x="54863" y="17017"/>
                </a:lnTo>
                <a:close/>
              </a:path>
              <a:path w="482600" h="113665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59" y="105790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82600" h="113665">
                <a:moveTo>
                  <a:pt x="207137" y="82550"/>
                </a:moveTo>
                <a:lnTo>
                  <a:pt x="200532" y="82550"/>
                </a:lnTo>
                <a:lnTo>
                  <a:pt x="200532" y="105790"/>
                </a:lnTo>
                <a:lnTo>
                  <a:pt x="207137" y="105790"/>
                </a:lnTo>
                <a:lnTo>
                  <a:pt x="207137" y="82550"/>
                </a:lnTo>
                <a:close/>
              </a:path>
              <a:path w="482600" h="113665">
                <a:moveTo>
                  <a:pt x="172084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482600" h="113665">
                <a:moveTo>
                  <a:pt x="207137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82600" h="113665">
                <a:moveTo>
                  <a:pt x="219836" y="55625"/>
                </a:moveTo>
                <a:lnTo>
                  <a:pt x="117601" y="55625"/>
                </a:lnTo>
                <a:lnTo>
                  <a:pt x="117601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482600" h="113665">
                <a:moveTo>
                  <a:pt x="219836" y="58800"/>
                </a:moveTo>
                <a:lnTo>
                  <a:pt x="172084" y="58800"/>
                </a:lnTo>
                <a:lnTo>
                  <a:pt x="172084" y="61467"/>
                </a:lnTo>
                <a:lnTo>
                  <a:pt x="219836" y="61467"/>
                </a:lnTo>
                <a:lnTo>
                  <a:pt x="219836" y="58800"/>
                </a:lnTo>
                <a:close/>
              </a:path>
              <a:path w="482600" h="113665">
                <a:moveTo>
                  <a:pt x="146176" y="37211"/>
                </a:moveTo>
                <a:lnTo>
                  <a:pt x="127634" y="37211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1"/>
                </a:lnTo>
                <a:close/>
              </a:path>
              <a:path w="482600" h="113665">
                <a:moveTo>
                  <a:pt x="153034" y="6985"/>
                </a:moveTo>
                <a:lnTo>
                  <a:pt x="146176" y="6985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5"/>
                </a:lnTo>
                <a:close/>
              </a:path>
              <a:path w="482600" h="113665">
                <a:moveTo>
                  <a:pt x="184403" y="37211"/>
                </a:moveTo>
                <a:lnTo>
                  <a:pt x="153034" y="37211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1"/>
                </a:lnTo>
                <a:close/>
              </a:path>
              <a:path w="482600" h="113665">
                <a:moveTo>
                  <a:pt x="191007" y="6985"/>
                </a:moveTo>
                <a:lnTo>
                  <a:pt x="184403" y="6985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5"/>
                </a:lnTo>
                <a:close/>
              </a:path>
              <a:path w="482600" h="113665">
                <a:moveTo>
                  <a:pt x="209550" y="37211"/>
                </a:moveTo>
                <a:lnTo>
                  <a:pt x="191007" y="37211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82600" h="113665">
                <a:moveTo>
                  <a:pt x="209803" y="3810"/>
                </a:moveTo>
                <a:lnTo>
                  <a:pt x="127507" y="3810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5"/>
                </a:lnTo>
                <a:lnTo>
                  <a:pt x="209803" y="6985"/>
                </a:lnTo>
                <a:lnTo>
                  <a:pt x="209803" y="3810"/>
                </a:lnTo>
                <a:close/>
              </a:path>
              <a:path w="482600" h="113665">
                <a:moveTo>
                  <a:pt x="184403" y="6985"/>
                </a:moveTo>
                <a:lnTo>
                  <a:pt x="153034" y="6985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5"/>
                </a:lnTo>
                <a:close/>
              </a:path>
              <a:path w="482600" h="113665">
                <a:moveTo>
                  <a:pt x="209803" y="6985"/>
                </a:moveTo>
                <a:lnTo>
                  <a:pt x="191007" y="6985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5"/>
                </a:lnTo>
                <a:close/>
              </a:path>
              <a:path w="482600" h="113665">
                <a:moveTo>
                  <a:pt x="300228" y="5714"/>
                </a:moveTo>
                <a:lnTo>
                  <a:pt x="299212" y="5714"/>
                </a:lnTo>
                <a:lnTo>
                  <a:pt x="299096" y="24764"/>
                </a:lnTo>
                <a:lnTo>
                  <a:pt x="297916" y="29972"/>
                </a:lnTo>
                <a:lnTo>
                  <a:pt x="270256" y="58165"/>
                </a:lnTo>
                <a:lnTo>
                  <a:pt x="273938" y="63753"/>
                </a:lnTo>
                <a:lnTo>
                  <a:pt x="302896" y="33276"/>
                </a:lnTo>
                <a:lnTo>
                  <a:pt x="301625" y="30734"/>
                </a:lnTo>
                <a:lnTo>
                  <a:pt x="300346" y="25273"/>
                </a:lnTo>
                <a:lnTo>
                  <a:pt x="300228" y="5714"/>
                </a:lnTo>
                <a:close/>
              </a:path>
              <a:path w="482600" h="113665">
                <a:moveTo>
                  <a:pt x="305816" y="5714"/>
                </a:moveTo>
                <a:lnTo>
                  <a:pt x="304926" y="5714"/>
                </a:lnTo>
                <a:lnTo>
                  <a:pt x="304926" y="25273"/>
                </a:lnTo>
                <a:lnTo>
                  <a:pt x="303555" y="31838"/>
                </a:lnTo>
                <a:lnTo>
                  <a:pt x="330962" y="60578"/>
                </a:lnTo>
                <a:lnTo>
                  <a:pt x="334644" y="55245"/>
                </a:lnTo>
                <a:lnTo>
                  <a:pt x="330834" y="53809"/>
                </a:lnTo>
                <a:lnTo>
                  <a:pt x="327190" y="51866"/>
                </a:lnTo>
                <a:lnTo>
                  <a:pt x="305816" y="22567"/>
                </a:lnTo>
                <a:lnTo>
                  <a:pt x="305816" y="5714"/>
                </a:lnTo>
                <a:close/>
              </a:path>
              <a:path w="482600" h="113665">
                <a:moveTo>
                  <a:pt x="304926" y="5714"/>
                </a:moveTo>
                <a:lnTo>
                  <a:pt x="300228" y="5714"/>
                </a:lnTo>
                <a:lnTo>
                  <a:pt x="300346" y="25273"/>
                </a:lnTo>
                <a:lnTo>
                  <a:pt x="301625" y="30734"/>
                </a:lnTo>
                <a:lnTo>
                  <a:pt x="302896" y="33276"/>
                </a:lnTo>
                <a:lnTo>
                  <a:pt x="303555" y="31838"/>
                </a:lnTo>
                <a:lnTo>
                  <a:pt x="304926" y="25273"/>
                </a:lnTo>
                <a:lnTo>
                  <a:pt x="304926" y="5714"/>
                </a:lnTo>
                <a:close/>
              </a:path>
              <a:path w="482600" h="113665">
                <a:moveTo>
                  <a:pt x="357123" y="0"/>
                </a:moveTo>
                <a:lnTo>
                  <a:pt x="350392" y="0"/>
                </a:lnTo>
                <a:lnTo>
                  <a:pt x="350392" y="69723"/>
                </a:lnTo>
                <a:lnTo>
                  <a:pt x="357123" y="69723"/>
                </a:lnTo>
                <a:lnTo>
                  <a:pt x="357123" y="36956"/>
                </a:lnTo>
                <a:lnTo>
                  <a:pt x="355345" y="36956"/>
                </a:lnTo>
                <a:lnTo>
                  <a:pt x="355345" y="31114"/>
                </a:lnTo>
                <a:lnTo>
                  <a:pt x="357123" y="31114"/>
                </a:lnTo>
                <a:lnTo>
                  <a:pt x="357123" y="0"/>
                </a:lnTo>
                <a:close/>
              </a:path>
              <a:path w="482600" h="113665">
                <a:moveTo>
                  <a:pt x="357123" y="31114"/>
                </a:moveTo>
                <a:lnTo>
                  <a:pt x="355345" y="31114"/>
                </a:lnTo>
                <a:lnTo>
                  <a:pt x="355345" y="36956"/>
                </a:lnTo>
                <a:lnTo>
                  <a:pt x="357123" y="36956"/>
                </a:lnTo>
                <a:lnTo>
                  <a:pt x="357123" y="31114"/>
                </a:lnTo>
                <a:close/>
              </a:path>
              <a:path w="482600" h="113665">
                <a:moveTo>
                  <a:pt x="374903" y="31114"/>
                </a:moveTo>
                <a:lnTo>
                  <a:pt x="357123" y="31114"/>
                </a:lnTo>
                <a:lnTo>
                  <a:pt x="357123" y="36956"/>
                </a:lnTo>
                <a:lnTo>
                  <a:pt x="374903" y="36956"/>
                </a:lnTo>
                <a:lnTo>
                  <a:pt x="374903" y="31114"/>
                </a:lnTo>
                <a:close/>
              </a:path>
              <a:path w="482600" h="113665">
                <a:moveTo>
                  <a:pt x="329272" y="73151"/>
                </a:moveTo>
                <a:lnTo>
                  <a:pt x="314032" y="73151"/>
                </a:lnTo>
                <a:lnTo>
                  <a:pt x="307530" y="73913"/>
                </a:lnTo>
                <a:lnTo>
                  <a:pt x="296608" y="76962"/>
                </a:lnTo>
                <a:lnTo>
                  <a:pt x="292417" y="79235"/>
                </a:lnTo>
                <a:lnTo>
                  <a:pt x="286575" y="85242"/>
                </a:lnTo>
                <a:lnTo>
                  <a:pt x="285115" y="88823"/>
                </a:lnTo>
                <a:lnTo>
                  <a:pt x="285115" y="97205"/>
                </a:lnTo>
                <a:lnTo>
                  <a:pt x="314032" y="112775"/>
                </a:lnTo>
                <a:lnTo>
                  <a:pt x="329272" y="112775"/>
                </a:lnTo>
                <a:lnTo>
                  <a:pt x="335826" y="112013"/>
                </a:lnTo>
                <a:lnTo>
                  <a:pt x="346671" y="108965"/>
                </a:lnTo>
                <a:lnTo>
                  <a:pt x="349731" y="107314"/>
                </a:lnTo>
                <a:lnTo>
                  <a:pt x="315556" y="107314"/>
                </a:lnTo>
                <a:lnTo>
                  <a:pt x="310299" y="106743"/>
                </a:lnTo>
                <a:lnTo>
                  <a:pt x="301332" y="104457"/>
                </a:lnTo>
                <a:lnTo>
                  <a:pt x="297853" y="102806"/>
                </a:lnTo>
                <a:lnTo>
                  <a:pt x="292950" y="98488"/>
                </a:lnTo>
                <a:lnTo>
                  <a:pt x="291719" y="95935"/>
                </a:lnTo>
                <a:lnTo>
                  <a:pt x="291719" y="90093"/>
                </a:lnTo>
                <a:lnTo>
                  <a:pt x="315556" y="78739"/>
                </a:lnTo>
                <a:lnTo>
                  <a:pt x="349929" y="78739"/>
                </a:lnTo>
                <a:lnTo>
                  <a:pt x="346671" y="76962"/>
                </a:lnTo>
                <a:lnTo>
                  <a:pt x="335826" y="73913"/>
                </a:lnTo>
                <a:lnTo>
                  <a:pt x="329272" y="73151"/>
                </a:lnTo>
                <a:close/>
              </a:path>
              <a:path w="482600" h="113665">
                <a:moveTo>
                  <a:pt x="349929" y="78739"/>
                </a:moveTo>
                <a:lnTo>
                  <a:pt x="327659" y="78739"/>
                </a:lnTo>
                <a:lnTo>
                  <a:pt x="332968" y="79311"/>
                </a:lnTo>
                <a:lnTo>
                  <a:pt x="342036" y="81597"/>
                </a:lnTo>
                <a:lnTo>
                  <a:pt x="345503" y="83248"/>
                </a:lnTo>
                <a:lnTo>
                  <a:pt x="350329" y="87566"/>
                </a:lnTo>
                <a:lnTo>
                  <a:pt x="351535" y="90093"/>
                </a:lnTo>
                <a:lnTo>
                  <a:pt x="351535" y="95935"/>
                </a:lnTo>
                <a:lnTo>
                  <a:pt x="327659" y="107314"/>
                </a:lnTo>
                <a:lnTo>
                  <a:pt x="349731" y="107314"/>
                </a:lnTo>
                <a:lnTo>
                  <a:pt x="350837" y="106718"/>
                </a:lnTo>
                <a:lnTo>
                  <a:pt x="356679" y="100799"/>
                </a:lnTo>
                <a:lnTo>
                  <a:pt x="358140" y="97205"/>
                </a:lnTo>
                <a:lnTo>
                  <a:pt x="358140" y="88823"/>
                </a:lnTo>
                <a:lnTo>
                  <a:pt x="356679" y="85242"/>
                </a:lnTo>
                <a:lnTo>
                  <a:pt x="350837" y="79235"/>
                </a:lnTo>
                <a:lnTo>
                  <a:pt x="349929" y="78739"/>
                </a:lnTo>
                <a:close/>
              </a:path>
              <a:path w="482600" h="113665">
                <a:moveTo>
                  <a:pt x="459359" y="2793"/>
                </a:moveTo>
                <a:lnTo>
                  <a:pt x="452881" y="2793"/>
                </a:lnTo>
                <a:lnTo>
                  <a:pt x="452881" y="107187"/>
                </a:lnTo>
                <a:lnTo>
                  <a:pt x="459359" y="107187"/>
                </a:lnTo>
                <a:lnTo>
                  <a:pt x="459359" y="47878"/>
                </a:lnTo>
                <a:lnTo>
                  <a:pt x="455040" y="47878"/>
                </a:lnTo>
                <a:lnTo>
                  <a:pt x="455040" y="42037"/>
                </a:lnTo>
                <a:lnTo>
                  <a:pt x="459359" y="42037"/>
                </a:lnTo>
                <a:lnTo>
                  <a:pt x="459359" y="2793"/>
                </a:lnTo>
                <a:close/>
              </a:path>
              <a:path w="482600" h="113665">
                <a:moveTo>
                  <a:pt x="413384" y="11175"/>
                </a:moveTo>
                <a:lnTo>
                  <a:pt x="412369" y="11175"/>
                </a:lnTo>
                <a:lnTo>
                  <a:pt x="412264" y="39877"/>
                </a:lnTo>
                <a:lnTo>
                  <a:pt x="411708" y="43941"/>
                </a:lnTo>
                <a:lnTo>
                  <a:pt x="393255" y="77660"/>
                </a:lnTo>
                <a:lnTo>
                  <a:pt x="386079" y="82550"/>
                </a:lnTo>
                <a:lnTo>
                  <a:pt x="390651" y="87756"/>
                </a:lnTo>
                <a:lnTo>
                  <a:pt x="414337" y="56006"/>
                </a:lnTo>
                <a:lnTo>
                  <a:pt x="415707" y="50776"/>
                </a:lnTo>
                <a:lnTo>
                  <a:pt x="414045" y="44323"/>
                </a:lnTo>
                <a:lnTo>
                  <a:pt x="413471" y="39877"/>
                </a:lnTo>
                <a:lnTo>
                  <a:pt x="413384" y="11175"/>
                </a:lnTo>
                <a:close/>
              </a:path>
              <a:path w="482600" h="113665">
                <a:moveTo>
                  <a:pt x="418845" y="11175"/>
                </a:moveTo>
                <a:lnTo>
                  <a:pt x="417829" y="11175"/>
                </a:lnTo>
                <a:lnTo>
                  <a:pt x="417829" y="39877"/>
                </a:lnTo>
                <a:lnTo>
                  <a:pt x="417131" y="45338"/>
                </a:lnTo>
                <a:lnTo>
                  <a:pt x="415707" y="50776"/>
                </a:lnTo>
                <a:lnTo>
                  <a:pt x="416661" y="54483"/>
                </a:lnTo>
                <a:lnTo>
                  <a:pt x="418503" y="59334"/>
                </a:lnTo>
                <a:lnTo>
                  <a:pt x="439928" y="85216"/>
                </a:lnTo>
                <a:lnTo>
                  <a:pt x="444119" y="80010"/>
                </a:lnTo>
                <a:lnTo>
                  <a:pt x="440474" y="77977"/>
                </a:lnTo>
                <a:lnTo>
                  <a:pt x="437108" y="75272"/>
                </a:lnTo>
                <a:lnTo>
                  <a:pt x="418924" y="39115"/>
                </a:lnTo>
                <a:lnTo>
                  <a:pt x="418845" y="11175"/>
                </a:lnTo>
                <a:close/>
              </a:path>
              <a:path w="482600" h="113665">
                <a:moveTo>
                  <a:pt x="417829" y="11175"/>
                </a:moveTo>
                <a:lnTo>
                  <a:pt x="413384" y="11175"/>
                </a:lnTo>
                <a:lnTo>
                  <a:pt x="413471" y="39877"/>
                </a:lnTo>
                <a:lnTo>
                  <a:pt x="414045" y="44323"/>
                </a:lnTo>
                <a:lnTo>
                  <a:pt x="415707" y="50776"/>
                </a:lnTo>
                <a:lnTo>
                  <a:pt x="417131" y="45338"/>
                </a:lnTo>
                <a:lnTo>
                  <a:pt x="417829" y="39877"/>
                </a:lnTo>
                <a:lnTo>
                  <a:pt x="417829" y="11175"/>
                </a:lnTo>
                <a:close/>
              </a:path>
              <a:path w="482600" h="113665">
                <a:moveTo>
                  <a:pt x="452881" y="42037"/>
                </a:moveTo>
                <a:lnTo>
                  <a:pt x="431545" y="42037"/>
                </a:lnTo>
                <a:lnTo>
                  <a:pt x="431545" y="47878"/>
                </a:lnTo>
                <a:lnTo>
                  <a:pt x="452881" y="47878"/>
                </a:lnTo>
                <a:lnTo>
                  <a:pt x="452881" y="42037"/>
                </a:lnTo>
                <a:close/>
              </a:path>
              <a:path w="482600" h="113665">
                <a:moveTo>
                  <a:pt x="459359" y="42037"/>
                </a:moveTo>
                <a:lnTo>
                  <a:pt x="455040" y="42037"/>
                </a:lnTo>
                <a:lnTo>
                  <a:pt x="455040" y="47878"/>
                </a:lnTo>
                <a:lnTo>
                  <a:pt x="459359" y="47878"/>
                </a:lnTo>
                <a:lnTo>
                  <a:pt x="459359" y="42037"/>
                </a:lnTo>
                <a:close/>
              </a:path>
              <a:path w="482600" h="113665">
                <a:moveTo>
                  <a:pt x="482472" y="0"/>
                </a:moveTo>
                <a:lnTo>
                  <a:pt x="475869" y="0"/>
                </a:lnTo>
                <a:lnTo>
                  <a:pt x="475869" y="113156"/>
                </a:lnTo>
                <a:lnTo>
                  <a:pt x="482472" y="113156"/>
                </a:lnTo>
                <a:lnTo>
                  <a:pt x="4824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06701" y="7460919"/>
            <a:ext cx="167411" cy="167411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8612340" y="3266224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4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492125" h="113664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92125" h="113664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9"/>
                </a:lnTo>
                <a:lnTo>
                  <a:pt x="27952" y="56565"/>
                </a:lnTo>
                <a:lnTo>
                  <a:pt x="29169" y="51233"/>
                </a:lnTo>
                <a:lnTo>
                  <a:pt x="28168" y="48094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92125" h="113664">
                <a:moveTo>
                  <a:pt x="32512" y="17018"/>
                </a:moveTo>
                <a:lnTo>
                  <a:pt x="31242" y="17018"/>
                </a:lnTo>
                <a:lnTo>
                  <a:pt x="31166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44"/>
                </a:lnTo>
                <a:lnTo>
                  <a:pt x="48272" y="75056"/>
                </a:lnTo>
                <a:lnTo>
                  <a:pt x="40741" y="64897"/>
                </a:lnTo>
                <a:lnTo>
                  <a:pt x="37795" y="59169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8"/>
                </a:lnTo>
                <a:close/>
              </a:path>
              <a:path w="492125" h="113664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94"/>
                </a:lnTo>
                <a:lnTo>
                  <a:pt x="29169" y="51233"/>
                </a:lnTo>
                <a:lnTo>
                  <a:pt x="30581" y="45046"/>
                </a:lnTo>
                <a:lnTo>
                  <a:pt x="31166" y="39839"/>
                </a:lnTo>
                <a:lnTo>
                  <a:pt x="31242" y="17018"/>
                </a:lnTo>
                <a:close/>
              </a:path>
              <a:path w="492125" h="113664">
                <a:moveTo>
                  <a:pt x="67056" y="41782"/>
                </a:moveTo>
                <a:lnTo>
                  <a:pt x="45847" y="41782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2"/>
                </a:lnTo>
                <a:close/>
              </a:path>
              <a:path w="492125" h="113664">
                <a:moveTo>
                  <a:pt x="73533" y="41782"/>
                </a:moveTo>
                <a:lnTo>
                  <a:pt x="69469" y="41782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2"/>
                </a:lnTo>
                <a:close/>
              </a:path>
              <a:path w="492125" h="113664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92125" h="113664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92125" h="113664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92125" h="113664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92125" h="113664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492125" h="113664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92125" h="113664">
                <a:moveTo>
                  <a:pt x="219837" y="55625"/>
                </a:moveTo>
                <a:lnTo>
                  <a:pt x="117602" y="55625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492125" h="113664">
                <a:moveTo>
                  <a:pt x="219837" y="58800"/>
                </a:moveTo>
                <a:lnTo>
                  <a:pt x="172085" y="58800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0"/>
                </a:lnTo>
                <a:close/>
              </a:path>
              <a:path w="492125" h="113664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0"/>
                </a:lnTo>
                <a:close/>
              </a:path>
              <a:path w="492125" h="113664">
                <a:moveTo>
                  <a:pt x="153035" y="6984"/>
                </a:moveTo>
                <a:lnTo>
                  <a:pt x="146177" y="6984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4"/>
                </a:lnTo>
                <a:close/>
              </a:path>
              <a:path w="492125" h="113664">
                <a:moveTo>
                  <a:pt x="184404" y="37210"/>
                </a:moveTo>
                <a:lnTo>
                  <a:pt x="153035" y="37210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0"/>
                </a:lnTo>
                <a:close/>
              </a:path>
              <a:path w="492125" h="113664">
                <a:moveTo>
                  <a:pt x="191008" y="6984"/>
                </a:moveTo>
                <a:lnTo>
                  <a:pt x="184404" y="6984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4"/>
                </a:lnTo>
                <a:close/>
              </a:path>
              <a:path w="492125" h="113664">
                <a:moveTo>
                  <a:pt x="209550" y="37210"/>
                </a:moveTo>
                <a:lnTo>
                  <a:pt x="191008" y="37210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0"/>
                </a:lnTo>
                <a:close/>
              </a:path>
              <a:path w="492125" h="113664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492125" h="113664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492125" h="113664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492125" h="113664">
                <a:moveTo>
                  <a:pt x="300228" y="10414"/>
                </a:moveTo>
                <a:lnTo>
                  <a:pt x="299212" y="10414"/>
                </a:lnTo>
                <a:lnTo>
                  <a:pt x="299109" y="38785"/>
                </a:lnTo>
                <a:lnTo>
                  <a:pt x="298335" y="43294"/>
                </a:lnTo>
                <a:lnTo>
                  <a:pt x="276263" y="78384"/>
                </a:lnTo>
                <a:lnTo>
                  <a:pt x="268986" y="83057"/>
                </a:lnTo>
                <a:lnTo>
                  <a:pt x="273177" y="88519"/>
                </a:lnTo>
                <a:lnTo>
                  <a:pt x="300355" y="55841"/>
                </a:lnTo>
                <a:lnTo>
                  <a:pt x="302607" y="48659"/>
                </a:lnTo>
                <a:lnTo>
                  <a:pt x="301117" y="44119"/>
                </a:lnTo>
                <a:lnTo>
                  <a:pt x="300256" y="38785"/>
                </a:lnTo>
                <a:lnTo>
                  <a:pt x="300228" y="10414"/>
                </a:lnTo>
                <a:close/>
              </a:path>
              <a:path w="492125" h="113664">
                <a:moveTo>
                  <a:pt x="305816" y="10414"/>
                </a:moveTo>
                <a:lnTo>
                  <a:pt x="304800" y="10414"/>
                </a:lnTo>
                <a:lnTo>
                  <a:pt x="304800" y="38785"/>
                </a:lnTo>
                <a:lnTo>
                  <a:pt x="303911" y="44500"/>
                </a:lnTo>
                <a:lnTo>
                  <a:pt x="323888" y="81114"/>
                </a:lnTo>
                <a:lnTo>
                  <a:pt x="331724" y="86232"/>
                </a:lnTo>
                <a:lnTo>
                  <a:pt x="336042" y="80772"/>
                </a:lnTo>
                <a:lnTo>
                  <a:pt x="332397" y="78917"/>
                </a:lnTo>
                <a:lnTo>
                  <a:pt x="328777" y="76314"/>
                </a:lnTo>
                <a:lnTo>
                  <a:pt x="306679" y="42824"/>
                </a:lnTo>
                <a:lnTo>
                  <a:pt x="305860" y="38188"/>
                </a:lnTo>
                <a:lnTo>
                  <a:pt x="305816" y="10414"/>
                </a:lnTo>
                <a:close/>
              </a:path>
              <a:path w="492125" h="113664">
                <a:moveTo>
                  <a:pt x="304800" y="10414"/>
                </a:moveTo>
                <a:lnTo>
                  <a:pt x="300228" y="10414"/>
                </a:lnTo>
                <a:lnTo>
                  <a:pt x="300256" y="38785"/>
                </a:lnTo>
                <a:lnTo>
                  <a:pt x="301117" y="44119"/>
                </a:lnTo>
                <a:lnTo>
                  <a:pt x="302607" y="48659"/>
                </a:lnTo>
                <a:lnTo>
                  <a:pt x="303911" y="44500"/>
                </a:lnTo>
                <a:lnTo>
                  <a:pt x="304800" y="38785"/>
                </a:lnTo>
                <a:lnTo>
                  <a:pt x="304800" y="10414"/>
                </a:lnTo>
                <a:close/>
              </a:path>
              <a:path w="492125" h="113664">
                <a:moveTo>
                  <a:pt x="356107" y="0"/>
                </a:moveTo>
                <a:lnTo>
                  <a:pt x="349250" y="0"/>
                </a:lnTo>
                <a:lnTo>
                  <a:pt x="349250" y="113156"/>
                </a:lnTo>
                <a:lnTo>
                  <a:pt x="356107" y="113156"/>
                </a:lnTo>
                <a:lnTo>
                  <a:pt x="356107" y="53085"/>
                </a:lnTo>
                <a:lnTo>
                  <a:pt x="354330" y="53085"/>
                </a:lnTo>
                <a:lnTo>
                  <a:pt x="354330" y="47243"/>
                </a:lnTo>
                <a:lnTo>
                  <a:pt x="356107" y="47243"/>
                </a:lnTo>
                <a:lnTo>
                  <a:pt x="356107" y="0"/>
                </a:lnTo>
                <a:close/>
              </a:path>
              <a:path w="492125" h="113664">
                <a:moveTo>
                  <a:pt x="356107" y="47243"/>
                </a:moveTo>
                <a:lnTo>
                  <a:pt x="354330" y="47243"/>
                </a:lnTo>
                <a:lnTo>
                  <a:pt x="354330" y="53085"/>
                </a:lnTo>
                <a:lnTo>
                  <a:pt x="356107" y="53085"/>
                </a:lnTo>
                <a:lnTo>
                  <a:pt x="356107" y="47243"/>
                </a:lnTo>
                <a:close/>
              </a:path>
              <a:path w="492125" h="113664">
                <a:moveTo>
                  <a:pt x="375920" y="47243"/>
                </a:moveTo>
                <a:lnTo>
                  <a:pt x="356107" y="47243"/>
                </a:lnTo>
                <a:lnTo>
                  <a:pt x="356107" y="53085"/>
                </a:lnTo>
                <a:lnTo>
                  <a:pt x="375920" y="53085"/>
                </a:lnTo>
                <a:lnTo>
                  <a:pt x="375920" y="47243"/>
                </a:lnTo>
                <a:close/>
              </a:path>
              <a:path w="492125" h="113664">
                <a:moveTo>
                  <a:pt x="473964" y="0"/>
                </a:moveTo>
                <a:lnTo>
                  <a:pt x="467233" y="0"/>
                </a:lnTo>
                <a:lnTo>
                  <a:pt x="467233" y="67564"/>
                </a:lnTo>
                <a:lnTo>
                  <a:pt x="473964" y="67564"/>
                </a:lnTo>
                <a:lnTo>
                  <a:pt x="473964" y="48386"/>
                </a:lnTo>
                <a:lnTo>
                  <a:pt x="472059" y="48386"/>
                </a:lnTo>
                <a:lnTo>
                  <a:pt x="472059" y="42417"/>
                </a:lnTo>
                <a:lnTo>
                  <a:pt x="473964" y="42417"/>
                </a:lnTo>
                <a:lnTo>
                  <a:pt x="473964" y="24510"/>
                </a:lnTo>
                <a:lnTo>
                  <a:pt x="472059" y="24510"/>
                </a:lnTo>
                <a:lnTo>
                  <a:pt x="472059" y="18668"/>
                </a:lnTo>
                <a:lnTo>
                  <a:pt x="473964" y="18668"/>
                </a:lnTo>
                <a:lnTo>
                  <a:pt x="473964" y="0"/>
                </a:lnTo>
                <a:close/>
              </a:path>
              <a:path w="492125" h="113664">
                <a:moveTo>
                  <a:pt x="473964" y="42417"/>
                </a:moveTo>
                <a:lnTo>
                  <a:pt x="472059" y="42417"/>
                </a:lnTo>
                <a:lnTo>
                  <a:pt x="472059" y="48386"/>
                </a:lnTo>
                <a:lnTo>
                  <a:pt x="473964" y="48386"/>
                </a:lnTo>
                <a:lnTo>
                  <a:pt x="473964" y="42417"/>
                </a:lnTo>
                <a:close/>
              </a:path>
              <a:path w="492125" h="113664">
                <a:moveTo>
                  <a:pt x="491617" y="42417"/>
                </a:moveTo>
                <a:lnTo>
                  <a:pt x="473964" y="42417"/>
                </a:lnTo>
                <a:lnTo>
                  <a:pt x="473964" y="48386"/>
                </a:lnTo>
                <a:lnTo>
                  <a:pt x="491617" y="48386"/>
                </a:lnTo>
                <a:lnTo>
                  <a:pt x="491617" y="42417"/>
                </a:lnTo>
                <a:close/>
              </a:path>
              <a:path w="492125" h="113664">
                <a:moveTo>
                  <a:pt x="473964" y="18668"/>
                </a:moveTo>
                <a:lnTo>
                  <a:pt x="472059" y="18668"/>
                </a:lnTo>
                <a:lnTo>
                  <a:pt x="472059" y="24510"/>
                </a:lnTo>
                <a:lnTo>
                  <a:pt x="473964" y="24510"/>
                </a:lnTo>
                <a:lnTo>
                  <a:pt x="473964" y="18668"/>
                </a:lnTo>
                <a:close/>
              </a:path>
              <a:path w="492125" h="113664">
                <a:moveTo>
                  <a:pt x="491617" y="18668"/>
                </a:moveTo>
                <a:lnTo>
                  <a:pt x="473964" y="18668"/>
                </a:lnTo>
                <a:lnTo>
                  <a:pt x="473964" y="24510"/>
                </a:lnTo>
                <a:lnTo>
                  <a:pt x="491617" y="24510"/>
                </a:lnTo>
                <a:lnTo>
                  <a:pt x="491617" y="18668"/>
                </a:lnTo>
                <a:close/>
              </a:path>
              <a:path w="492125" h="113664">
                <a:moveTo>
                  <a:pt x="424129" y="6984"/>
                </a:moveTo>
                <a:lnTo>
                  <a:pt x="412953" y="6984"/>
                </a:lnTo>
                <a:lnTo>
                  <a:pt x="408025" y="8115"/>
                </a:lnTo>
                <a:lnTo>
                  <a:pt x="399300" y="12598"/>
                </a:lnTo>
                <a:lnTo>
                  <a:pt x="395897" y="15671"/>
                </a:lnTo>
                <a:lnTo>
                  <a:pt x="390982" y="23456"/>
                </a:lnTo>
                <a:lnTo>
                  <a:pt x="389763" y="28028"/>
                </a:lnTo>
                <a:lnTo>
                  <a:pt x="389763" y="38531"/>
                </a:lnTo>
                <a:lnTo>
                  <a:pt x="412953" y="59435"/>
                </a:lnTo>
                <a:lnTo>
                  <a:pt x="424129" y="59435"/>
                </a:lnTo>
                <a:lnTo>
                  <a:pt x="429133" y="58343"/>
                </a:lnTo>
                <a:lnTo>
                  <a:pt x="437769" y="53936"/>
                </a:lnTo>
                <a:lnTo>
                  <a:pt x="438008" y="53721"/>
                </a:lnTo>
                <a:lnTo>
                  <a:pt x="414223" y="53721"/>
                </a:lnTo>
                <a:lnTo>
                  <a:pt x="410438" y="52831"/>
                </a:lnTo>
                <a:lnTo>
                  <a:pt x="403745" y="49275"/>
                </a:lnTo>
                <a:lnTo>
                  <a:pt x="401129" y="46850"/>
                </a:lnTo>
                <a:lnTo>
                  <a:pt x="397319" y="40665"/>
                </a:lnTo>
                <a:lnTo>
                  <a:pt x="396367" y="37172"/>
                </a:lnTo>
                <a:lnTo>
                  <a:pt x="396367" y="29387"/>
                </a:lnTo>
                <a:lnTo>
                  <a:pt x="414223" y="12826"/>
                </a:lnTo>
                <a:lnTo>
                  <a:pt x="438020" y="12826"/>
                </a:lnTo>
                <a:lnTo>
                  <a:pt x="437769" y="12598"/>
                </a:lnTo>
                <a:lnTo>
                  <a:pt x="429133" y="8115"/>
                </a:lnTo>
                <a:lnTo>
                  <a:pt x="424129" y="6984"/>
                </a:lnTo>
                <a:close/>
              </a:path>
              <a:path w="492125" h="113664">
                <a:moveTo>
                  <a:pt x="438020" y="12826"/>
                </a:moveTo>
                <a:lnTo>
                  <a:pt x="422783" y="12826"/>
                </a:lnTo>
                <a:lnTo>
                  <a:pt x="426605" y="13716"/>
                </a:lnTo>
                <a:lnTo>
                  <a:pt x="433298" y="17272"/>
                </a:lnTo>
                <a:lnTo>
                  <a:pt x="435940" y="19710"/>
                </a:lnTo>
                <a:lnTo>
                  <a:pt x="439839" y="25895"/>
                </a:lnTo>
                <a:lnTo>
                  <a:pt x="440817" y="29387"/>
                </a:lnTo>
                <a:lnTo>
                  <a:pt x="440817" y="37172"/>
                </a:lnTo>
                <a:lnTo>
                  <a:pt x="422783" y="53721"/>
                </a:lnTo>
                <a:lnTo>
                  <a:pt x="438008" y="53721"/>
                </a:lnTo>
                <a:lnTo>
                  <a:pt x="441147" y="50888"/>
                </a:lnTo>
                <a:lnTo>
                  <a:pt x="446062" y="43103"/>
                </a:lnTo>
                <a:lnTo>
                  <a:pt x="447294" y="38531"/>
                </a:lnTo>
                <a:lnTo>
                  <a:pt x="447294" y="28028"/>
                </a:lnTo>
                <a:lnTo>
                  <a:pt x="446062" y="23456"/>
                </a:lnTo>
                <a:lnTo>
                  <a:pt x="441147" y="15671"/>
                </a:lnTo>
                <a:lnTo>
                  <a:pt x="438020" y="12826"/>
                </a:lnTo>
                <a:close/>
              </a:path>
              <a:path w="492125" h="113664">
                <a:moveTo>
                  <a:pt x="446024" y="71881"/>
                </a:moveTo>
                <a:lnTo>
                  <a:pt x="430860" y="71881"/>
                </a:lnTo>
                <a:lnTo>
                  <a:pt x="424370" y="72694"/>
                </a:lnTo>
                <a:lnTo>
                  <a:pt x="413448" y="75907"/>
                </a:lnTo>
                <a:lnTo>
                  <a:pt x="409257" y="78231"/>
                </a:lnTo>
                <a:lnTo>
                  <a:pt x="403415" y="84327"/>
                </a:lnTo>
                <a:lnTo>
                  <a:pt x="401955" y="88061"/>
                </a:lnTo>
                <a:lnTo>
                  <a:pt x="401955" y="96697"/>
                </a:lnTo>
                <a:lnTo>
                  <a:pt x="430860" y="112775"/>
                </a:lnTo>
                <a:lnTo>
                  <a:pt x="446024" y="112775"/>
                </a:lnTo>
                <a:lnTo>
                  <a:pt x="452564" y="111975"/>
                </a:lnTo>
                <a:lnTo>
                  <a:pt x="463486" y="108762"/>
                </a:lnTo>
                <a:lnTo>
                  <a:pt x="466310" y="107187"/>
                </a:lnTo>
                <a:lnTo>
                  <a:pt x="432384" y="107187"/>
                </a:lnTo>
                <a:lnTo>
                  <a:pt x="427139" y="106603"/>
                </a:lnTo>
                <a:lnTo>
                  <a:pt x="418160" y="104228"/>
                </a:lnTo>
                <a:lnTo>
                  <a:pt x="414693" y="102514"/>
                </a:lnTo>
                <a:lnTo>
                  <a:pt x="409778" y="98031"/>
                </a:lnTo>
                <a:lnTo>
                  <a:pt x="408559" y="95427"/>
                </a:lnTo>
                <a:lnTo>
                  <a:pt x="408559" y="89331"/>
                </a:lnTo>
                <a:lnTo>
                  <a:pt x="432384" y="77470"/>
                </a:lnTo>
                <a:lnTo>
                  <a:pt x="466303" y="77470"/>
                </a:lnTo>
                <a:lnTo>
                  <a:pt x="463486" y="75907"/>
                </a:lnTo>
                <a:lnTo>
                  <a:pt x="452564" y="72694"/>
                </a:lnTo>
                <a:lnTo>
                  <a:pt x="446024" y="71881"/>
                </a:lnTo>
                <a:close/>
              </a:path>
              <a:path w="492125" h="113664">
                <a:moveTo>
                  <a:pt x="466303" y="77470"/>
                </a:moveTo>
                <a:lnTo>
                  <a:pt x="444500" y="77470"/>
                </a:lnTo>
                <a:lnTo>
                  <a:pt x="449808" y="78092"/>
                </a:lnTo>
                <a:lnTo>
                  <a:pt x="458863" y="80543"/>
                </a:lnTo>
                <a:lnTo>
                  <a:pt x="462343" y="82257"/>
                </a:lnTo>
                <a:lnTo>
                  <a:pt x="467169" y="86664"/>
                </a:lnTo>
                <a:lnTo>
                  <a:pt x="468376" y="89331"/>
                </a:lnTo>
                <a:lnTo>
                  <a:pt x="468376" y="95427"/>
                </a:lnTo>
                <a:lnTo>
                  <a:pt x="444500" y="107187"/>
                </a:lnTo>
                <a:lnTo>
                  <a:pt x="466310" y="107187"/>
                </a:lnTo>
                <a:lnTo>
                  <a:pt x="467677" y="106425"/>
                </a:lnTo>
                <a:lnTo>
                  <a:pt x="473519" y="100329"/>
                </a:lnTo>
                <a:lnTo>
                  <a:pt x="474980" y="96697"/>
                </a:lnTo>
                <a:lnTo>
                  <a:pt x="474980" y="88061"/>
                </a:lnTo>
                <a:lnTo>
                  <a:pt x="473519" y="84327"/>
                </a:lnTo>
                <a:lnTo>
                  <a:pt x="467677" y="78231"/>
                </a:lnTo>
                <a:lnTo>
                  <a:pt x="466303" y="774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366696" y="3267659"/>
            <a:ext cx="167411" cy="167411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9204388" y="4031767"/>
            <a:ext cx="722630" cy="116205"/>
          </a:xfrm>
          <a:custGeom>
            <a:avLst/>
            <a:gdLst/>
            <a:ahLst/>
            <a:cxnLst/>
            <a:rect l="l" t="t" r="r" b="b"/>
            <a:pathLst>
              <a:path w="722629" h="116204">
                <a:moveTo>
                  <a:pt x="29489" y="73165"/>
                </a:moveTo>
                <a:lnTo>
                  <a:pt x="28536" y="73202"/>
                </a:lnTo>
                <a:lnTo>
                  <a:pt x="6324" y="73494"/>
                </a:lnTo>
                <a:lnTo>
                  <a:pt x="0" y="73494"/>
                </a:lnTo>
                <a:lnTo>
                  <a:pt x="1028" y="78867"/>
                </a:lnTo>
                <a:lnTo>
                  <a:pt x="7200" y="78867"/>
                </a:lnTo>
                <a:lnTo>
                  <a:pt x="28854" y="78574"/>
                </a:lnTo>
                <a:lnTo>
                  <a:pt x="36588" y="78193"/>
                </a:lnTo>
                <a:lnTo>
                  <a:pt x="52666" y="76898"/>
                </a:lnTo>
                <a:lnTo>
                  <a:pt x="60578" y="75895"/>
                </a:lnTo>
                <a:lnTo>
                  <a:pt x="63817" y="75323"/>
                </a:lnTo>
                <a:lnTo>
                  <a:pt x="29489" y="75323"/>
                </a:lnTo>
                <a:lnTo>
                  <a:pt x="29489" y="73165"/>
                </a:lnTo>
                <a:close/>
              </a:path>
              <a:path w="722629" h="116204">
                <a:moveTo>
                  <a:pt x="35547" y="72929"/>
                </a:moveTo>
                <a:lnTo>
                  <a:pt x="29489" y="73165"/>
                </a:lnTo>
                <a:lnTo>
                  <a:pt x="29489" y="75323"/>
                </a:lnTo>
                <a:lnTo>
                  <a:pt x="35547" y="75323"/>
                </a:lnTo>
                <a:lnTo>
                  <a:pt x="35547" y="72929"/>
                </a:lnTo>
                <a:close/>
              </a:path>
              <a:path w="722629" h="116204">
                <a:moveTo>
                  <a:pt x="67779" y="69951"/>
                </a:moveTo>
                <a:lnTo>
                  <a:pt x="60236" y="71094"/>
                </a:lnTo>
                <a:lnTo>
                  <a:pt x="52438" y="71907"/>
                </a:lnTo>
                <a:lnTo>
                  <a:pt x="36360" y="72898"/>
                </a:lnTo>
                <a:lnTo>
                  <a:pt x="35547" y="72929"/>
                </a:lnTo>
                <a:lnTo>
                  <a:pt x="35547" y="75323"/>
                </a:lnTo>
                <a:lnTo>
                  <a:pt x="63817" y="75323"/>
                </a:lnTo>
                <a:lnTo>
                  <a:pt x="68351" y="74523"/>
                </a:lnTo>
                <a:lnTo>
                  <a:pt x="67779" y="69951"/>
                </a:lnTo>
                <a:close/>
              </a:path>
              <a:path w="722629" h="116204">
                <a:moveTo>
                  <a:pt x="35547" y="50977"/>
                </a:moveTo>
                <a:lnTo>
                  <a:pt x="29489" y="50977"/>
                </a:lnTo>
                <a:lnTo>
                  <a:pt x="29489" y="73165"/>
                </a:lnTo>
                <a:lnTo>
                  <a:pt x="35547" y="72929"/>
                </a:lnTo>
                <a:lnTo>
                  <a:pt x="35547" y="50977"/>
                </a:lnTo>
                <a:close/>
              </a:path>
              <a:path w="722629" h="116204">
                <a:moveTo>
                  <a:pt x="37833" y="7086"/>
                </a:moveTo>
                <a:lnTo>
                  <a:pt x="27317" y="7086"/>
                </a:lnTo>
                <a:lnTo>
                  <a:pt x="22669" y="8051"/>
                </a:lnTo>
                <a:lnTo>
                  <a:pt x="14592" y="11937"/>
                </a:lnTo>
                <a:lnTo>
                  <a:pt x="11429" y="14668"/>
                </a:lnTo>
                <a:lnTo>
                  <a:pt x="6857" y="21678"/>
                </a:lnTo>
                <a:lnTo>
                  <a:pt x="5715" y="25755"/>
                </a:lnTo>
                <a:lnTo>
                  <a:pt x="5715" y="34975"/>
                </a:lnTo>
                <a:lnTo>
                  <a:pt x="27317" y="53606"/>
                </a:lnTo>
                <a:lnTo>
                  <a:pt x="29489" y="53606"/>
                </a:lnTo>
                <a:lnTo>
                  <a:pt x="29489" y="50977"/>
                </a:lnTo>
                <a:lnTo>
                  <a:pt x="45912" y="50977"/>
                </a:lnTo>
                <a:lnTo>
                  <a:pt x="50558" y="48742"/>
                </a:lnTo>
                <a:lnTo>
                  <a:pt x="51013" y="48348"/>
                </a:lnTo>
                <a:lnTo>
                  <a:pt x="28536" y="48348"/>
                </a:lnTo>
                <a:lnTo>
                  <a:pt x="24930" y="47561"/>
                </a:lnTo>
                <a:lnTo>
                  <a:pt x="18605" y="44437"/>
                </a:lnTo>
                <a:lnTo>
                  <a:pt x="16128" y="42303"/>
                </a:lnTo>
                <a:lnTo>
                  <a:pt x="12547" y="36893"/>
                </a:lnTo>
                <a:lnTo>
                  <a:pt x="11658" y="33832"/>
                </a:lnTo>
                <a:lnTo>
                  <a:pt x="11658" y="26898"/>
                </a:lnTo>
                <a:lnTo>
                  <a:pt x="28536" y="12458"/>
                </a:lnTo>
                <a:lnTo>
                  <a:pt x="51156" y="12458"/>
                </a:lnTo>
                <a:lnTo>
                  <a:pt x="50558" y="11937"/>
                </a:lnTo>
                <a:lnTo>
                  <a:pt x="42481" y="8051"/>
                </a:lnTo>
                <a:lnTo>
                  <a:pt x="37833" y="7086"/>
                </a:lnTo>
                <a:close/>
              </a:path>
              <a:path w="722629" h="116204">
                <a:moveTo>
                  <a:pt x="45912" y="50977"/>
                </a:moveTo>
                <a:lnTo>
                  <a:pt x="35547" y="50977"/>
                </a:lnTo>
                <a:lnTo>
                  <a:pt x="35547" y="53606"/>
                </a:lnTo>
                <a:lnTo>
                  <a:pt x="37833" y="53606"/>
                </a:lnTo>
                <a:lnTo>
                  <a:pt x="42481" y="52628"/>
                </a:lnTo>
                <a:lnTo>
                  <a:pt x="45912" y="50977"/>
                </a:lnTo>
                <a:close/>
              </a:path>
              <a:path w="722629" h="116204">
                <a:moveTo>
                  <a:pt x="51156" y="12458"/>
                </a:moveTo>
                <a:lnTo>
                  <a:pt x="36614" y="12458"/>
                </a:lnTo>
                <a:lnTo>
                  <a:pt x="40195" y="13220"/>
                </a:lnTo>
                <a:lnTo>
                  <a:pt x="46443" y="16268"/>
                </a:lnTo>
                <a:lnTo>
                  <a:pt x="48895" y="18376"/>
                </a:lnTo>
                <a:lnTo>
                  <a:pt x="52476" y="23787"/>
                </a:lnTo>
                <a:lnTo>
                  <a:pt x="53378" y="26898"/>
                </a:lnTo>
                <a:lnTo>
                  <a:pt x="53378" y="33832"/>
                </a:lnTo>
                <a:lnTo>
                  <a:pt x="36614" y="48348"/>
                </a:lnTo>
                <a:lnTo>
                  <a:pt x="51013" y="48348"/>
                </a:lnTo>
                <a:lnTo>
                  <a:pt x="53695" y="46024"/>
                </a:lnTo>
                <a:lnTo>
                  <a:pt x="58191" y="39014"/>
                </a:lnTo>
                <a:lnTo>
                  <a:pt x="59321" y="34975"/>
                </a:lnTo>
                <a:lnTo>
                  <a:pt x="59321" y="25755"/>
                </a:lnTo>
                <a:lnTo>
                  <a:pt x="58191" y="21678"/>
                </a:lnTo>
                <a:lnTo>
                  <a:pt x="53695" y="14668"/>
                </a:lnTo>
                <a:lnTo>
                  <a:pt x="51156" y="12458"/>
                </a:lnTo>
                <a:close/>
              </a:path>
              <a:path w="722629" h="116204">
                <a:moveTo>
                  <a:pt x="81152" y="0"/>
                </a:moveTo>
                <a:lnTo>
                  <a:pt x="74980" y="0"/>
                </a:lnTo>
                <a:lnTo>
                  <a:pt x="74980" y="102069"/>
                </a:lnTo>
                <a:lnTo>
                  <a:pt x="81152" y="102069"/>
                </a:lnTo>
                <a:lnTo>
                  <a:pt x="81152" y="0"/>
                </a:lnTo>
                <a:close/>
              </a:path>
              <a:path w="722629" h="116204">
                <a:moveTo>
                  <a:pt x="187223" y="114"/>
                </a:moveTo>
                <a:lnTo>
                  <a:pt x="181051" y="114"/>
                </a:lnTo>
                <a:lnTo>
                  <a:pt x="181051" y="101955"/>
                </a:lnTo>
                <a:lnTo>
                  <a:pt x="187223" y="101955"/>
                </a:lnTo>
                <a:lnTo>
                  <a:pt x="187223" y="114"/>
                </a:lnTo>
                <a:close/>
              </a:path>
              <a:path w="722629" h="116204">
                <a:moveTo>
                  <a:pt x="135559" y="22974"/>
                </a:moveTo>
                <a:lnTo>
                  <a:pt x="134759" y="22974"/>
                </a:lnTo>
                <a:lnTo>
                  <a:pt x="134659" y="39243"/>
                </a:lnTo>
                <a:lnTo>
                  <a:pt x="133997" y="43256"/>
                </a:lnTo>
                <a:lnTo>
                  <a:pt x="110909" y="75361"/>
                </a:lnTo>
                <a:lnTo>
                  <a:pt x="107327" y="77038"/>
                </a:lnTo>
                <a:lnTo>
                  <a:pt x="110985" y="81838"/>
                </a:lnTo>
                <a:lnTo>
                  <a:pt x="137795" y="48289"/>
                </a:lnTo>
                <a:lnTo>
                  <a:pt x="136372" y="44119"/>
                </a:lnTo>
                <a:lnTo>
                  <a:pt x="135584" y="39243"/>
                </a:lnTo>
                <a:lnTo>
                  <a:pt x="135559" y="22974"/>
                </a:lnTo>
                <a:close/>
              </a:path>
              <a:path w="722629" h="116204">
                <a:moveTo>
                  <a:pt x="140703" y="22974"/>
                </a:moveTo>
                <a:lnTo>
                  <a:pt x="139788" y="22974"/>
                </a:lnTo>
                <a:lnTo>
                  <a:pt x="139788" y="39243"/>
                </a:lnTo>
                <a:lnTo>
                  <a:pt x="139001" y="44437"/>
                </a:lnTo>
                <a:lnTo>
                  <a:pt x="161201" y="78066"/>
                </a:lnTo>
                <a:lnTo>
                  <a:pt x="164934" y="79895"/>
                </a:lnTo>
                <a:lnTo>
                  <a:pt x="168592" y="75082"/>
                </a:lnTo>
                <a:lnTo>
                  <a:pt x="165011" y="73494"/>
                </a:lnTo>
                <a:lnTo>
                  <a:pt x="161556" y="71323"/>
                </a:lnTo>
                <a:lnTo>
                  <a:pt x="140742" y="38633"/>
                </a:lnTo>
                <a:lnTo>
                  <a:pt x="140703" y="22974"/>
                </a:lnTo>
                <a:close/>
              </a:path>
              <a:path w="722629" h="116204">
                <a:moveTo>
                  <a:pt x="139788" y="22974"/>
                </a:moveTo>
                <a:lnTo>
                  <a:pt x="135559" y="22974"/>
                </a:lnTo>
                <a:lnTo>
                  <a:pt x="135584" y="39243"/>
                </a:lnTo>
                <a:lnTo>
                  <a:pt x="136372" y="44119"/>
                </a:lnTo>
                <a:lnTo>
                  <a:pt x="137795" y="48289"/>
                </a:lnTo>
                <a:lnTo>
                  <a:pt x="139001" y="44437"/>
                </a:lnTo>
                <a:lnTo>
                  <a:pt x="139788" y="39243"/>
                </a:lnTo>
                <a:lnTo>
                  <a:pt x="139788" y="22974"/>
                </a:lnTo>
                <a:close/>
              </a:path>
              <a:path w="722629" h="116204">
                <a:moveTo>
                  <a:pt x="134645" y="18402"/>
                </a:moveTo>
                <a:lnTo>
                  <a:pt x="109727" y="18402"/>
                </a:lnTo>
                <a:lnTo>
                  <a:pt x="109727" y="23545"/>
                </a:lnTo>
                <a:lnTo>
                  <a:pt x="134759" y="23545"/>
                </a:lnTo>
                <a:lnTo>
                  <a:pt x="134759" y="22974"/>
                </a:lnTo>
                <a:lnTo>
                  <a:pt x="165392" y="22974"/>
                </a:lnTo>
                <a:lnTo>
                  <a:pt x="165392" y="21488"/>
                </a:lnTo>
                <a:lnTo>
                  <a:pt x="134645" y="21488"/>
                </a:lnTo>
                <a:lnTo>
                  <a:pt x="134645" y="18402"/>
                </a:lnTo>
                <a:close/>
              </a:path>
              <a:path w="722629" h="116204">
                <a:moveTo>
                  <a:pt x="165392" y="22974"/>
                </a:moveTo>
                <a:lnTo>
                  <a:pt x="140703" y="22974"/>
                </a:lnTo>
                <a:lnTo>
                  <a:pt x="140703" y="23545"/>
                </a:lnTo>
                <a:lnTo>
                  <a:pt x="165392" y="23545"/>
                </a:lnTo>
                <a:lnTo>
                  <a:pt x="165392" y="22974"/>
                </a:lnTo>
                <a:close/>
              </a:path>
              <a:path w="722629" h="116204">
                <a:moveTo>
                  <a:pt x="140817" y="1600"/>
                </a:moveTo>
                <a:lnTo>
                  <a:pt x="134645" y="1600"/>
                </a:lnTo>
                <a:lnTo>
                  <a:pt x="134645" y="21488"/>
                </a:lnTo>
                <a:lnTo>
                  <a:pt x="140817" y="21488"/>
                </a:lnTo>
                <a:lnTo>
                  <a:pt x="140817" y="1600"/>
                </a:lnTo>
                <a:close/>
              </a:path>
              <a:path w="722629" h="116204">
                <a:moveTo>
                  <a:pt x="165392" y="18402"/>
                </a:moveTo>
                <a:lnTo>
                  <a:pt x="140817" y="18402"/>
                </a:lnTo>
                <a:lnTo>
                  <a:pt x="140817" y="21488"/>
                </a:lnTo>
                <a:lnTo>
                  <a:pt x="165392" y="21488"/>
                </a:lnTo>
                <a:lnTo>
                  <a:pt x="165392" y="18402"/>
                </a:lnTo>
                <a:close/>
              </a:path>
              <a:path w="722629" h="116204">
                <a:moveTo>
                  <a:pt x="231000" y="1257"/>
                </a:moveTo>
                <a:lnTo>
                  <a:pt x="215426" y="42616"/>
                </a:lnTo>
                <a:lnTo>
                  <a:pt x="214312" y="58635"/>
                </a:lnTo>
                <a:lnTo>
                  <a:pt x="214591" y="66810"/>
                </a:lnTo>
                <a:lnTo>
                  <a:pt x="227321" y="109518"/>
                </a:lnTo>
                <a:lnTo>
                  <a:pt x="231000" y="115900"/>
                </a:lnTo>
                <a:lnTo>
                  <a:pt x="235000" y="113842"/>
                </a:lnTo>
                <a:lnTo>
                  <a:pt x="231517" y="107704"/>
                </a:lnTo>
                <a:lnTo>
                  <a:pt x="228496" y="101293"/>
                </a:lnTo>
                <a:lnTo>
                  <a:pt x="220141" y="58635"/>
                </a:lnTo>
                <a:lnTo>
                  <a:pt x="220372" y="51249"/>
                </a:lnTo>
                <a:lnTo>
                  <a:pt x="231517" y="9560"/>
                </a:lnTo>
                <a:lnTo>
                  <a:pt x="235000" y="3428"/>
                </a:lnTo>
                <a:lnTo>
                  <a:pt x="231000" y="1257"/>
                </a:lnTo>
                <a:close/>
              </a:path>
              <a:path w="722629" h="116204">
                <a:moveTo>
                  <a:pt x="249859" y="10515"/>
                </a:moveTo>
                <a:lnTo>
                  <a:pt x="242773" y="10515"/>
                </a:lnTo>
                <a:lnTo>
                  <a:pt x="261404" y="93840"/>
                </a:lnTo>
                <a:lnTo>
                  <a:pt x="269176" y="93840"/>
                </a:lnTo>
                <a:lnTo>
                  <a:pt x="271200" y="85953"/>
                </a:lnTo>
                <a:lnTo>
                  <a:pt x="265518" y="85953"/>
                </a:lnTo>
                <a:lnTo>
                  <a:pt x="261861" y="67754"/>
                </a:lnTo>
                <a:lnTo>
                  <a:pt x="260908" y="63246"/>
                </a:lnTo>
                <a:lnTo>
                  <a:pt x="259918" y="58750"/>
                </a:lnTo>
                <a:lnTo>
                  <a:pt x="249859" y="10515"/>
                </a:lnTo>
                <a:close/>
              </a:path>
              <a:path w="722629" h="116204">
                <a:moveTo>
                  <a:pt x="294143" y="19316"/>
                </a:moveTo>
                <a:lnTo>
                  <a:pt x="288607" y="19316"/>
                </a:lnTo>
                <a:lnTo>
                  <a:pt x="292950" y="38176"/>
                </a:lnTo>
                <a:lnTo>
                  <a:pt x="307467" y="93840"/>
                </a:lnTo>
                <a:lnTo>
                  <a:pt x="315353" y="93840"/>
                </a:lnTo>
                <a:lnTo>
                  <a:pt x="317084" y="85953"/>
                </a:lnTo>
                <a:lnTo>
                  <a:pt x="311010" y="85953"/>
                </a:lnTo>
                <a:lnTo>
                  <a:pt x="304609" y="58750"/>
                </a:lnTo>
                <a:lnTo>
                  <a:pt x="294143" y="19316"/>
                </a:lnTo>
                <a:close/>
              </a:path>
              <a:path w="722629" h="116204">
                <a:moveTo>
                  <a:pt x="291807" y="10515"/>
                </a:moveTo>
                <a:lnTo>
                  <a:pt x="285064" y="10515"/>
                </a:lnTo>
                <a:lnTo>
                  <a:pt x="272376" y="58750"/>
                </a:lnTo>
                <a:lnTo>
                  <a:pt x="265976" y="85953"/>
                </a:lnTo>
                <a:lnTo>
                  <a:pt x="271200" y="85953"/>
                </a:lnTo>
                <a:lnTo>
                  <a:pt x="283464" y="38176"/>
                </a:lnTo>
                <a:lnTo>
                  <a:pt x="284225" y="34823"/>
                </a:lnTo>
                <a:lnTo>
                  <a:pt x="285000" y="31661"/>
                </a:lnTo>
                <a:lnTo>
                  <a:pt x="286600" y="25704"/>
                </a:lnTo>
                <a:lnTo>
                  <a:pt x="287388" y="22593"/>
                </a:lnTo>
                <a:lnTo>
                  <a:pt x="288150" y="19316"/>
                </a:lnTo>
                <a:lnTo>
                  <a:pt x="294143" y="19316"/>
                </a:lnTo>
                <a:lnTo>
                  <a:pt x="291807" y="10515"/>
                </a:lnTo>
                <a:close/>
              </a:path>
              <a:path w="722629" h="116204">
                <a:moveTo>
                  <a:pt x="333641" y="10515"/>
                </a:moveTo>
                <a:lnTo>
                  <a:pt x="327012" y="10515"/>
                </a:lnTo>
                <a:lnTo>
                  <a:pt x="316839" y="58750"/>
                </a:lnTo>
                <a:lnTo>
                  <a:pt x="315925" y="63246"/>
                </a:lnTo>
                <a:lnTo>
                  <a:pt x="315048" y="67754"/>
                </a:lnTo>
                <a:lnTo>
                  <a:pt x="313372" y="76822"/>
                </a:lnTo>
                <a:lnTo>
                  <a:pt x="312496" y="81381"/>
                </a:lnTo>
                <a:lnTo>
                  <a:pt x="311581" y="85953"/>
                </a:lnTo>
                <a:lnTo>
                  <a:pt x="317084" y="85953"/>
                </a:lnTo>
                <a:lnTo>
                  <a:pt x="333641" y="10515"/>
                </a:lnTo>
                <a:close/>
              </a:path>
              <a:path w="722629" h="116204">
                <a:moveTo>
                  <a:pt x="372503" y="13487"/>
                </a:moveTo>
                <a:lnTo>
                  <a:pt x="371017" y="17830"/>
                </a:lnTo>
                <a:lnTo>
                  <a:pt x="382663" y="22402"/>
                </a:lnTo>
                <a:lnTo>
                  <a:pt x="375704" y="33832"/>
                </a:lnTo>
                <a:lnTo>
                  <a:pt x="379349" y="36461"/>
                </a:lnTo>
                <a:lnTo>
                  <a:pt x="387934" y="25946"/>
                </a:lnTo>
                <a:lnTo>
                  <a:pt x="395160" y="25946"/>
                </a:lnTo>
                <a:lnTo>
                  <a:pt x="392963" y="22402"/>
                </a:lnTo>
                <a:lnTo>
                  <a:pt x="404622" y="17830"/>
                </a:lnTo>
                <a:lnTo>
                  <a:pt x="404297" y="16802"/>
                </a:lnTo>
                <a:lnTo>
                  <a:pt x="384606" y="16802"/>
                </a:lnTo>
                <a:lnTo>
                  <a:pt x="372503" y="13487"/>
                </a:lnTo>
                <a:close/>
              </a:path>
              <a:path w="722629" h="116204">
                <a:moveTo>
                  <a:pt x="395160" y="25946"/>
                </a:moveTo>
                <a:lnTo>
                  <a:pt x="387934" y="25946"/>
                </a:lnTo>
                <a:lnTo>
                  <a:pt x="396278" y="36461"/>
                </a:lnTo>
                <a:lnTo>
                  <a:pt x="400050" y="33832"/>
                </a:lnTo>
                <a:lnTo>
                  <a:pt x="395160" y="25946"/>
                </a:lnTo>
                <a:close/>
              </a:path>
              <a:path w="722629" h="116204">
                <a:moveTo>
                  <a:pt x="390093" y="3644"/>
                </a:moveTo>
                <a:lnTo>
                  <a:pt x="385533" y="3644"/>
                </a:lnTo>
                <a:lnTo>
                  <a:pt x="384606" y="16802"/>
                </a:lnTo>
                <a:lnTo>
                  <a:pt x="404297" y="16802"/>
                </a:lnTo>
                <a:lnTo>
                  <a:pt x="391020" y="16675"/>
                </a:lnTo>
                <a:lnTo>
                  <a:pt x="390093" y="3644"/>
                </a:lnTo>
                <a:close/>
              </a:path>
              <a:path w="722629" h="116204">
                <a:moveTo>
                  <a:pt x="403250" y="13487"/>
                </a:moveTo>
                <a:lnTo>
                  <a:pt x="391020" y="16675"/>
                </a:lnTo>
                <a:lnTo>
                  <a:pt x="404257" y="16675"/>
                </a:lnTo>
                <a:lnTo>
                  <a:pt x="403250" y="13487"/>
                </a:lnTo>
                <a:close/>
              </a:path>
              <a:path w="722629" h="116204">
                <a:moveTo>
                  <a:pt x="478713" y="10515"/>
                </a:moveTo>
                <a:lnTo>
                  <a:pt x="450557" y="10515"/>
                </a:lnTo>
                <a:lnTo>
                  <a:pt x="450557" y="93840"/>
                </a:lnTo>
                <a:lnTo>
                  <a:pt x="478904" y="93840"/>
                </a:lnTo>
                <a:lnTo>
                  <a:pt x="485952" y="92125"/>
                </a:lnTo>
                <a:lnTo>
                  <a:pt x="492719" y="88010"/>
                </a:lnTo>
                <a:lnTo>
                  <a:pt x="457415" y="88010"/>
                </a:lnTo>
                <a:lnTo>
                  <a:pt x="457415" y="16344"/>
                </a:lnTo>
                <a:lnTo>
                  <a:pt x="492822" y="16344"/>
                </a:lnTo>
                <a:lnTo>
                  <a:pt x="485838" y="12192"/>
                </a:lnTo>
                <a:lnTo>
                  <a:pt x="478713" y="10515"/>
                </a:lnTo>
                <a:close/>
              </a:path>
              <a:path w="722629" h="116204">
                <a:moveTo>
                  <a:pt x="492822" y="16344"/>
                </a:moveTo>
                <a:lnTo>
                  <a:pt x="476732" y="16344"/>
                </a:lnTo>
                <a:lnTo>
                  <a:pt x="482752" y="17792"/>
                </a:lnTo>
                <a:lnTo>
                  <a:pt x="492201" y="23583"/>
                </a:lnTo>
                <a:lnTo>
                  <a:pt x="495668" y="27698"/>
                </a:lnTo>
                <a:lnTo>
                  <a:pt x="500087" y="38366"/>
                </a:lnTo>
                <a:lnTo>
                  <a:pt x="501192" y="44653"/>
                </a:lnTo>
                <a:lnTo>
                  <a:pt x="501192" y="59054"/>
                </a:lnTo>
                <a:lnTo>
                  <a:pt x="476732" y="88010"/>
                </a:lnTo>
                <a:lnTo>
                  <a:pt x="492719" y="88010"/>
                </a:lnTo>
                <a:lnTo>
                  <a:pt x="497230" y="85267"/>
                </a:lnTo>
                <a:lnTo>
                  <a:pt x="501421" y="80403"/>
                </a:lnTo>
                <a:lnTo>
                  <a:pt x="506907" y="67830"/>
                </a:lnTo>
                <a:lnTo>
                  <a:pt x="508279" y="60426"/>
                </a:lnTo>
                <a:lnTo>
                  <a:pt x="508279" y="43357"/>
                </a:lnTo>
                <a:lnTo>
                  <a:pt x="506895" y="36004"/>
                </a:lnTo>
                <a:lnTo>
                  <a:pt x="501332" y="23660"/>
                </a:lnTo>
                <a:lnTo>
                  <a:pt x="497116" y="18897"/>
                </a:lnTo>
                <a:lnTo>
                  <a:pt x="492822" y="16344"/>
                </a:lnTo>
                <a:close/>
              </a:path>
              <a:path w="722629" h="116204">
                <a:moveTo>
                  <a:pt x="550456" y="13487"/>
                </a:moveTo>
                <a:lnTo>
                  <a:pt x="548970" y="17830"/>
                </a:lnTo>
                <a:lnTo>
                  <a:pt x="560628" y="22402"/>
                </a:lnTo>
                <a:lnTo>
                  <a:pt x="553656" y="33832"/>
                </a:lnTo>
                <a:lnTo>
                  <a:pt x="557314" y="36461"/>
                </a:lnTo>
                <a:lnTo>
                  <a:pt x="565886" y="25946"/>
                </a:lnTo>
                <a:lnTo>
                  <a:pt x="573112" y="25946"/>
                </a:lnTo>
                <a:lnTo>
                  <a:pt x="570915" y="22402"/>
                </a:lnTo>
                <a:lnTo>
                  <a:pt x="582574" y="17830"/>
                </a:lnTo>
                <a:lnTo>
                  <a:pt x="582249" y="16802"/>
                </a:lnTo>
                <a:lnTo>
                  <a:pt x="562571" y="16802"/>
                </a:lnTo>
                <a:lnTo>
                  <a:pt x="550456" y="13487"/>
                </a:lnTo>
                <a:close/>
              </a:path>
              <a:path w="722629" h="116204">
                <a:moveTo>
                  <a:pt x="573112" y="25946"/>
                </a:moveTo>
                <a:lnTo>
                  <a:pt x="565886" y="25946"/>
                </a:lnTo>
                <a:lnTo>
                  <a:pt x="574230" y="36461"/>
                </a:lnTo>
                <a:lnTo>
                  <a:pt x="578002" y="33832"/>
                </a:lnTo>
                <a:lnTo>
                  <a:pt x="573112" y="25946"/>
                </a:lnTo>
                <a:close/>
              </a:path>
              <a:path w="722629" h="116204">
                <a:moveTo>
                  <a:pt x="568058" y="3644"/>
                </a:moveTo>
                <a:lnTo>
                  <a:pt x="563486" y="3644"/>
                </a:lnTo>
                <a:lnTo>
                  <a:pt x="562571" y="16802"/>
                </a:lnTo>
                <a:lnTo>
                  <a:pt x="582249" y="16802"/>
                </a:lnTo>
                <a:lnTo>
                  <a:pt x="568972" y="16675"/>
                </a:lnTo>
                <a:lnTo>
                  <a:pt x="568058" y="3644"/>
                </a:lnTo>
                <a:close/>
              </a:path>
              <a:path w="722629" h="116204">
                <a:moveTo>
                  <a:pt x="581202" y="13487"/>
                </a:moveTo>
                <a:lnTo>
                  <a:pt x="568972" y="16675"/>
                </a:lnTo>
                <a:lnTo>
                  <a:pt x="582209" y="16675"/>
                </a:lnTo>
                <a:lnTo>
                  <a:pt x="581202" y="13487"/>
                </a:lnTo>
                <a:close/>
              </a:path>
              <a:path w="722629" h="116204">
                <a:moveTo>
                  <a:pt x="635380" y="10515"/>
                </a:moveTo>
                <a:lnTo>
                  <a:pt x="628523" y="10515"/>
                </a:lnTo>
                <a:lnTo>
                  <a:pt x="628523" y="93840"/>
                </a:lnTo>
                <a:lnTo>
                  <a:pt x="635380" y="93840"/>
                </a:lnTo>
                <a:lnTo>
                  <a:pt x="635380" y="52577"/>
                </a:lnTo>
                <a:lnTo>
                  <a:pt x="685558" y="52577"/>
                </a:lnTo>
                <a:lnTo>
                  <a:pt x="685558" y="46634"/>
                </a:lnTo>
                <a:lnTo>
                  <a:pt x="635380" y="46634"/>
                </a:lnTo>
                <a:lnTo>
                  <a:pt x="635380" y="10515"/>
                </a:lnTo>
                <a:close/>
              </a:path>
              <a:path w="722629" h="116204">
                <a:moveTo>
                  <a:pt x="685558" y="52577"/>
                </a:moveTo>
                <a:lnTo>
                  <a:pt x="678586" y="52577"/>
                </a:lnTo>
                <a:lnTo>
                  <a:pt x="678586" y="93840"/>
                </a:lnTo>
                <a:lnTo>
                  <a:pt x="685558" y="93840"/>
                </a:lnTo>
                <a:lnTo>
                  <a:pt x="685558" y="52577"/>
                </a:lnTo>
                <a:close/>
              </a:path>
              <a:path w="722629" h="116204">
                <a:moveTo>
                  <a:pt x="685558" y="10515"/>
                </a:moveTo>
                <a:lnTo>
                  <a:pt x="678586" y="10515"/>
                </a:lnTo>
                <a:lnTo>
                  <a:pt x="678586" y="46634"/>
                </a:lnTo>
                <a:lnTo>
                  <a:pt x="685558" y="46634"/>
                </a:lnTo>
                <a:lnTo>
                  <a:pt x="685558" y="10515"/>
                </a:lnTo>
                <a:close/>
              </a:path>
              <a:path w="722629" h="116204">
                <a:moveTo>
                  <a:pt x="705904" y="1257"/>
                </a:moveTo>
                <a:lnTo>
                  <a:pt x="701789" y="3428"/>
                </a:lnTo>
                <a:lnTo>
                  <a:pt x="705275" y="9560"/>
                </a:lnTo>
                <a:lnTo>
                  <a:pt x="708304" y="15968"/>
                </a:lnTo>
                <a:lnTo>
                  <a:pt x="716762" y="58635"/>
                </a:lnTo>
                <a:lnTo>
                  <a:pt x="716526" y="66022"/>
                </a:lnTo>
                <a:lnTo>
                  <a:pt x="705275" y="107704"/>
                </a:lnTo>
                <a:lnTo>
                  <a:pt x="701789" y="113842"/>
                </a:lnTo>
                <a:lnTo>
                  <a:pt x="705904" y="115900"/>
                </a:lnTo>
                <a:lnTo>
                  <a:pt x="721490" y="74649"/>
                </a:lnTo>
                <a:lnTo>
                  <a:pt x="722591" y="58635"/>
                </a:lnTo>
                <a:lnTo>
                  <a:pt x="722316" y="50458"/>
                </a:lnTo>
                <a:lnTo>
                  <a:pt x="709630" y="7682"/>
                </a:lnTo>
                <a:lnTo>
                  <a:pt x="705904" y="125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91294" y="4352531"/>
            <a:ext cx="952334" cy="11578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091294" y="4635728"/>
            <a:ext cx="952334" cy="11578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121864" y="4900384"/>
            <a:ext cx="891184" cy="11578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091294" y="5175097"/>
            <a:ext cx="952334" cy="11578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091294" y="5722683"/>
            <a:ext cx="952334" cy="11578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091294" y="5446103"/>
            <a:ext cx="952334" cy="11578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121864" y="5990780"/>
            <a:ext cx="891184" cy="11578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421963" y="4635728"/>
            <a:ext cx="896442" cy="11578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427233" y="4900384"/>
            <a:ext cx="891184" cy="11578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396664" y="5175097"/>
            <a:ext cx="952334" cy="11578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396664" y="5446103"/>
            <a:ext cx="952334" cy="11578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396664" y="5722683"/>
            <a:ext cx="952334" cy="11578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396664" y="4352531"/>
            <a:ext cx="952334" cy="11578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427233" y="5990780"/>
            <a:ext cx="891184" cy="115785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10514672" y="4031881"/>
            <a:ext cx="718185" cy="116205"/>
          </a:xfrm>
          <a:custGeom>
            <a:avLst/>
            <a:gdLst/>
            <a:ahLst/>
            <a:cxnLst/>
            <a:rect l="l" t="t" r="r" b="b"/>
            <a:pathLst>
              <a:path w="718184" h="116204">
                <a:moveTo>
                  <a:pt x="80238" y="0"/>
                </a:moveTo>
                <a:lnTo>
                  <a:pt x="74295" y="0"/>
                </a:lnTo>
                <a:lnTo>
                  <a:pt x="74295" y="101841"/>
                </a:lnTo>
                <a:lnTo>
                  <a:pt x="80238" y="101841"/>
                </a:lnTo>
                <a:lnTo>
                  <a:pt x="80238" y="48120"/>
                </a:lnTo>
                <a:lnTo>
                  <a:pt x="76123" y="48120"/>
                </a:lnTo>
                <a:lnTo>
                  <a:pt x="76123" y="42748"/>
                </a:lnTo>
                <a:lnTo>
                  <a:pt x="80238" y="42748"/>
                </a:lnTo>
                <a:lnTo>
                  <a:pt x="80238" y="0"/>
                </a:lnTo>
                <a:close/>
              </a:path>
              <a:path w="718184" h="116204">
                <a:moveTo>
                  <a:pt x="56807" y="2514"/>
                </a:moveTo>
                <a:lnTo>
                  <a:pt x="50977" y="2514"/>
                </a:lnTo>
                <a:lnTo>
                  <a:pt x="50977" y="96354"/>
                </a:lnTo>
                <a:lnTo>
                  <a:pt x="56807" y="96354"/>
                </a:lnTo>
                <a:lnTo>
                  <a:pt x="56807" y="48120"/>
                </a:lnTo>
                <a:lnTo>
                  <a:pt x="54863" y="48120"/>
                </a:lnTo>
                <a:lnTo>
                  <a:pt x="54863" y="42748"/>
                </a:lnTo>
                <a:lnTo>
                  <a:pt x="56807" y="42748"/>
                </a:lnTo>
                <a:lnTo>
                  <a:pt x="56807" y="2514"/>
                </a:lnTo>
                <a:close/>
              </a:path>
              <a:path w="718184" h="116204">
                <a:moveTo>
                  <a:pt x="56807" y="42748"/>
                </a:moveTo>
                <a:lnTo>
                  <a:pt x="54863" y="42748"/>
                </a:lnTo>
                <a:lnTo>
                  <a:pt x="54863" y="48120"/>
                </a:lnTo>
                <a:lnTo>
                  <a:pt x="56807" y="48120"/>
                </a:lnTo>
                <a:lnTo>
                  <a:pt x="56807" y="42748"/>
                </a:lnTo>
                <a:close/>
              </a:path>
              <a:path w="718184" h="116204">
                <a:moveTo>
                  <a:pt x="74295" y="42748"/>
                </a:moveTo>
                <a:lnTo>
                  <a:pt x="56807" y="42748"/>
                </a:lnTo>
                <a:lnTo>
                  <a:pt x="56807" y="48120"/>
                </a:lnTo>
                <a:lnTo>
                  <a:pt x="74295" y="48120"/>
                </a:lnTo>
                <a:lnTo>
                  <a:pt x="74295" y="42748"/>
                </a:lnTo>
                <a:close/>
              </a:path>
              <a:path w="718184" h="116204">
                <a:moveTo>
                  <a:pt x="80238" y="42748"/>
                </a:moveTo>
                <a:lnTo>
                  <a:pt x="76123" y="42748"/>
                </a:lnTo>
                <a:lnTo>
                  <a:pt x="76123" y="48120"/>
                </a:lnTo>
                <a:lnTo>
                  <a:pt x="80238" y="48120"/>
                </a:lnTo>
                <a:lnTo>
                  <a:pt x="80238" y="42748"/>
                </a:lnTo>
                <a:close/>
              </a:path>
              <a:path w="718184" h="116204">
                <a:moveTo>
                  <a:pt x="6057" y="12915"/>
                </a:moveTo>
                <a:lnTo>
                  <a:pt x="0" y="12915"/>
                </a:lnTo>
                <a:lnTo>
                  <a:pt x="0" y="74523"/>
                </a:lnTo>
                <a:lnTo>
                  <a:pt x="11810" y="74523"/>
                </a:lnTo>
                <a:lnTo>
                  <a:pt x="17652" y="74295"/>
                </a:lnTo>
                <a:lnTo>
                  <a:pt x="29768" y="73380"/>
                </a:lnTo>
                <a:lnTo>
                  <a:pt x="36347" y="72453"/>
                </a:lnTo>
                <a:lnTo>
                  <a:pt x="40453" y="71666"/>
                </a:lnTo>
                <a:lnTo>
                  <a:pt x="6057" y="71666"/>
                </a:lnTo>
                <a:lnTo>
                  <a:pt x="6057" y="12915"/>
                </a:lnTo>
                <a:close/>
              </a:path>
              <a:path w="718184" h="116204">
                <a:moveTo>
                  <a:pt x="42633" y="65608"/>
                </a:moveTo>
                <a:lnTo>
                  <a:pt x="35775" y="67055"/>
                </a:lnTo>
                <a:lnTo>
                  <a:pt x="29349" y="67983"/>
                </a:lnTo>
                <a:lnTo>
                  <a:pt x="17386" y="68821"/>
                </a:lnTo>
                <a:lnTo>
                  <a:pt x="11658" y="69037"/>
                </a:lnTo>
                <a:lnTo>
                  <a:pt x="6057" y="69037"/>
                </a:lnTo>
                <a:lnTo>
                  <a:pt x="6057" y="71666"/>
                </a:lnTo>
                <a:lnTo>
                  <a:pt x="40453" y="71666"/>
                </a:lnTo>
                <a:lnTo>
                  <a:pt x="43433" y="71094"/>
                </a:lnTo>
                <a:lnTo>
                  <a:pt x="42633" y="65608"/>
                </a:lnTo>
                <a:close/>
              </a:path>
              <a:path w="718184" h="116204">
                <a:moveTo>
                  <a:pt x="182308" y="0"/>
                </a:moveTo>
                <a:lnTo>
                  <a:pt x="176136" y="0"/>
                </a:lnTo>
                <a:lnTo>
                  <a:pt x="176136" y="101841"/>
                </a:lnTo>
                <a:lnTo>
                  <a:pt x="182308" y="101841"/>
                </a:lnTo>
                <a:lnTo>
                  <a:pt x="182308" y="0"/>
                </a:lnTo>
                <a:close/>
              </a:path>
              <a:path w="718184" h="116204">
                <a:moveTo>
                  <a:pt x="130644" y="22859"/>
                </a:moveTo>
                <a:lnTo>
                  <a:pt x="129844" y="22859"/>
                </a:lnTo>
                <a:lnTo>
                  <a:pt x="129744" y="39128"/>
                </a:lnTo>
                <a:lnTo>
                  <a:pt x="129082" y="43141"/>
                </a:lnTo>
                <a:lnTo>
                  <a:pt x="105994" y="75247"/>
                </a:lnTo>
                <a:lnTo>
                  <a:pt x="102412" y="76923"/>
                </a:lnTo>
                <a:lnTo>
                  <a:pt x="106070" y="81724"/>
                </a:lnTo>
                <a:lnTo>
                  <a:pt x="132880" y="48175"/>
                </a:lnTo>
                <a:lnTo>
                  <a:pt x="131457" y="44005"/>
                </a:lnTo>
                <a:lnTo>
                  <a:pt x="130669" y="39128"/>
                </a:lnTo>
                <a:lnTo>
                  <a:pt x="130644" y="22859"/>
                </a:lnTo>
                <a:close/>
              </a:path>
              <a:path w="718184" h="116204">
                <a:moveTo>
                  <a:pt x="135788" y="22859"/>
                </a:moveTo>
                <a:lnTo>
                  <a:pt x="134874" y="22859"/>
                </a:lnTo>
                <a:lnTo>
                  <a:pt x="134874" y="39128"/>
                </a:lnTo>
                <a:lnTo>
                  <a:pt x="134086" y="44323"/>
                </a:lnTo>
                <a:lnTo>
                  <a:pt x="156286" y="77952"/>
                </a:lnTo>
                <a:lnTo>
                  <a:pt x="160020" y="79781"/>
                </a:lnTo>
                <a:lnTo>
                  <a:pt x="163677" y="74968"/>
                </a:lnTo>
                <a:lnTo>
                  <a:pt x="160096" y="73380"/>
                </a:lnTo>
                <a:lnTo>
                  <a:pt x="156641" y="71208"/>
                </a:lnTo>
                <a:lnTo>
                  <a:pt x="135827" y="38519"/>
                </a:lnTo>
                <a:lnTo>
                  <a:pt x="135788" y="22859"/>
                </a:lnTo>
                <a:close/>
              </a:path>
              <a:path w="718184" h="116204">
                <a:moveTo>
                  <a:pt x="134874" y="22859"/>
                </a:moveTo>
                <a:lnTo>
                  <a:pt x="130644" y="22859"/>
                </a:lnTo>
                <a:lnTo>
                  <a:pt x="130669" y="39128"/>
                </a:lnTo>
                <a:lnTo>
                  <a:pt x="131457" y="44005"/>
                </a:lnTo>
                <a:lnTo>
                  <a:pt x="132880" y="48175"/>
                </a:lnTo>
                <a:lnTo>
                  <a:pt x="134086" y="44323"/>
                </a:lnTo>
                <a:lnTo>
                  <a:pt x="134874" y="39128"/>
                </a:lnTo>
                <a:lnTo>
                  <a:pt x="134874" y="22859"/>
                </a:lnTo>
                <a:close/>
              </a:path>
              <a:path w="718184" h="116204">
                <a:moveTo>
                  <a:pt x="129730" y="18288"/>
                </a:moveTo>
                <a:lnTo>
                  <a:pt x="104813" y="18288"/>
                </a:lnTo>
                <a:lnTo>
                  <a:pt x="104813" y="23431"/>
                </a:lnTo>
                <a:lnTo>
                  <a:pt x="129844" y="23431"/>
                </a:lnTo>
                <a:lnTo>
                  <a:pt x="129844" y="22859"/>
                </a:lnTo>
                <a:lnTo>
                  <a:pt x="160477" y="22859"/>
                </a:lnTo>
                <a:lnTo>
                  <a:pt x="160477" y="21374"/>
                </a:lnTo>
                <a:lnTo>
                  <a:pt x="129730" y="21374"/>
                </a:lnTo>
                <a:lnTo>
                  <a:pt x="129730" y="18288"/>
                </a:lnTo>
                <a:close/>
              </a:path>
              <a:path w="718184" h="116204">
                <a:moveTo>
                  <a:pt x="160477" y="22859"/>
                </a:moveTo>
                <a:lnTo>
                  <a:pt x="135788" y="22859"/>
                </a:lnTo>
                <a:lnTo>
                  <a:pt x="135788" y="23431"/>
                </a:lnTo>
                <a:lnTo>
                  <a:pt x="160477" y="23431"/>
                </a:lnTo>
                <a:lnTo>
                  <a:pt x="160477" y="22859"/>
                </a:lnTo>
                <a:close/>
              </a:path>
              <a:path w="718184" h="116204">
                <a:moveTo>
                  <a:pt x="135902" y="1485"/>
                </a:moveTo>
                <a:lnTo>
                  <a:pt x="129730" y="1485"/>
                </a:lnTo>
                <a:lnTo>
                  <a:pt x="129730" y="21374"/>
                </a:lnTo>
                <a:lnTo>
                  <a:pt x="135902" y="21374"/>
                </a:lnTo>
                <a:lnTo>
                  <a:pt x="135902" y="1485"/>
                </a:lnTo>
                <a:close/>
              </a:path>
              <a:path w="718184" h="116204">
                <a:moveTo>
                  <a:pt x="160477" y="18288"/>
                </a:moveTo>
                <a:lnTo>
                  <a:pt x="135902" y="18288"/>
                </a:lnTo>
                <a:lnTo>
                  <a:pt x="135902" y="21374"/>
                </a:lnTo>
                <a:lnTo>
                  <a:pt x="160477" y="21374"/>
                </a:lnTo>
                <a:lnTo>
                  <a:pt x="160477" y="18288"/>
                </a:lnTo>
                <a:close/>
              </a:path>
              <a:path w="718184" h="116204">
                <a:moveTo>
                  <a:pt x="226085" y="1143"/>
                </a:moveTo>
                <a:lnTo>
                  <a:pt x="210512" y="42502"/>
                </a:lnTo>
                <a:lnTo>
                  <a:pt x="209397" y="58521"/>
                </a:lnTo>
                <a:lnTo>
                  <a:pt x="209676" y="66696"/>
                </a:lnTo>
                <a:lnTo>
                  <a:pt x="222406" y="109403"/>
                </a:lnTo>
                <a:lnTo>
                  <a:pt x="226085" y="115785"/>
                </a:lnTo>
                <a:lnTo>
                  <a:pt x="230085" y="113728"/>
                </a:lnTo>
                <a:lnTo>
                  <a:pt x="226602" y="107590"/>
                </a:lnTo>
                <a:lnTo>
                  <a:pt x="223581" y="101179"/>
                </a:lnTo>
                <a:lnTo>
                  <a:pt x="215226" y="58521"/>
                </a:lnTo>
                <a:lnTo>
                  <a:pt x="215458" y="51134"/>
                </a:lnTo>
                <a:lnTo>
                  <a:pt x="226602" y="9445"/>
                </a:lnTo>
                <a:lnTo>
                  <a:pt x="230085" y="3314"/>
                </a:lnTo>
                <a:lnTo>
                  <a:pt x="226085" y="1143"/>
                </a:lnTo>
                <a:close/>
              </a:path>
              <a:path w="718184" h="116204">
                <a:moveTo>
                  <a:pt x="244944" y="10401"/>
                </a:moveTo>
                <a:lnTo>
                  <a:pt x="237858" y="10401"/>
                </a:lnTo>
                <a:lnTo>
                  <a:pt x="256489" y="93725"/>
                </a:lnTo>
                <a:lnTo>
                  <a:pt x="264248" y="93725"/>
                </a:lnTo>
                <a:lnTo>
                  <a:pt x="266273" y="85839"/>
                </a:lnTo>
                <a:lnTo>
                  <a:pt x="260603" y="85839"/>
                </a:lnTo>
                <a:lnTo>
                  <a:pt x="256946" y="67640"/>
                </a:lnTo>
                <a:lnTo>
                  <a:pt x="255003" y="58635"/>
                </a:lnTo>
                <a:lnTo>
                  <a:pt x="244944" y="10401"/>
                </a:lnTo>
                <a:close/>
              </a:path>
              <a:path w="718184" h="116204">
                <a:moveTo>
                  <a:pt x="289228" y="19202"/>
                </a:moveTo>
                <a:lnTo>
                  <a:pt x="283692" y="19202"/>
                </a:lnTo>
                <a:lnTo>
                  <a:pt x="288035" y="38061"/>
                </a:lnTo>
                <a:lnTo>
                  <a:pt x="302552" y="93725"/>
                </a:lnTo>
                <a:lnTo>
                  <a:pt x="310438" y="93725"/>
                </a:lnTo>
                <a:lnTo>
                  <a:pt x="312169" y="85839"/>
                </a:lnTo>
                <a:lnTo>
                  <a:pt x="306095" y="85839"/>
                </a:lnTo>
                <a:lnTo>
                  <a:pt x="302895" y="72174"/>
                </a:lnTo>
                <a:lnTo>
                  <a:pt x="299694" y="58635"/>
                </a:lnTo>
                <a:lnTo>
                  <a:pt x="289228" y="19202"/>
                </a:lnTo>
                <a:close/>
              </a:path>
              <a:path w="718184" h="116204">
                <a:moveTo>
                  <a:pt x="286893" y="10401"/>
                </a:moveTo>
                <a:lnTo>
                  <a:pt x="280149" y="10401"/>
                </a:lnTo>
                <a:lnTo>
                  <a:pt x="267461" y="58635"/>
                </a:lnTo>
                <a:lnTo>
                  <a:pt x="262115" y="81267"/>
                </a:lnTo>
                <a:lnTo>
                  <a:pt x="261061" y="85839"/>
                </a:lnTo>
                <a:lnTo>
                  <a:pt x="266273" y="85839"/>
                </a:lnTo>
                <a:lnTo>
                  <a:pt x="278536" y="38061"/>
                </a:lnTo>
                <a:lnTo>
                  <a:pt x="279298" y="34709"/>
                </a:lnTo>
                <a:lnTo>
                  <a:pt x="280085" y="31546"/>
                </a:lnTo>
                <a:lnTo>
                  <a:pt x="281685" y="25590"/>
                </a:lnTo>
                <a:lnTo>
                  <a:pt x="282460" y="22478"/>
                </a:lnTo>
                <a:lnTo>
                  <a:pt x="283235" y="19202"/>
                </a:lnTo>
                <a:lnTo>
                  <a:pt x="289228" y="19202"/>
                </a:lnTo>
                <a:lnTo>
                  <a:pt x="286893" y="10401"/>
                </a:lnTo>
                <a:close/>
              </a:path>
              <a:path w="718184" h="116204">
                <a:moveTo>
                  <a:pt x="328726" y="10401"/>
                </a:moveTo>
                <a:lnTo>
                  <a:pt x="322097" y="10401"/>
                </a:lnTo>
                <a:lnTo>
                  <a:pt x="311924" y="58635"/>
                </a:lnTo>
                <a:lnTo>
                  <a:pt x="311010" y="63131"/>
                </a:lnTo>
                <a:lnTo>
                  <a:pt x="310121" y="67640"/>
                </a:lnTo>
                <a:lnTo>
                  <a:pt x="308444" y="76707"/>
                </a:lnTo>
                <a:lnTo>
                  <a:pt x="307581" y="81267"/>
                </a:lnTo>
                <a:lnTo>
                  <a:pt x="306666" y="85839"/>
                </a:lnTo>
                <a:lnTo>
                  <a:pt x="312169" y="85839"/>
                </a:lnTo>
                <a:lnTo>
                  <a:pt x="328726" y="10401"/>
                </a:lnTo>
                <a:close/>
              </a:path>
              <a:path w="718184" h="116204">
                <a:moveTo>
                  <a:pt x="367576" y="13373"/>
                </a:moveTo>
                <a:lnTo>
                  <a:pt x="366090" y="17716"/>
                </a:lnTo>
                <a:lnTo>
                  <a:pt x="377748" y="22288"/>
                </a:lnTo>
                <a:lnTo>
                  <a:pt x="370776" y="33718"/>
                </a:lnTo>
                <a:lnTo>
                  <a:pt x="374434" y="36347"/>
                </a:lnTo>
                <a:lnTo>
                  <a:pt x="383006" y="25831"/>
                </a:lnTo>
                <a:lnTo>
                  <a:pt x="390232" y="25831"/>
                </a:lnTo>
                <a:lnTo>
                  <a:pt x="388035" y="22288"/>
                </a:lnTo>
                <a:lnTo>
                  <a:pt x="399694" y="17716"/>
                </a:lnTo>
                <a:lnTo>
                  <a:pt x="399369" y="16687"/>
                </a:lnTo>
                <a:lnTo>
                  <a:pt x="379691" y="16687"/>
                </a:lnTo>
                <a:lnTo>
                  <a:pt x="367576" y="13373"/>
                </a:lnTo>
                <a:close/>
              </a:path>
              <a:path w="718184" h="116204">
                <a:moveTo>
                  <a:pt x="390232" y="25831"/>
                </a:moveTo>
                <a:lnTo>
                  <a:pt x="383006" y="25831"/>
                </a:lnTo>
                <a:lnTo>
                  <a:pt x="391350" y="36347"/>
                </a:lnTo>
                <a:lnTo>
                  <a:pt x="395122" y="33718"/>
                </a:lnTo>
                <a:lnTo>
                  <a:pt x="390232" y="25831"/>
                </a:lnTo>
                <a:close/>
              </a:path>
              <a:path w="718184" h="116204">
                <a:moveTo>
                  <a:pt x="385178" y="3530"/>
                </a:moveTo>
                <a:lnTo>
                  <a:pt x="380606" y="3530"/>
                </a:lnTo>
                <a:lnTo>
                  <a:pt x="379691" y="16687"/>
                </a:lnTo>
                <a:lnTo>
                  <a:pt x="399369" y="16687"/>
                </a:lnTo>
                <a:lnTo>
                  <a:pt x="386092" y="16560"/>
                </a:lnTo>
                <a:lnTo>
                  <a:pt x="385178" y="3530"/>
                </a:lnTo>
                <a:close/>
              </a:path>
              <a:path w="718184" h="116204">
                <a:moveTo>
                  <a:pt x="398322" y="13373"/>
                </a:moveTo>
                <a:lnTo>
                  <a:pt x="386092" y="16560"/>
                </a:lnTo>
                <a:lnTo>
                  <a:pt x="399329" y="16560"/>
                </a:lnTo>
                <a:lnTo>
                  <a:pt x="398322" y="13373"/>
                </a:lnTo>
                <a:close/>
              </a:path>
              <a:path w="718184" h="116204">
                <a:moveTo>
                  <a:pt x="473798" y="10401"/>
                </a:moveTo>
                <a:lnTo>
                  <a:pt x="445643" y="10401"/>
                </a:lnTo>
                <a:lnTo>
                  <a:pt x="445643" y="93725"/>
                </a:lnTo>
                <a:lnTo>
                  <a:pt x="473989" y="93725"/>
                </a:lnTo>
                <a:lnTo>
                  <a:pt x="481037" y="92011"/>
                </a:lnTo>
                <a:lnTo>
                  <a:pt x="487804" y="87896"/>
                </a:lnTo>
                <a:lnTo>
                  <a:pt x="452500" y="87896"/>
                </a:lnTo>
                <a:lnTo>
                  <a:pt x="452500" y="16230"/>
                </a:lnTo>
                <a:lnTo>
                  <a:pt x="487908" y="16230"/>
                </a:lnTo>
                <a:lnTo>
                  <a:pt x="480923" y="12077"/>
                </a:lnTo>
                <a:lnTo>
                  <a:pt x="473798" y="10401"/>
                </a:lnTo>
                <a:close/>
              </a:path>
              <a:path w="718184" h="116204">
                <a:moveTo>
                  <a:pt x="487908" y="16230"/>
                </a:moveTo>
                <a:lnTo>
                  <a:pt x="471817" y="16230"/>
                </a:lnTo>
                <a:lnTo>
                  <a:pt x="477837" y="17678"/>
                </a:lnTo>
                <a:lnTo>
                  <a:pt x="487286" y="23469"/>
                </a:lnTo>
                <a:lnTo>
                  <a:pt x="490753" y="27584"/>
                </a:lnTo>
                <a:lnTo>
                  <a:pt x="495173" y="38252"/>
                </a:lnTo>
                <a:lnTo>
                  <a:pt x="496277" y="44538"/>
                </a:lnTo>
                <a:lnTo>
                  <a:pt x="496277" y="58940"/>
                </a:lnTo>
                <a:lnTo>
                  <a:pt x="471817" y="87896"/>
                </a:lnTo>
                <a:lnTo>
                  <a:pt x="487804" y="87896"/>
                </a:lnTo>
                <a:lnTo>
                  <a:pt x="492315" y="85153"/>
                </a:lnTo>
                <a:lnTo>
                  <a:pt x="496506" y="80289"/>
                </a:lnTo>
                <a:lnTo>
                  <a:pt x="501992" y="67716"/>
                </a:lnTo>
                <a:lnTo>
                  <a:pt x="503364" y="60312"/>
                </a:lnTo>
                <a:lnTo>
                  <a:pt x="503364" y="43243"/>
                </a:lnTo>
                <a:lnTo>
                  <a:pt x="501980" y="35890"/>
                </a:lnTo>
                <a:lnTo>
                  <a:pt x="496417" y="23545"/>
                </a:lnTo>
                <a:lnTo>
                  <a:pt x="492201" y="18783"/>
                </a:lnTo>
                <a:lnTo>
                  <a:pt x="487908" y="16230"/>
                </a:lnTo>
                <a:close/>
              </a:path>
              <a:path w="718184" h="116204">
                <a:moveTo>
                  <a:pt x="545541" y="13373"/>
                </a:moveTo>
                <a:lnTo>
                  <a:pt x="544055" y="17716"/>
                </a:lnTo>
                <a:lnTo>
                  <a:pt x="555713" y="22288"/>
                </a:lnTo>
                <a:lnTo>
                  <a:pt x="548741" y="33718"/>
                </a:lnTo>
                <a:lnTo>
                  <a:pt x="552399" y="36347"/>
                </a:lnTo>
                <a:lnTo>
                  <a:pt x="560971" y="25831"/>
                </a:lnTo>
                <a:lnTo>
                  <a:pt x="568197" y="25831"/>
                </a:lnTo>
                <a:lnTo>
                  <a:pt x="566000" y="22288"/>
                </a:lnTo>
                <a:lnTo>
                  <a:pt x="577659" y="17716"/>
                </a:lnTo>
                <a:lnTo>
                  <a:pt x="577334" y="16687"/>
                </a:lnTo>
                <a:lnTo>
                  <a:pt x="557656" y="16687"/>
                </a:lnTo>
                <a:lnTo>
                  <a:pt x="545541" y="13373"/>
                </a:lnTo>
                <a:close/>
              </a:path>
              <a:path w="718184" h="116204">
                <a:moveTo>
                  <a:pt x="568197" y="25831"/>
                </a:moveTo>
                <a:lnTo>
                  <a:pt x="560971" y="25831"/>
                </a:lnTo>
                <a:lnTo>
                  <a:pt x="569315" y="36347"/>
                </a:lnTo>
                <a:lnTo>
                  <a:pt x="573087" y="33718"/>
                </a:lnTo>
                <a:lnTo>
                  <a:pt x="568197" y="25831"/>
                </a:lnTo>
                <a:close/>
              </a:path>
              <a:path w="718184" h="116204">
                <a:moveTo>
                  <a:pt x="563143" y="3530"/>
                </a:moveTo>
                <a:lnTo>
                  <a:pt x="558571" y="3530"/>
                </a:lnTo>
                <a:lnTo>
                  <a:pt x="557656" y="16687"/>
                </a:lnTo>
                <a:lnTo>
                  <a:pt x="577334" y="16687"/>
                </a:lnTo>
                <a:lnTo>
                  <a:pt x="564057" y="16560"/>
                </a:lnTo>
                <a:lnTo>
                  <a:pt x="563143" y="3530"/>
                </a:lnTo>
                <a:close/>
              </a:path>
              <a:path w="718184" h="116204">
                <a:moveTo>
                  <a:pt x="576287" y="13373"/>
                </a:moveTo>
                <a:lnTo>
                  <a:pt x="564057" y="16560"/>
                </a:lnTo>
                <a:lnTo>
                  <a:pt x="577294" y="16560"/>
                </a:lnTo>
                <a:lnTo>
                  <a:pt x="576287" y="13373"/>
                </a:lnTo>
                <a:close/>
              </a:path>
              <a:path w="718184" h="116204">
                <a:moveTo>
                  <a:pt x="630466" y="10401"/>
                </a:moveTo>
                <a:lnTo>
                  <a:pt x="623608" y="10401"/>
                </a:lnTo>
                <a:lnTo>
                  <a:pt x="623608" y="93725"/>
                </a:lnTo>
                <a:lnTo>
                  <a:pt x="630466" y="93725"/>
                </a:lnTo>
                <a:lnTo>
                  <a:pt x="630466" y="52463"/>
                </a:lnTo>
                <a:lnTo>
                  <a:pt x="680643" y="52463"/>
                </a:lnTo>
                <a:lnTo>
                  <a:pt x="680643" y="46520"/>
                </a:lnTo>
                <a:lnTo>
                  <a:pt x="630466" y="46520"/>
                </a:lnTo>
                <a:lnTo>
                  <a:pt x="630466" y="10401"/>
                </a:lnTo>
                <a:close/>
              </a:path>
              <a:path w="718184" h="116204">
                <a:moveTo>
                  <a:pt x="680643" y="52463"/>
                </a:moveTo>
                <a:lnTo>
                  <a:pt x="673671" y="52463"/>
                </a:lnTo>
                <a:lnTo>
                  <a:pt x="673671" y="93725"/>
                </a:lnTo>
                <a:lnTo>
                  <a:pt x="680643" y="93725"/>
                </a:lnTo>
                <a:lnTo>
                  <a:pt x="680643" y="52463"/>
                </a:lnTo>
                <a:close/>
              </a:path>
              <a:path w="718184" h="116204">
                <a:moveTo>
                  <a:pt x="680643" y="10401"/>
                </a:moveTo>
                <a:lnTo>
                  <a:pt x="673671" y="10401"/>
                </a:lnTo>
                <a:lnTo>
                  <a:pt x="673671" y="46520"/>
                </a:lnTo>
                <a:lnTo>
                  <a:pt x="680643" y="46520"/>
                </a:lnTo>
                <a:lnTo>
                  <a:pt x="680643" y="10401"/>
                </a:lnTo>
                <a:close/>
              </a:path>
              <a:path w="718184" h="116204">
                <a:moveTo>
                  <a:pt x="700989" y="1143"/>
                </a:moveTo>
                <a:lnTo>
                  <a:pt x="696874" y="3314"/>
                </a:lnTo>
                <a:lnTo>
                  <a:pt x="700360" y="9445"/>
                </a:lnTo>
                <a:lnTo>
                  <a:pt x="703389" y="15854"/>
                </a:lnTo>
                <a:lnTo>
                  <a:pt x="711847" y="58521"/>
                </a:lnTo>
                <a:lnTo>
                  <a:pt x="711611" y="65908"/>
                </a:lnTo>
                <a:lnTo>
                  <a:pt x="700360" y="107590"/>
                </a:lnTo>
                <a:lnTo>
                  <a:pt x="696874" y="113728"/>
                </a:lnTo>
                <a:lnTo>
                  <a:pt x="700989" y="115785"/>
                </a:lnTo>
                <a:lnTo>
                  <a:pt x="716575" y="74534"/>
                </a:lnTo>
                <a:lnTo>
                  <a:pt x="717676" y="58521"/>
                </a:lnTo>
                <a:lnTo>
                  <a:pt x="717401" y="50344"/>
                </a:lnTo>
                <a:lnTo>
                  <a:pt x="704713" y="7567"/>
                </a:lnTo>
                <a:lnTo>
                  <a:pt x="700989" y="11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580406" y="4031881"/>
            <a:ext cx="304165" cy="102235"/>
          </a:xfrm>
          <a:custGeom>
            <a:avLst/>
            <a:gdLst/>
            <a:ahLst/>
            <a:cxnLst/>
            <a:rect l="l" t="t" r="r" b="b"/>
            <a:pathLst>
              <a:path w="304165" h="102235">
                <a:moveTo>
                  <a:pt x="14744" y="69975"/>
                </a:moveTo>
                <a:lnTo>
                  <a:pt x="6248" y="70065"/>
                </a:lnTo>
                <a:lnTo>
                  <a:pt x="0" y="70065"/>
                </a:lnTo>
                <a:lnTo>
                  <a:pt x="800" y="75437"/>
                </a:lnTo>
                <a:lnTo>
                  <a:pt x="6896" y="75437"/>
                </a:lnTo>
                <a:lnTo>
                  <a:pt x="28130" y="75145"/>
                </a:lnTo>
                <a:lnTo>
                  <a:pt x="35623" y="74828"/>
                </a:lnTo>
                <a:lnTo>
                  <a:pt x="51015" y="73761"/>
                </a:lnTo>
                <a:lnTo>
                  <a:pt x="58445" y="72961"/>
                </a:lnTo>
                <a:lnTo>
                  <a:pt x="65608" y="71894"/>
                </a:lnTo>
                <a:lnTo>
                  <a:pt x="65583" y="71551"/>
                </a:lnTo>
                <a:lnTo>
                  <a:pt x="14744" y="71551"/>
                </a:lnTo>
                <a:lnTo>
                  <a:pt x="14744" y="69975"/>
                </a:lnTo>
                <a:close/>
              </a:path>
              <a:path w="304165" h="102235">
                <a:moveTo>
                  <a:pt x="20802" y="69881"/>
                </a:moveTo>
                <a:lnTo>
                  <a:pt x="14744" y="69975"/>
                </a:lnTo>
                <a:lnTo>
                  <a:pt x="14744" y="71551"/>
                </a:lnTo>
                <a:lnTo>
                  <a:pt x="20802" y="71551"/>
                </a:lnTo>
                <a:lnTo>
                  <a:pt x="20802" y="69881"/>
                </a:lnTo>
                <a:close/>
              </a:path>
              <a:path w="304165" h="102235">
                <a:moveTo>
                  <a:pt x="41148" y="69187"/>
                </a:moveTo>
                <a:lnTo>
                  <a:pt x="35280" y="69507"/>
                </a:lnTo>
                <a:lnTo>
                  <a:pt x="27749" y="69773"/>
                </a:lnTo>
                <a:lnTo>
                  <a:pt x="20802" y="69881"/>
                </a:lnTo>
                <a:lnTo>
                  <a:pt x="20802" y="71551"/>
                </a:lnTo>
                <a:lnTo>
                  <a:pt x="41148" y="71551"/>
                </a:lnTo>
                <a:lnTo>
                  <a:pt x="41148" y="69187"/>
                </a:lnTo>
                <a:close/>
              </a:path>
              <a:path w="304165" h="102235">
                <a:moveTo>
                  <a:pt x="47091" y="68863"/>
                </a:moveTo>
                <a:lnTo>
                  <a:pt x="41148" y="69187"/>
                </a:lnTo>
                <a:lnTo>
                  <a:pt x="41148" y="71551"/>
                </a:lnTo>
                <a:lnTo>
                  <a:pt x="47091" y="71551"/>
                </a:lnTo>
                <a:lnTo>
                  <a:pt x="47091" y="68863"/>
                </a:lnTo>
                <a:close/>
              </a:path>
              <a:path w="304165" h="102235">
                <a:moveTo>
                  <a:pt x="65265" y="67195"/>
                </a:moveTo>
                <a:lnTo>
                  <a:pt x="58102" y="68046"/>
                </a:lnTo>
                <a:lnTo>
                  <a:pt x="50673" y="68668"/>
                </a:lnTo>
                <a:lnTo>
                  <a:pt x="47091" y="68863"/>
                </a:lnTo>
                <a:lnTo>
                  <a:pt x="47091" y="71551"/>
                </a:lnTo>
                <a:lnTo>
                  <a:pt x="65583" y="71551"/>
                </a:lnTo>
                <a:lnTo>
                  <a:pt x="65265" y="67195"/>
                </a:lnTo>
                <a:close/>
              </a:path>
              <a:path w="304165" h="102235">
                <a:moveTo>
                  <a:pt x="20802" y="15659"/>
                </a:moveTo>
                <a:lnTo>
                  <a:pt x="14744" y="15659"/>
                </a:lnTo>
                <a:lnTo>
                  <a:pt x="14744" y="69975"/>
                </a:lnTo>
                <a:lnTo>
                  <a:pt x="20802" y="69881"/>
                </a:lnTo>
                <a:lnTo>
                  <a:pt x="20802" y="15659"/>
                </a:lnTo>
                <a:close/>
              </a:path>
              <a:path w="304165" h="102235">
                <a:moveTo>
                  <a:pt x="47091" y="15659"/>
                </a:moveTo>
                <a:lnTo>
                  <a:pt x="41148" y="15659"/>
                </a:lnTo>
                <a:lnTo>
                  <a:pt x="41148" y="69187"/>
                </a:lnTo>
                <a:lnTo>
                  <a:pt x="47091" y="68863"/>
                </a:lnTo>
                <a:lnTo>
                  <a:pt x="47091" y="15659"/>
                </a:lnTo>
                <a:close/>
              </a:path>
              <a:path w="304165" h="102235">
                <a:moveTo>
                  <a:pt x="59550" y="11887"/>
                </a:moveTo>
                <a:lnTo>
                  <a:pt x="2400" y="11887"/>
                </a:lnTo>
                <a:lnTo>
                  <a:pt x="2400" y="17030"/>
                </a:lnTo>
                <a:lnTo>
                  <a:pt x="14744" y="17030"/>
                </a:lnTo>
                <a:lnTo>
                  <a:pt x="14744" y="15659"/>
                </a:lnTo>
                <a:lnTo>
                  <a:pt x="59550" y="15659"/>
                </a:lnTo>
                <a:lnTo>
                  <a:pt x="59550" y="11887"/>
                </a:lnTo>
                <a:close/>
              </a:path>
              <a:path w="304165" h="102235">
                <a:moveTo>
                  <a:pt x="41148" y="15659"/>
                </a:moveTo>
                <a:lnTo>
                  <a:pt x="20802" y="15659"/>
                </a:lnTo>
                <a:lnTo>
                  <a:pt x="20802" y="17030"/>
                </a:lnTo>
                <a:lnTo>
                  <a:pt x="41148" y="17030"/>
                </a:lnTo>
                <a:lnTo>
                  <a:pt x="41148" y="15659"/>
                </a:lnTo>
                <a:close/>
              </a:path>
              <a:path w="304165" h="102235">
                <a:moveTo>
                  <a:pt x="59550" y="15659"/>
                </a:moveTo>
                <a:lnTo>
                  <a:pt x="47091" y="15659"/>
                </a:lnTo>
                <a:lnTo>
                  <a:pt x="47091" y="17030"/>
                </a:lnTo>
                <a:lnTo>
                  <a:pt x="59550" y="17030"/>
                </a:lnTo>
                <a:lnTo>
                  <a:pt x="59550" y="15659"/>
                </a:lnTo>
                <a:close/>
              </a:path>
              <a:path w="304165" h="102235">
                <a:moveTo>
                  <a:pt x="78638" y="0"/>
                </a:moveTo>
                <a:lnTo>
                  <a:pt x="72466" y="0"/>
                </a:lnTo>
                <a:lnTo>
                  <a:pt x="72466" y="101841"/>
                </a:lnTo>
                <a:lnTo>
                  <a:pt x="78638" y="101841"/>
                </a:lnTo>
                <a:lnTo>
                  <a:pt x="78638" y="47320"/>
                </a:lnTo>
                <a:lnTo>
                  <a:pt x="77038" y="47320"/>
                </a:lnTo>
                <a:lnTo>
                  <a:pt x="77038" y="41948"/>
                </a:lnTo>
                <a:lnTo>
                  <a:pt x="78638" y="41948"/>
                </a:lnTo>
                <a:lnTo>
                  <a:pt x="78638" y="0"/>
                </a:lnTo>
                <a:close/>
              </a:path>
              <a:path w="304165" h="102235">
                <a:moveTo>
                  <a:pt x="78638" y="41948"/>
                </a:moveTo>
                <a:lnTo>
                  <a:pt x="77038" y="41948"/>
                </a:lnTo>
                <a:lnTo>
                  <a:pt x="77038" y="47320"/>
                </a:lnTo>
                <a:lnTo>
                  <a:pt x="78638" y="47320"/>
                </a:lnTo>
                <a:lnTo>
                  <a:pt x="78638" y="41948"/>
                </a:lnTo>
                <a:close/>
              </a:path>
              <a:path w="304165" h="102235">
                <a:moveTo>
                  <a:pt x="96469" y="41948"/>
                </a:moveTo>
                <a:lnTo>
                  <a:pt x="78638" y="41948"/>
                </a:lnTo>
                <a:lnTo>
                  <a:pt x="78638" y="47320"/>
                </a:lnTo>
                <a:lnTo>
                  <a:pt x="96469" y="47320"/>
                </a:lnTo>
                <a:lnTo>
                  <a:pt x="96469" y="41948"/>
                </a:lnTo>
                <a:close/>
              </a:path>
              <a:path w="304165" h="102235">
                <a:moveTo>
                  <a:pt x="171907" y="2286"/>
                </a:moveTo>
                <a:lnTo>
                  <a:pt x="165963" y="2286"/>
                </a:lnTo>
                <a:lnTo>
                  <a:pt x="165963" y="61836"/>
                </a:lnTo>
                <a:lnTo>
                  <a:pt x="171907" y="61836"/>
                </a:lnTo>
                <a:lnTo>
                  <a:pt x="171907" y="33489"/>
                </a:lnTo>
                <a:lnTo>
                  <a:pt x="169849" y="33489"/>
                </a:lnTo>
                <a:lnTo>
                  <a:pt x="169849" y="28460"/>
                </a:lnTo>
                <a:lnTo>
                  <a:pt x="171907" y="28460"/>
                </a:lnTo>
                <a:lnTo>
                  <a:pt x="171907" y="2286"/>
                </a:lnTo>
                <a:close/>
              </a:path>
              <a:path w="304165" h="102235">
                <a:moveTo>
                  <a:pt x="147218" y="8343"/>
                </a:moveTo>
                <a:lnTo>
                  <a:pt x="111099" y="8343"/>
                </a:lnTo>
                <a:lnTo>
                  <a:pt x="111099" y="13487"/>
                </a:lnTo>
                <a:lnTo>
                  <a:pt x="141274" y="13487"/>
                </a:lnTo>
                <a:lnTo>
                  <a:pt x="141274" y="30518"/>
                </a:lnTo>
                <a:lnTo>
                  <a:pt x="111328" y="30518"/>
                </a:lnTo>
                <a:lnTo>
                  <a:pt x="111328" y="58635"/>
                </a:lnTo>
                <a:lnTo>
                  <a:pt x="122415" y="58635"/>
                </a:lnTo>
                <a:lnTo>
                  <a:pt x="126923" y="58534"/>
                </a:lnTo>
                <a:lnTo>
                  <a:pt x="135382" y="58153"/>
                </a:lnTo>
                <a:lnTo>
                  <a:pt x="139573" y="57810"/>
                </a:lnTo>
                <a:lnTo>
                  <a:pt x="145110" y="57150"/>
                </a:lnTo>
                <a:lnTo>
                  <a:pt x="117157" y="57150"/>
                </a:lnTo>
                <a:lnTo>
                  <a:pt x="117157" y="35432"/>
                </a:lnTo>
                <a:lnTo>
                  <a:pt x="147218" y="35432"/>
                </a:lnTo>
                <a:lnTo>
                  <a:pt x="147218" y="8343"/>
                </a:lnTo>
                <a:close/>
              </a:path>
              <a:path w="304165" h="102235">
                <a:moveTo>
                  <a:pt x="155905" y="50177"/>
                </a:moveTo>
                <a:lnTo>
                  <a:pt x="122339" y="53606"/>
                </a:lnTo>
                <a:lnTo>
                  <a:pt x="117157" y="53606"/>
                </a:lnTo>
                <a:lnTo>
                  <a:pt x="117157" y="57150"/>
                </a:lnTo>
                <a:lnTo>
                  <a:pt x="145110" y="57150"/>
                </a:lnTo>
                <a:lnTo>
                  <a:pt x="147878" y="56819"/>
                </a:lnTo>
                <a:lnTo>
                  <a:pt x="152209" y="56159"/>
                </a:lnTo>
                <a:lnTo>
                  <a:pt x="156705" y="55321"/>
                </a:lnTo>
                <a:lnTo>
                  <a:pt x="155905" y="50177"/>
                </a:lnTo>
                <a:close/>
              </a:path>
              <a:path w="304165" h="102235">
                <a:moveTo>
                  <a:pt x="165963" y="28460"/>
                </a:moveTo>
                <a:lnTo>
                  <a:pt x="151447" y="28460"/>
                </a:lnTo>
                <a:lnTo>
                  <a:pt x="151447" y="33489"/>
                </a:lnTo>
                <a:lnTo>
                  <a:pt x="165963" y="33489"/>
                </a:lnTo>
                <a:lnTo>
                  <a:pt x="165963" y="28460"/>
                </a:lnTo>
                <a:close/>
              </a:path>
              <a:path w="304165" h="102235">
                <a:moveTo>
                  <a:pt x="171907" y="28460"/>
                </a:moveTo>
                <a:lnTo>
                  <a:pt x="169849" y="28460"/>
                </a:lnTo>
                <a:lnTo>
                  <a:pt x="169849" y="33489"/>
                </a:lnTo>
                <a:lnTo>
                  <a:pt x="171907" y="33489"/>
                </a:lnTo>
                <a:lnTo>
                  <a:pt x="171907" y="28460"/>
                </a:lnTo>
                <a:close/>
              </a:path>
              <a:path w="304165" h="102235">
                <a:moveTo>
                  <a:pt x="156248" y="65265"/>
                </a:moveTo>
                <a:lnTo>
                  <a:pt x="155448" y="65265"/>
                </a:lnTo>
                <a:lnTo>
                  <a:pt x="155448" y="71323"/>
                </a:lnTo>
                <a:lnTo>
                  <a:pt x="154724" y="74117"/>
                </a:lnTo>
                <a:lnTo>
                  <a:pt x="122720" y="96037"/>
                </a:lnTo>
                <a:lnTo>
                  <a:pt x="119672" y="96583"/>
                </a:lnTo>
                <a:lnTo>
                  <a:pt x="122186" y="101498"/>
                </a:lnTo>
                <a:lnTo>
                  <a:pt x="158491" y="78599"/>
                </a:lnTo>
                <a:lnTo>
                  <a:pt x="157429" y="76936"/>
                </a:lnTo>
                <a:lnTo>
                  <a:pt x="156248" y="72847"/>
                </a:lnTo>
                <a:lnTo>
                  <a:pt x="156248" y="65265"/>
                </a:lnTo>
                <a:close/>
              </a:path>
              <a:path w="304165" h="102235">
                <a:moveTo>
                  <a:pt x="161620" y="65265"/>
                </a:moveTo>
                <a:lnTo>
                  <a:pt x="160705" y="65265"/>
                </a:lnTo>
                <a:lnTo>
                  <a:pt x="160705" y="72847"/>
                </a:lnTo>
                <a:lnTo>
                  <a:pt x="159537" y="76936"/>
                </a:lnTo>
                <a:lnTo>
                  <a:pt x="190538" y="100583"/>
                </a:lnTo>
                <a:lnTo>
                  <a:pt x="194881" y="101498"/>
                </a:lnTo>
                <a:lnTo>
                  <a:pt x="197396" y="96583"/>
                </a:lnTo>
                <a:lnTo>
                  <a:pt x="194348" y="96037"/>
                </a:lnTo>
                <a:lnTo>
                  <a:pt x="191147" y="95211"/>
                </a:lnTo>
                <a:lnTo>
                  <a:pt x="161620" y="71323"/>
                </a:lnTo>
                <a:lnTo>
                  <a:pt x="161620" y="65265"/>
                </a:lnTo>
                <a:close/>
              </a:path>
              <a:path w="304165" h="102235">
                <a:moveTo>
                  <a:pt x="160705" y="65265"/>
                </a:moveTo>
                <a:lnTo>
                  <a:pt x="156248" y="65265"/>
                </a:lnTo>
                <a:lnTo>
                  <a:pt x="156248" y="72847"/>
                </a:lnTo>
                <a:lnTo>
                  <a:pt x="157429" y="76936"/>
                </a:lnTo>
                <a:lnTo>
                  <a:pt x="158491" y="78599"/>
                </a:lnTo>
                <a:lnTo>
                  <a:pt x="159537" y="76936"/>
                </a:lnTo>
                <a:lnTo>
                  <a:pt x="160705" y="72847"/>
                </a:lnTo>
                <a:lnTo>
                  <a:pt x="160705" y="65265"/>
                </a:lnTo>
                <a:close/>
              </a:path>
              <a:path w="304165" h="102235">
                <a:moveTo>
                  <a:pt x="191566" y="0"/>
                </a:moveTo>
                <a:lnTo>
                  <a:pt x="185737" y="0"/>
                </a:lnTo>
                <a:lnTo>
                  <a:pt x="185737" y="70180"/>
                </a:lnTo>
                <a:lnTo>
                  <a:pt x="191566" y="70180"/>
                </a:lnTo>
                <a:lnTo>
                  <a:pt x="191566" y="0"/>
                </a:lnTo>
                <a:close/>
              </a:path>
              <a:path w="304165" h="102235">
                <a:moveTo>
                  <a:pt x="291807" y="9486"/>
                </a:moveTo>
                <a:lnTo>
                  <a:pt x="223913" y="9486"/>
                </a:lnTo>
                <a:lnTo>
                  <a:pt x="223913" y="61607"/>
                </a:lnTo>
                <a:lnTo>
                  <a:pt x="292950" y="61607"/>
                </a:lnTo>
                <a:lnTo>
                  <a:pt x="292950" y="58165"/>
                </a:lnTo>
                <a:lnTo>
                  <a:pt x="230085" y="58165"/>
                </a:lnTo>
                <a:lnTo>
                  <a:pt x="230085" y="37490"/>
                </a:lnTo>
                <a:lnTo>
                  <a:pt x="228028" y="37490"/>
                </a:lnTo>
                <a:lnTo>
                  <a:pt x="228028" y="32346"/>
                </a:lnTo>
                <a:lnTo>
                  <a:pt x="230085" y="32346"/>
                </a:lnTo>
                <a:lnTo>
                  <a:pt x="230085" y="14630"/>
                </a:lnTo>
                <a:lnTo>
                  <a:pt x="291807" y="14630"/>
                </a:lnTo>
                <a:lnTo>
                  <a:pt x="291807" y="9486"/>
                </a:lnTo>
                <a:close/>
              </a:path>
              <a:path w="304165" h="102235">
                <a:moveTo>
                  <a:pt x="292950" y="56349"/>
                </a:moveTo>
                <a:lnTo>
                  <a:pt x="230085" y="56349"/>
                </a:lnTo>
                <a:lnTo>
                  <a:pt x="230085" y="58165"/>
                </a:lnTo>
                <a:lnTo>
                  <a:pt x="292950" y="58165"/>
                </a:lnTo>
                <a:lnTo>
                  <a:pt x="292950" y="56349"/>
                </a:lnTo>
                <a:close/>
              </a:path>
              <a:path w="304165" h="102235">
                <a:moveTo>
                  <a:pt x="230085" y="32346"/>
                </a:moveTo>
                <a:lnTo>
                  <a:pt x="228028" y="32346"/>
                </a:lnTo>
                <a:lnTo>
                  <a:pt x="228028" y="37490"/>
                </a:lnTo>
                <a:lnTo>
                  <a:pt x="230085" y="37490"/>
                </a:lnTo>
                <a:lnTo>
                  <a:pt x="230085" y="32346"/>
                </a:lnTo>
                <a:close/>
              </a:path>
              <a:path w="304165" h="102235">
                <a:moveTo>
                  <a:pt x="289636" y="32346"/>
                </a:moveTo>
                <a:lnTo>
                  <a:pt x="230085" y="32346"/>
                </a:lnTo>
                <a:lnTo>
                  <a:pt x="230085" y="37490"/>
                </a:lnTo>
                <a:lnTo>
                  <a:pt x="289636" y="37490"/>
                </a:lnTo>
                <a:lnTo>
                  <a:pt x="289636" y="32346"/>
                </a:lnTo>
                <a:close/>
              </a:path>
              <a:path w="304165" h="102235">
                <a:moveTo>
                  <a:pt x="303923" y="82638"/>
                </a:moveTo>
                <a:lnTo>
                  <a:pt x="211455" y="82638"/>
                </a:lnTo>
                <a:lnTo>
                  <a:pt x="211455" y="87896"/>
                </a:lnTo>
                <a:lnTo>
                  <a:pt x="303923" y="87896"/>
                </a:lnTo>
                <a:lnTo>
                  <a:pt x="303923" y="8263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682361" y="4361446"/>
            <a:ext cx="105270" cy="8629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682361" y="4644644"/>
            <a:ext cx="105270" cy="8629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1682361" y="4909299"/>
            <a:ext cx="106070" cy="8481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1682361" y="5733084"/>
            <a:ext cx="106413" cy="83324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682361" y="5185498"/>
            <a:ext cx="108013" cy="83324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1637492" y="5999696"/>
            <a:ext cx="195452" cy="86296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1682361" y="5456504"/>
            <a:ext cx="106413" cy="83324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2510439" y="4031869"/>
            <a:ext cx="84353" cy="100355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12530391" y="4361459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5702" y="73952"/>
                </a:moveTo>
                <a:lnTo>
                  <a:pt x="1714" y="78295"/>
                </a:lnTo>
                <a:lnTo>
                  <a:pt x="4000" y="80657"/>
                </a:lnTo>
                <a:lnTo>
                  <a:pt x="6603" y="82588"/>
                </a:lnTo>
                <a:lnTo>
                  <a:pt x="12471" y="85559"/>
                </a:lnTo>
                <a:lnTo>
                  <a:pt x="16001" y="86296"/>
                </a:lnTo>
                <a:lnTo>
                  <a:pt x="23914" y="86296"/>
                </a:lnTo>
                <a:lnTo>
                  <a:pt x="27558" y="85458"/>
                </a:lnTo>
                <a:lnTo>
                  <a:pt x="34493" y="82105"/>
                </a:lnTo>
                <a:lnTo>
                  <a:pt x="36385" y="80467"/>
                </a:lnTo>
                <a:lnTo>
                  <a:pt x="17398" y="80467"/>
                </a:lnTo>
                <a:lnTo>
                  <a:pt x="14757" y="79921"/>
                </a:lnTo>
                <a:lnTo>
                  <a:pt x="9804" y="77711"/>
                </a:lnTo>
                <a:lnTo>
                  <a:pt x="7607" y="76085"/>
                </a:lnTo>
                <a:lnTo>
                  <a:pt x="5702" y="73952"/>
                </a:lnTo>
                <a:close/>
              </a:path>
              <a:path w="49529" h="86360">
                <a:moveTo>
                  <a:pt x="49377" y="34747"/>
                </a:moveTo>
                <a:lnTo>
                  <a:pt x="43091" y="34747"/>
                </a:lnTo>
                <a:lnTo>
                  <a:pt x="43319" y="41262"/>
                </a:lnTo>
                <a:lnTo>
                  <a:pt x="42862" y="41810"/>
                </a:lnTo>
                <a:lnTo>
                  <a:pt x="26060" y="79768"/>
                </a:lnTo>
                <a:lnTo>
                  <a:pt x="23190" y="80467"/>
                </a:lnTo>
                <a:lnTo>
                  <a:pt x="36385" y="80467"/>
                </a:lnTo>
                <a:lnTo>
                  <a:pt x="49333" y="47764"/>
                </a:lnTo>
                <a:lnTo>
                  <a:pt x="49377" y="34747"/>
                </a:lnTo>
                <a:close/>
              </a:path>
              <a:path w="49529" h="86360">
                <a:moveTo>
                  <a:pt x="26657" y="0"/>
                </a:moveTo>
                <a:lnTo>
                  <a:pt x="18516" y="0"/>
                </a:lnTo>
                <a:lnTo>
                  <a:pt x="14757" y="1130"/>
                </a:lnTo>
                <a:lnTo>
                  <a:pt x="7975" y="5626"/>
                </a:lnTo>
                <a:lnTo>
                  <a:pt x="5232" y="8762"/>
                </a:lnTo>
                <a:lnTo>
                  <a:pt x="1041" y="16840"/>
                </a:lnTo>
                <a:lnTo>
                  <a:pt x="0" y="21450"/>
                </a:lnTo>
                <a:lnTo>
                  <a:pt x="0" y="32270"/>
                </a:lnTo>
                <a:lnTo>
                  <a:pt x="17856" y="52806"/>
                </a:lnTo>
                <a:lnTo>
                  <a:pt x="25171" y="52806"/>
                </a:lnTo>
                <a:lnTo>
                  <a:pt x="27749" y="52311"/>
                </a:lnTo>
                <a:lnTo>
                  <a:pt x="32702" y="50330"/>
                </a:lnTo>
                <a:lnTo>
                  <a:pt x="35039" y="48958"/>
                </a:lnTo>
                <a:lnTo>
                  <a:pt x="36816" y="47548"/>
                </a:lnTo>
                <a:lnTo>
                  <a:pt x="19545" y="47548"/>
                </a:lnTo>
                <a:lnTo>
                  <a:pt x="16357" y="46634"/>
                </a:lnTo>
                <a:lnTo>
                  <a:pt x="11404" y="42976"/>
                </a:lnTo>
                <a:lnTo>
                  <a:pt x="9575" y="40487"/>
                </a:lnTo>
                <a:lnTo>
                  <a:pt x="7213" y="34162"/>
                </a:lnTo>
                <a:lnTo>
                  <a:pt x="6616" y="30594"/>
                </a:lnTo>
                <a:lnTo>
                  <a:pt x="6616" y="22593"/>
                </a:lnTo>
                <a:lnTo>
                  <a:pt x="19494" y="5486"/>
                </a:lnTo>
                <a:lnTo>
                  <a:pt x="38343" y="5486"/>
                </a:lnTo>
                <a:lnTo>
                  <a:pt x="36868" y="4190"/>
                </a:lnTo>
                <a:lnTo>
                  <a:pt x="30314" y="838"/>
                </a:lnTo>
                <a:lnTo>
                  <a:pt x="26657" y="0"/>
                </a:lnTo>
                <a:close/>
              </a:path>
              <a:path w="49529" h="86360">
                <a:moveTo>
                  <a:pt x="42862" y="35068"/>
                </a:moveTo>
                <a:lnTo>
                  <a:pt x="39890" y="39242"/>
                </a:lnTo>
                <a:lnTo>
                  <a:pt x="36575" y="42506"/>
                </a:lnTo>
                <a:lnTo>
                  <a:pt x="29705" y="46545"/>
                </a:lnTo>
                <a:lnTo>
                  <a:pt x="26466" y="47548"/>
                </a:lnTo>
                <a:lnTo>
                  <a:pt x="36816" y="47548"/>
                </a:lnTo>
                <a:lnTo>
                  <a:pt x="39458" y="45453"/>
                </a:lnTo>
                <a:lnTo>
                  <a:pt x="41478" y="43472"/>
                </a:lnTo>
                <a:lnTo>
                  <a:pt x="42862" y="41810"/>
                </a:lnTo>
                <a:lnTo>
                  <a:pt x="42862" y="35068"/>
                </a:lnTo>
                <a:close/>
              </a:path>
              <a:path w="49529" h="86360">
                <a:moveTo>
                  <a:pt x="43091" y="34747"/>
                </a:moveTo>
                <a:lnTo>
                  <a:pt x="42862" y="35068"/>
                </a:lnTo>
                <a:lnTo>
                  <a:pt x="42862" y="41810"/>
                </a:lnTo>
                <a:lnTo>
                  <a:pt x="43319" y="41262"/>
                </a:lnTo>
                <a:lnTo>
                  <a:pt x="43091" y="34747"/>
                </a:lnTo>
                <a:close/>
              </a:path>
              <a:path w="49529" h="86360">
                <a:moveTo>
                  <a:pt x="38343" y="5486"/>
                </a:moveTo>
                <a:lnTo>
                  <a:pt x="27038" y="5486"/>
                </a:lnTo>
                <a:lnTo>
                  <a:pt x="30873" y="6845"/>
                </a:lnTo>
                <a:lnTo>
                  <a:pt x="36893" y="12255"/>
                </a:lnTo>
                <a:lnTo>
                  <a:pt x="39141" y="16103"/>
                </a:lnTo>
                <a:lnTo>
                  <a:pt x="42113" y="26085"/>
                </a:lnTo>
                <a:lnTo>
                  <a:pt x="42862" y="31889"/>
                </a:lnTo>
                <a:lnTo>
                  <a:pt x="42862" y="35068"/>
                </a:lnTo>
                <a:lnTo>
                  <a:pt x="43091" y="34747"/>
                </a:lnTo>
                <a:lnTo>
                  <a:pt x="49377" y="34747"/>
                </a:lnTo>
                <a:lnTo>
                  <a:pt x="49332" y="31889"/>
                </a:lnTo>
                <a:lnTo>
                  <a:pt x="48717" y="26746"/>
                </a:lnTo>
                <a:lnTo>
                  <a:pt x="46126" y="17144"/>
                </a:lnTo>
                <a:lnTo>
                  <a:pt x="44322" y="13131"/>
                </a:lnTo>
                <a:lnTo>
                  <a:pt x="39674" y="6654"/>
                </a:lnTo>
                <a:lnTo>
                  <a:pt x="38343" y="54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2505067" y="4646129"/>
            <a:ext cx="104127" cy="8332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2505067" y="4909299"/>
            <a:ext cx="105727" cy="86296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2505067" y="5184013"/>
            <a:ext cx="105270" cy="86296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2505067" y="5733084"/>
            <a:ext cx="105727" cy="84810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2505067" y="5456504"/>
            <a:ext cx="105727" cy="84810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12530391" y="5999696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5702" y="73952"/>
                </a:moveTo>
                <a:lnTo>
                  <a:pt x="1714" y="78295"/>
                </a:lnTo>
                <a:lnTo>
                  <a:pt x="4000" y="80657"/>
                </a:lnTo>
                <a:lnTo>
                  <a:pt x="6603" y="82588"/>
                </a:lnTo>
                <a:lnTo>
                  <a:pt x="12471" y="85547"/>
                </a:lnTo>
                <a:lnTo>
                  <a:pt x="16001" y="86296"/>
                </a:lnTo>
                <a:lnTo>
                  <a:pt x="23914" y="86296"/>
                </a:lnTo>
                <a:lnTo>
                  <a:pt x="27558" y="85458"/>
                </a:lnTo>
                <a:lnTo>
                  <a:pt x="34493" y="82105"/>
                </a:lnTo>
                <a:lnTo>
                  <a:pt x="36385" y="80467"/>
                </a:lnTo>
                <a:lnTo>
                  <a:pt x="17398" y="80467"/>
                </a:lnTo>
                <a:lnTo>
                  <a:pt x="14757" y="79921"/>
                </a:lnTo>
                <a:lnTo>
                  <a:pt x="9804" y="77711"/>
                </a:lnTo>
                <a:lnTo>
                  <a:pt x="7607" y="76085"/>
                </a:lnTo>
                <a:lnTo>
                  <a:pt x="5702" y="73952"/>
                </a:lnTo>
                <a:close/>
              </a:path>
              <a:path w="49529" h="86360">
                <a:moveTo>
                  <a:pt x="49377" y="34747"/>
                </a:moveTo>
                <a:lnTo>
                  <a:pt x="43091" y="34747"/>
                </a:lnTo>
                <a:lnTo>
                  <a:pt x="43319" y="41262"/>
                </a:lnTo>
                <a:lnTo>
                  <a:pt x="42862" y="41810"/>
                </a:lnTo>
                <a:lnTo>
                  <a:pt x="26060" y="79768"/>
                </a:lnTo>
                <a:lnTo>
                  <a:pt x="23190" y="80467"/>
                </a:lnTo>
                <a:lnTo>
                  <a:pt x="36385" y="80467"/>
                </a:lnTo>
                <a:lnTo>
                  <a:pt x="49333" y="47764"/>
                </a:lnTo>
                <a:lnTo>
                  <a:pt x="49377" y="34747"/>
                </a:lnTo>
                <a:close/>
              </a:path>
              <a:path w="49529" h="86360">
                <a:moveTo>
                  <a:pt x="26657" y="0"/>
                </a:moveTo>
                <a:lnTo>
                  <a:pt x="18516" y="0"/>
                </a:lnTo>
                <a:lnTo>
                  <a:pt x="14757" y="1130"/>
                </a:lnTo>
                <a:lnTo>
                  <a:pt x="7975" y="5626"/>
                </a:lnTo>
                <a:lnTo>
                  <a:pt x="5232" y="8762"/>
                </a:lnTo>
                <a:lnTo>
                  <a:pt x="1041" y="16840"/>
                </a:lnTo>
                <a:lnTo>
                  <a:pt x="0" y="21450"/>
                </a:lnTo>
                <a:lnTo>
                  <a:pt x="0" y="32270"/>
                </a:lnTo>
                <a:lnTo>
                  <a:pt x="17856" y="52806"/>
                </a:lnTo>
                <a:lnTo>
                  <a:pt x="25171" y="52806"/>
                </a:lnTo>
                <a:lnTo>
                  <a:pt x="27749" y="52311"/>
                </a:lnTo>
                <a:lnTo>
                  <a:pt x="32702" y="50330"/>
                </a:lnTo>
                <a:lnTo>
                  <a:pt x="35039" y="48958"/>
                </a:lnTo>
                <a:lnTo>
                  <a:pt x="36816" y="47548"/>
                </a:lnTo>
                <a:lnTo>
                  <a:pt x="19545" y="47548"/>
                </a:lnTo>
                <a:lnTo>
                  <a:pt x="16357" y="46634"/>
                </a:lnTo>
                <a:lnTo>
                  <a:pt x="11404" y="42976"/>
                </a:lnTo>
                <a:lnTo>
                  <a:pt x="9575" y="40487"/>
                </a:lnTo>
                <a:lnTo>
                  <a:pt x="7213" y="34162"/>
                </a:lnTo>
                <a:lnTo>
                  <a:pt x="6616" y="30594"/>
                </a:lnTo>
                <a:lnTo>
                  <a:pt x="6616" y="22593"/>
                </a:lnTo>
                <a:lnTo>
                  <a:pt x="19494" y="5486"/>
                </a:lnTo>
                <a:lnTo>
                  <a:pt x="38343" y="5486"/>
                </a:lnTo>
                <a:lnTo>
                  <a:pt x="36868" y="4190"/>
                </a:lnTo>
                <a:lnTo>
                  <a:pt x="30314" y="838"/>
                </a:lnTo>
                <a:lnTo>
                  <a:pt x="26657" y="0"/>
                </a:lnTo>
                <a:close/>
              </a:path>
              <a:path w="49529" h="86360">
                <a:moveTo>
                  <a:pt x="42862" y="35068"/>
                </a:moveTo>
                <a:lnTo>
                  <a:pt x="39890" y="39242"/>
                </a:lnTo>
                <a:lnTo>
                  <a:pt x="36575" y="42506"/>
                </a:lnTo>
                <a:lnTo>
                  <a:pt x="29705" y="46545"/>
                </a:lnTo>
                <a:lnTo>
                  <a:pt x="26466" y="47548"/>
                </a:lnTo>
                <a:lnTo>
                  <a:pt x="36816" y="47548"/>
                </a:lnTo>
                <a:lnTo>
                  <a:pt x="39458" y="45453"/>
                </a:lnTo>
                <a:lnTo>
                  <a:pt x="41478" y="43472"/>
                </a:lnTo>
                <a:lnTo>
                  <a:pt x="42862" y="41810"/>
                </a:lnTo>
                <a:lnTo>
                  <a:pt x="42862" y="35068"/>
                </a:lnTo>
                <a:close/>
              </a:path>
              <a:path w="49529" h="86360">
                <a:moveTo>
                  <a:pt x="43091" y="34747"/>
                </a:moveTo>
                <a:lnTo>
                  <a:pt x="42862" y="35068"/>
                </a:lnTo>
                <a:lnTo>
                  <a:pt x="42862" y="41810"/>
                </a:lnTo>
                <a:lnTo>
                  <a:pt x="43319" y="41262"/>
                </a:lnTo>
                <a:lnTo>
                  <a:pt x="43091" y="34747"/>
                </a:lnTo>
                <a:close/>
              </a:path>
              <a:path w="49529" h="86360">
                <a:moveTo>
                  <a:pt x="38343" y="5486"/>
                </a:moveTo>
                <a:lnTo>
                  <a:pt x="27038" y="5486"/>
                </a:lnTo>
                <a:lnTo>
                  <a:pt x="30873" y="6845"/>
                </a:lnTo>
                <a:lnTo>
                  <a:pt x="36893" y="12255"/>
                </a:lnTo>
                <a:lnTo>
                  <a:pt x="39141" y="16103"/>
                </a:lnTo>
                <a:lnTo>
                  <a:pt x="42113" y="26085"/>
                </a:lnTo>
                <a:lnTo>
                  <a:pt x="42862" y="31889"/>
                </a:lnTo>
                <a:lnTo>
                  <a:pt x="42862" y="35068"/>
                </a:lnTo>
                <a:lnTo>
                  <a:pt x="43091" y="34747"/>
                </a:lnTo>
                <a:lnTo>
                  <a:pt x="49377" y="34747"/>
                </a:lnTo>
                <a:lnTo>
                  <a:pt x="49332" y="31889"/>
                </a:lnTo>
                <a:lnTo>
                  <a:pt x="48717" y="26746"/>
                </a:lnTo>
                <a:lnTo>
                  <a:pt x="46126" y="17144"/>
                </a:lnTo>
                <a:lnTo>
                  <a:pt x="44322" y="13131"/>
                </a:lnTo>
                <a:lnTo>
                  <a:pt x="39674" y="6654"/>
                </a:lnTo>
                <a:lnTo>
                  <a:pt x="38343" y="54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object 7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2048832" y="4361446"/>
            <a:ext cx="194995" cy="86296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2048832" y="4644644"/>
            <a:ext cx="194995" cy="86296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2048832" y="4909299"/>
            <a:ext cx="195452" cy="86296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048832" y="5184356"/>
            <a:ext cx="196253" cy="8595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048832" y="5731598"/>
            <a:ext cx="195795" cy="86296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2093688" y="5455361"/>
            <a:ext cx="106527" cy="8595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2048832" y="5999696"/>
            <a:ext cx="194995" cy="86296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1992876" y="4031767"/>
            <a:ext cx="302895" cy="102235"/>
          </a:xfrm>
          <a:custGeom>
            <a:avLst/>
            <a:gdLst/>
            <a:ahLst/>
            <a:cxnLst/>
            <a:rect l="l" t="t" r="r" b="b"/>
            <a:pathLst>
              <a:path w="302895" h="102235">
                <a:moveTo>
                  <a:pt x="44005" y="800"/>
                </a:moveTo>
                <a:lnTo>
                  <a:pt x="42976" y="800"/>
                </a:lnTo>
                <a:lnTo>
                  <a:pt x="42976" y="8496"/>
                </a:lnTo>
                <a:lnTo>
                  <a:pt x="42189" y="11188"/>
                </a:lnTo>
                <a:lnTo>
                  <a:pt x="8610" y="31318"/>
                </a:lnTo>
                <a:lnTo>
                  <a:pt x="5486" y="31775"/>
                </a:lnTo>
                <a:lnTo>
                  <a:pt x="7658" y="36576"/>
                </a:lnTo>
                <a:lnTo>
                  <a:pt x="44132" y="18199"/>
                </a:lnTo>
                <a:lnTo>
                  <a:pt x="46092" y="14690"/>
                </a:lnTo>
                <a:lnTo>
                  <a:pt x="44805" y="12331"/>
                </a:lnTo>
                <a:lnTo>
                  <a:pt x="44005" y="9105"/>
                </a:lnTo>
                <a:lnTo>
                  <a:pt x="44005" y="800"/>
                </a:lnTo>
                <a:close/>
              </a:path>
              <a:path w="302895" h="102235">
                <a:moveTo>
                  <a:pt x="49149" y="800"/>
                </a:moveTo>
                <a:lnTo>
                  <a:pt x="48234" y="800"/>
                </a:lnTo>
                <a:lnTo>
                  <a:pt x="48234" y="9105"/>
                </a:lnTo>
                <a:lnTo>
                  <a:pt x="47409" y="12331"/>
                </a:lnTo>
                <a:lnTo>
                  <a:pt x="80810" y="35966"/>
                </a:lnTo>
                <a:lnTo>
                  <a:pt x="84467" y="36576"/>
                </a:lnTo>
                <a:lnTo>
                  <a:pt x="86639" y="31775"/>
                </a:lnTo>
                <a:lnTo>
                  <a:pt x="83515" y="31318"/>
                </a:lnTo>
                <a:lnTo>
                  <a:pt x="80213" y="30619"/>
                </a:lnTo>
                <a:lnTo>
                  <a:pt x="49149" y="8496"/>
                </a:lnTo>
                <a:lnTo>
                  <a:pt x="49149" y="800"/>
                </a:lnTo>
                <a:close/>
              </a:path>
              <a:path w="302895" h="102235">
                <a:moveTo>
                  <a:pt x="48234" y="800"/>
                </a:moveTo>
                <a:lnTo>
                  <a:pt x="44005" y="800"/>
                </a:lnTo>
                <a:lnTo>
                  <a:pt x="44005" y="9105"/>
                </a:lnTo>
                <a:lnTo>
                  <a:pt x="44805" y="12331"/>
                </a:lnTo>
                <a:lnTo>
                  <a:pt x="46092" y="14690"/>
                </a:lnTo>
                <a:lnTo>
                  <a:pt x="47409" y="12331"/>
                </a:lnTo>
                <a:lnTo>
                  <a:pt x="48234" y="9105"/>
                </a:lnTo>
                <a:lnTo>
                  <a:pt x="48234" y="800"/>
                </a:lnTo>
                <a:close/>
              </a:path>
              <a:path w="302895" h="102235">
                <a:moveTo>
                  <a:pt x="92011" y="44462"/>
                </a:moveTo>
                <a:lnTo>
                  <a:pt x="0" y="44462"/>
                </a:lnTo>
                <a:lnTo>
                  <a:pt x="0" y="49606"/>
                </a:lnTo>
                <a:lnTo>
                  <a:pt x="92011" y="49606"/>
                </a:lnTo>
                <a:lnTo>
                  <a:pt x="92011" y="44462"/>
                </a:lnTo>
                <a:close/>
              </a:path>
              <a:path w="302895" h="102235">
                <a:moveTo>
                  <a:pt x="79895" y="60921"/>
                </a:moveTo>
                <a:lnTo>
                  <a:pt x="11544" y="60921"/>
                </a:lnTo>
                <a:lnTo>
                  <a:pt x="11544" y="65951"/>
                </a:lnTo>
                <a:lnTo>
                  <a:pt x="73837" y="65951"/>
                </a:lnTo>
                <a:lnTo>
                  <a:pt x="73837" y="77609"/>
                </a:lnTo>
                <a:lnTo>
                  <a:pt x="11887" y="77609"/>
                </a:lnTo>
                <a:lnTo>
                  <a:pt x="11887" y="100584"/>
                </a:lnTo>
                <a:lnTo>
                  <a:pt x="83210" y="100584"/>
                </a:lnTo>
                <a:lnTo>
                  <a:pt x="83210" y="96697"/>
                </a:lnTo>
                <a:lnTo>
                  <a:pt x="17830" y="96697"/>
                </a:lnTo>
                <a:lnTo>
                  <a:pt x="17830" y="82410"/>
                </a:lnTo>
                <a:lnTo>
                  <a:pt x="79895" y="82410"/>
                </a:lnTo>
                <a:lnTo>
                  <a:pt x="79895" y="60921"/>
                </a:lnTo>
                <a:close/>
              </a:path>
              <a:path w="302895" h="102235">
                <a:moveTo>
                  <a:pt x="83210" y="95554"/>
                </a:moveTo>
                <a:lnTo>
                  <a:pt x="17830" y="95554"/>
                </a:lnTo>
                <a:lnTo>
                  <a:pt x="17830" y="96697"/>
                </a:lnTo>
                <a:lnTo>
                  <a:pt x="83210" y="96697"/>
                </a:lnTo>
                <a:lnTo>
                  <a:pt x="83210" y="95554"/>
                </a:lnTo>
                <a:close/>
              </a:path>
              <a:path w="302895" h="102235">
                <a:moveTo>
                  <a:pt x="187909" y="0"/>
                </a:moveTo>
                <a:lnTo>
                  <a:pt x="181965" y="0"/>
                </a:lnTo>
                <a:lnTo>
                  <a:pt x="181965" y="102069"/>
                </a:lnTo>
                <a:lnTo>
                  <a:pt x="187909" y="102069"/>
                </a:lnTo>
                <a:lnTo>
                  <a:pt x="187909" y="0"/>
                </a:lnTo>
                <a:close/>
              </a:path>
              <a:path w="302895" h="102235">
                <a:moveTo>
                  <a:pt x="157505" y="10058"/>
                </a:moveTo>
                <a:lnTo>
                  <a:pt x="111099" y="10058"/>
                </a:lnTo>
                <a:lnTo>
                  <a:pt x="111099" y="15316"/>
                </a:lnTo>
                <a:lnTo>
                  <a:pt x="151447" y="15316"/>
                </a:lnTo>
                <a:lnTo>
                  <a:pt x="151447" y="39433"/>
                </a:lnTo>
                <a:lnTo>
                  <a:pt x="111328" y="39433"/>
                </a:lnTo>
                <a:lnTo>
                  <a:pt x="111328" y="76923"/>
                </a:lnTo>
                <a:lnTo>
                  <a:pt x="127901" y="76923"/>
                </a:lnTo>
                <a:lnTo>
                  <a:pt x="136220" y="76657"/>
                </a:lnTo>
                <a:lnTo>
                  <a:pt x="166735" y="73723"/>
                </a:lnTo>
                <a:lnTo>
                  <a:pt x="117386" y="73723"/>
                </a:lnTo>
                <a:lnTo>
                  <a:pt x="117386" y="44691"/>
                </a:lnTo>
                <a:lnTo>
                  <a:pt x="157505" y="44691"/>
                </a:lnTo>
                <a:lnTo>
                  <a:pt x="157505" y="10058"/>
                </a:lnTo>
                <a:close/>
              </a:path>
              <a:path w="302895" h="102235">
                <a:moveTo>
                  <a:pt x="170764" y="67894"/>
                </a:moveTo>
                <a:lnTo>
                  <a:pt x="130492" y="71577"/>
                </a:lnTo>
                <a:lnTo>
                  <a:pt x="125006" y="71666"/>
                </a:lnTo>
                <a:lnTo>
                  <a:pt x="117386" y="71666"/>
                </a:lnTo>
                <a:lnTo>
                  <a:pt x="117386" y="73723"/>
                </a:lnTo>
                <a:lnTo>
                  <a:pt x="166735" y="73723"/>
                </a:lnTo>
                <a:lnTo>
                  <a:pt x="171450" y="73037"/>
                </a:lnTo>
                <a:lnTo>
                  <a:pt x="170764" y="67894"/>
                </a:lnTo>
                <a:close/>
              </a:path>
              <a:path w="302895" h="102235">
                <a:moveTo>
                  <a:pt x="302780" y="82410"/>
                </a:moveTo>
                <a:lnTo>
                  <a:pt x="210312" y="82410"/>
                </a:lnTo>
                <a:lnTo>
                  <a:pt x="210312" y="87668"/>
                </a:lnTo>
                <a:lnTo>
                  <a:pt x="302780" y="87668"/>
                </a:lnTo>
                <a:lnTo>
                  <a:pt x="302780" y="82410"/>
                </a:lnTo>
                <a:close/>
              </a:path>
              <a:path w="302895" h="102235">
                <a:moveTo>
                  <a:pt x="227914" y="7772"/>
                </a:moveTo>
                <a:lnTo>
                  <a:pt x="221856" y="7772"/>
                </a:lnTo>
                <a:lnTo>
                  <a:pt x="221856" y="60121"/>
                </a:lnTo>
                <a:lnTo>
                  <a:pt x="291007" y="60121"/>
                </a:lnTo>
                <a:lnTo>
                  <a:pt x="291007" y="54978"/>
                </a:lnTo>
                <a:lnTo>
                  <a:pt x="227914" y="54978"/>
                </a:lnTo>
                <a:lnTo>
                  <a:pt x="227914" y="33261"/>
                </a:lnTo>
                <a:lnTo>
                  <a:pt x="291007" y="33261"/>
                </a:lnTo>
                <a:lnTo>
                  <a:pt x="291007" y="28003"/>
                </a:lnTo>
                <a:lnTo>
                  <a:pt x="227914" y="28003"/>
                </a:lnTo>
                <a:lnTo>
                  <a:pt x="227914" y="7772"/>
                </a:lnTo>
                <a:close/>
              </a:path>
              <a:path w="302895" h="102235">
                <a:moveTo>
                  <a:pt x="291007" y="33261"/>
                </a:moveTo>
                <a:lnTo>
                  <a:pt x="285064" y="33261"/>
                </a:lnTo>
                <a:lnTo>
                  <a:pt x="285064" y="54978"/>
                </a:lnTo>
                <a:lnTo>
                  <a:pt x="291007" y="54978"/>
                </a:lnTo>
                <a:lnTo>
                  <a:pt x="291007" y="33261"/>
                </a:lnTo>
                <a:close/>
              </a:path>
              <a:path w="302895" h="102235">
                <a:moveTo>
                  <a:pt x="291007" y="7772"/>
                </a:moveTo>
                <a:lnTo>
                  <a:pt x="285064" y="7772"/>
                </a:lnTo>
                <a:lnTo>
                  <a:pt x="285064" y="28003"/>
                </a:lnTo>
                <a:lnTo>
                  <a:pt x="291007" y="28003"/>
                </a:lnTo>
                <a:lnTo>
                  <a:pt x="291007" y="77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9"/>
          <p:cNvGrpSpPr/>
          <p:nvPr/>
        </p:nvGrpSpPr>
        <p:grpSpPr>
          <a:xfrm>
            <a:off x="8366696" y="3573780"/>
            <a:ext cx="6480175" cy="318770"/>
            <a:chOff x="8366696" y="3573780"/>
            <a:chExt cx="6480175" cy="318770"/>
          </a:xfrm>
        </p:grpSpPr>
        <p:sp>
          <p:nvSpPr>
            <p:cNvPr id="80" name="object 80"/>
            <p:cNvSpPr/>
            <p:nvPr/>
          </p:nvSpPr>
          <p:spPr>
            <a:xfrm>
              <a:off x="8366696" y="3573780"/>
              <a:ext cx="6480175" cy="318770"/>
            </a:xfrm>
            <a:custGeom>
              <a:avLst/>
              <a:gdLst/>
              <a:ahLst/>
              <a:cxnLst/>
              <a:rect l="l" t="t" r="r" b="b"/>
              <a:pathLst>
                <a:path w="6480175" h="318770">
                  <a:moveTo>
                    <a:pt x="6479997" y="0"/>
                  </a:moveTo>
                  <a:lnTo>
                    <a:pt x="0" y="0"/>
                  </a:lnTo>
                  <a:lnTo>
                    <a:pt x="0" y="318503"/>
                  </a:lnTo>
                  <a:lnTo>
                    <a:pt x="6479997" y="318503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9986606" y="3677615"/>
              <a:ext cx="469265" cy="116205"/>
            </a:xfrm>
            <a:custGeom>
              <a:avLst/>
              <a:gdLst/>
              <a:ahLst/>
              <a:cxnLst/>
              <a:rect l="l" t="t" r="r" b="b"/>
              <a:pathLst>
                <a:path w="469265" h="116204">
                  <a:moveTo>
                    <a:pt x="79908" y="0"/>
                  </a:moveTo>
                  <a:lnTo>
                    <a:pt x="73736" y="0"/>
                  </a:lnTo>
                  <a:lnTo>
                    <a:pt x="73736" y="101841"/>
                  </a:lnTo>
                  <a:lnTo>
                    <a:pt x="79908" y="101841"/>
                  </a:lnTo>
                  <a:lnTo>
                    <a:pt x="79908" y="0"/>
                  </a:lnTo>
                  <a:close/>
                </a:path>
                <a:path w="469265" h="116204">
                  <a:moveTo>
                    <a:pt x="28232" y="22859"/>
                  </a:moveTo>
                  <a:lnTo>
                    <a:pt x="27444" y="22859"/>
                  </a:lnTo>
                  <a:lnTo>
                    <a:pt x="27342" y="39128"/>
                  </a:lnTo>
                  <a:lnTo>
                    <a:pt x="26670" y="43141"/>
                  </a:lnTo>
                  <a:lnTo>
                    <a:pt x="3581" y="75247"/>
                  </a:lnTo>
                  <a:lnTo>
                    <a:pt x="0" y="76923"/>
                  </a:lnTo>
                  <a:lnTo>
                    <a:pt x="3657" y="81724"/>
                  </a:lnTo>
                  <a:lnTo>
                    <a:pt x="30480" y="48175"/>
                  </a:lnTo>
                  <a:lnTo>
                    <a:pt x="29057" y="44005"/>
                  </a:lnTo>
                  <a:lnTo>
                    <a:pt x="28257" y="39128"/>
                  </a:lnTo>
                  <a:lnTo>
                    <a:pt x="28232" y="22859"/>
                  </a:lnTo>
                  <a:close/>
                </a:path>
                <a:path w="469265" h="116204">
                  <a:moveTo>
                    <a:pt x="33388" y="22859"/>
                  </a:moveTo>
                  <a:lnTo>
                    <a:pt x="32473" y="22859"/>
                  </a:lnTo>
                  <a:lnTo>
                    <a:pt x="32473" y="39128"/>
                  </a:lnTo>
                  <a:lnTo>
                    <a:pt x="31686" y="44323"/>
                  </a:lnTo>
                  <a:lnTo>
                    <a:pt x="53873" y="77952"/>
                  </a:lnTo>
                  <a:lnTo>
                    <a:pt x="57607" y="79781"/>
                  </a:lnTo>
                  <a:lnTo>
                    <a:pt x="61277" y="74980"/>
                  </a:lnTo>
                  <a:lnTo>
                    <a:pt x="57683" y="73380"/>
                  </a:lnTo>
                  <a:lnTo>
                    <a:pt x="54241" y="71208"/>
                  </a:lnTo>
                  <a:lnTo>
                    <a:pt x="33426" y="38519"/>
                  </a:lnTo>
                  <a:lnTo>
                    <a:pt x="33388" y="22859"/>
                  </a:lnTo>
                  <a:close/>
                </a:path>
                <a:path w="469265" h="116204">
                  <a:moveTo>
                    <a:pt x="32473" y="22859"/>
                  </a:moveTo>
                  <a:lnTo>
                    <a:pt x="28232" y="22859"/>
                  </a:lnTo>
                  <a:lnTo>
                    <a:pt x="28257" y="39128"/>
                  </a:lnTo>
                  <a:lnTo>
                    <a:pt x="29057" y="44005"/>
                  </a:lnTo>
                  <a:lnTo>
                    <a:pt x="30480" y="48175"/>
                  </a:lnTo>
                  <a:lnTo>
                    <a:pt x="31686" y="44323"/>
                  </a:lnTo>
                  <a:lnTo>
                    <a:pt x="32473" y="39128"/>
                  </a:lnTo>
                  <a:lnTo>
                    <a:pt x="32473" y="22859"/>
                  </a:lnTo>
                  <a:close/>
                </a:path>
                <a:path w="469265" h="116204">
                  <a:moveTo>
                    <a:pt x="27317" y="18287"/>
                  </a:moveTo>
                  <a:lnTo>
                    <a:pt x="2400" y="18287"/>
                  </a:lnTo>
                  <a:lnTo>
                    <a:pt x="2400" y="23431"/>
                  </a:lnTo>
                  <a:lnTo>
                    <a:pt x="27444" y="23431"/>
                  </a:lnTo>
                  <a:lnTo>
                    <a:pt x="27444" y="22859"/>
                  </a:lnTo>
                  <a:lnTo>
                    <a:pt x="58064" y="22859"/>
                  </a:lnTo>
                  <a:lnTo>
                    <a:pt x="58064" y="21374"/>
                  </a:lnTo>
                  <a:lnTo>
                    <a:pt x="27317" y="21374"/>
                  </a:lnTo>
                  <a:lnTo>
                    <a:pt x="27317" y="18287"/>
                  </a:lnTo>
                  <a:close/>
                </a:path>
                <a:path w="469265" h="116204">
                  <a:moveTo>
                    <a:pt x="58064" y="22859"/>
                  </a:moveTo>
                  <a:lnTo>
                    <a:pt x="33388" y="22859"/>
                  </a:lnTo>
                  <a:lnTo>
                    <a:pt x="33388" y="23431"/>
                  </a:lnTo>
                  <a:lnTo>
                    <a:pt x="58064" y="23431"/>
                  </a:lnTo>
                  <a:lnTo>
                    <a:pt x="58064" y="22859"/>
                  </a:lnTo>
                  <a:close/>
                </a:path>
                <a:path w="469265" h="116204">
                  <a:moveTo>
                    <a:pt x="33489" y="1485"/>
                  </a:moveTo>
                  <a:lnTo>
                    <a:pt x="27317" y="1485"/>
                  </a:lnTo>
                  <a:lnTo>
                    <a:pt x="27317" y="21374"/>
                  </a:lnTo>
                  <a:lnTo>
                    <a:pt x="33489" y="21374"/>
                  </a:lnTo>
                  <a:lnTo>
                    <a:pt x="33489" y="1485"/>
                  </a:lnTo>
                  <a:close/>
                </a:path>
                <a:path w="469265" h="116204">
                  <a:moveTo>
                    <a:pt x="58064" y="18287"/>
                  </a:moveTo>
                  <a:lnTo>
                    <a:pt x="33489" y="18287"/>
                  </a:lnTo>
                  <a:lnTo>
                    <a:pt x="33489" y="21374"/>
                  </a:lnTo>
                  <a:lnTo>
                    <a:pt x="58064" y="21374"/>
                  </a:lnTo>
                  <a:lnTo>
                    <a:pt x="58064" y="18287"/>
                  </a:lnTo>
                  <a:close/>
                </a:path>
                <a:path w="469265" h="116204">
                  <a:moveTo>
                    <a:pt x="146303" y="3886"/>
                  </a:moveTo>
                  <a:lnTo>
                    <a:pt x="145275" y="3886"/>
                  </a:lnTo>
                  <a:lnTo>
                    <a:pt x="145275" y="13411"/>
                  </a:lnTo>
                  <a:lnTo>
                    <a:pt x="144500" y="16382"/>
                  </a:lnTo>
                  <a:lnTo>
                    <a:pt x="110909" y="39890"/>
                  </a:lnTo>
                  <a:lnTo>
                    <a:pt x="107784" y="40347"/>
                  </a:lnTo>
                  <a:lnTo>
                    <a:pt x="110426" y="45262"/>
                  </a:lnTo>
                  <a:lnTo>
                    <a:pt x="144348" y="27292"/>
                  </a:lnTo>
                  <a:lnTo>
                    <a:pt x="148510" y="20332"/>
                  </a:lnTo>
                  <a:lnTo>
                    <a:pt x="147129" y="17538"/>
                  </a:lnTo>
                  <a:lnTo>
                    <a:pt x="146321" y="14097"/>
                  </a:lnTo>
                  <a:lnTo>
                    <a:pt x="146303" y="3886"/>
                  </a:lnTo>
                  <a:close/>
                </a:path>
                <a:path w="469265" h="116204">
                  <a:moveTo>
                    <a:pt x="151561" y="3886"/>
                  </a:moveTo>
                  <a:lnTo>
                    <a:pt x="150647" y="3886"/>
                  </a:lnTo>
                  <a:lnTo>
                    <a:pt x="150647" y="14097"/>
                  </a:lnTo>
                  <a:lnTo>
                    <a:pt x="149834" y="17652"/>
                  </a:lnTo>
                  <a:lnTo>
                    <a:pt x="179502" y="43662"/>
                  </a:lnTo>
                  <a:lnTo>
                    <a:pt x="186423" y="45262"/>
                  </a:lnTo>
                  <a:lnTo>
                    <a:pt x="189052" y="40347"/>
                  </a:lnTo>
                  <a:lnTo>
                    <a:pt x="186004" y="39890"/>
                  </a:lnTo>
                  <a:lnTo>
                    <a:pt x="182752" y="39027"/>
                  </a:lnTo>
                  <a:lnTo>
                    <a:pt x="151582" y="13411"/>
                  </a:lnTo>
                  <a:lnTo>
                    <a:pt x="151561" y="3886"/>
                  </a:lnTo>
                  <a:close/>
                </a:path>
                <a:path w="469265" h="116204">
                  <a:moveTo>
                    <a:pt x="150647" y="3886"/>
                  </a:moveTo>
                  <a:lnTo>
                    <a:pt x="146303" y="3886"/>
                  </a:lnTo>
                  <a:lnTo>
                    <a:pt x="146321" y="14097"/>
                  </a:lnTo>
                  <a:lnTo>
                    <a:pt x="147129" y="17538"/>
                  </a:lnTo>
                  <a:lnTo>
                    <a:pt x="148510" y="20332"/>
                  </a:lnTo>
                  <a:lnTo>
                    <a:pt x="149834" y="17652"/>
                  </a:lnTo>
                  <a:lnTo>
                    <a:pt x="150647" y="14097"/>
                  </a:lnTo>
                  <a:lnTo>
                    <a:pt x="150647" y="3886"/>
                  </a:lnTo>
                  <a:close/>
                </a:path>
                <a:path w="469265" h="116204">
                  <a:moveTo>
                    <a:pt x="151218" y="62179"/>
                  </a:moveTo>
                  <a:lnTo>
                    <a:pt x="145275" y="62179"/>
                  </a:lnTo>
                  <a:lnTo>
                    <a:pt x="145275" y="101841"/>
                  </a:lnTo>
                  <a:lnTo>
                    <a:pt x="151218" y="101841"/>
                  </a:lnTo>
                  <a:lnTo>
                    <a:pt x="151218" y="62179"/>
                  </a:lnTo>
                  <a:close/>
                </a:path>
                <a:path w="469265" h="116204">
                  <a:moveTo>
                    <a:pt x="194424" y="58521"/>
                  </a:moveTo>
                  <a:lnTo>
                    <a:pt x="102298" y="58521"/>
                  </a:lnTo>
                  <a:lnTo>
                    <a:pt x="102298" y="63779"/>
                  </a:lnTo>
                  <a:lnTo>
                    <a:pt x="145275" y="63779"/>
                  </a:lnTo>
                  <a:lnTo>
                    <a:pt x="145275" y="62179"/>
                  </a:lnTo>
                  <a:lnTo>
                    <a:pt x="194424" y="62179"/>
                  </a:lnTo>
                  <a:lnTo>
                    <a:pt x="194424" y="58521"/>
                  </a:lnTo>
                  <a:close/>
                </a:path>
                <a:path w="469265" h="116204">
                  <a:moveTo>
                    <a:pt x="194424" y="62179"/>
                  </a:moveTo>
                  <a:lnTo>
                    <a:pt x="151218" y="62179"/>
                  </a:lnTo>
                  <a:lnTo>
                    <a:pt x="151218" y="63779"/>
                  </a:lnTo>
                  <a:lnTo>
                    <a:pt x="194424" y="63779"/>
                  </a:lnTo>
                  <a:lnTo>
                    <a:pt x="194424" y="62179"/>
                  </a:lnTo>
                  <a:close/>
                </a:path>
                <a:path w="469265" h="116204">
                  <a:moveTo>
                    <a:pt x="228828" y="1142"/>
                  </a:moveTo>
                  <a:lnTo>
                    <a:pt x="213255" y="42502"/>
                  </a:lnTo>
                  <a:lnTo>
                    <a:pt x="212140" y="58521"/>
                  </a:lnTo>
                  <a:lnTo>
                    <a:pt x="212419" y="66696"/>
                  </a:lnTo>
                  <a:lnTo>
                    <a:pt x="225149" y="109403"/>
                  </a:lnTo>
                  <a:lnTo>
                    <a:pt x="228828" y="115785"/>
                  </a:lnTo>
                  <a:lnTo>
                    <a:pt x="232829" y="113728"/>
                  </a:lnTo>
                  <a:lnTo>
                    <a:pt x="229347" y="107590"/>
                  </a:lnTo>
                  <a:lnTo>
                    <a:pt x="226331" y="101179"/>
                  </a:lnTo>
                  <a:lnTo>
                    <a:pt x="217970" y="58521"/>
                  </a:lnTo>
                  <a:lnTo>
                    <a:pt x="218203" y="51134"/>
                  </a:lnTo>
                  <a:lnTo>
                    <a:pt x="229347" y="9451"/>
                  </a:lnTo>
                  <a:lnTo>
                    <a:pt x="232829" y="3314"/>
                  </a:lnTo>
                  <a:lnTo>
                    <a:pt x="228828" y="1142"/>
                  </a:lnTo>
                  <a:close/>
                </a:path>
                <a:path w="469265" h="116204">
                  <a:moveTo>
                    <a:pt x="254088" y="32689"/>
                  </a:moveTo>
                  <a:lnTo>
                    <a:pt x="248602" y="32689"/>
                  </a:lnTo>
                  <a:lnTo>
                    <a:pt x="248602" y="93725"/>
                  </a:lnTo>
                  <a:lnTo>
                    <a:pt x="255231" y="93725"/>
                  </a:lnTo>
                  <a:lnTo>
                    <a:pt x="255231" y="48120"/>
                  </a:lnTo>
                  <a:lnTo>
                    <a:pt x="258432" y="44462"/>
                  </a:lnTo>
                  <a:lnTo>
                    <a:pt x="261121" y="42062"/>
                  </a:lnTo>
                  <a:lnTo>
                    <a:pt x="254889" y="42062"/>
                  </a:lnTo>
                  <a:lnTo>
                    <a:pt x="254088" y="32689"/>
                  </a:lnTo>
                  <a:close/>
                </a:path>
                <a:path w="469265" h="116204">
                  <a:moveTo>
                    <a:pt x="288470" y="37147"/>
                  </a:moveTo>
                  <a:lnTo>
                    <a:pt x="277329" y="37147"/>
                  </a:lnTo>
                  <a:lnTo>
                    <a:pt x="280644" y="38646"/>
                  </a:lnTo>
                  <a:lnTo>
                    <a:pt x="284911" y="44665"/>
                  </a:lnTo>
                  <a:lnTo>
                    <a:pt x="285978" y="49339"/>
                  </a:lnTo>
                  <a:lnTo>
                    <a:pt x="285978" y="93725"/>
                  </a:lnTo>
                  <a:lnTo>
                    <a:pt x="292607" y="93725"/>
                  </a:lnTo>
                  <a:lnTo>
                    <a:pt x="292607" y="48120"/>
                  </a:lnTo>
                  <a:lnTo>
                    <a:pt x="295960" y="44462"/>
                  </a:lnTo>
                  <a:lnTo>
                    <a:pt x="296989" y="43548"/>
                  </a:lnTo>
                  <a:lnTo>
                    <a:pt x="291122" y="43548"/>
                  </a:lnTo>
                  <a:lnTo>
                    <a:pt x="290055" y="39738"/>
                  </a:lnTo>
                  <a:lnTo>
                    <a:pt x="288470" y="37147"/>
                  </a:lnTo>
                  <a:close/>
                </a:path>
                <a:path w="469265" h="116204">
                  <a:moveTo>
                    <a:pt x="325461" y="37147"/>
                  </a:moveTo>
                  <a:lnTo>
                    <a:pt x="314705" y="37147"/>
                  </a:lnTo>
                  <a:lnTo>
                    <a:pt x="318020" y="38646"/>
                  </a:lnTo>
                  <a:lnTo>
                    <a:pt x="322287" y="44665"/>
                  </a:lnTo>
                  <a:lnTo>
                    <a:pt x="323354" y="49339"/>
                  </a:lnTo>
                  <a:lnTo>
                    <a:pt x="323354" y="93725"/>
                  </a:lnTo>
                  <a:lnTo>
                    <a:pt x="329984" y="93725"/>
                  </a:lnTo>
                  <a:lnTo>
                    <a:pt x="329984" y="46901"/>
                  </a:lnTo>
                  <a:lnTo>
                    <a:pt x="328460" y="41008"/>
                  </a:lnTo>
                  <a:lnTo>
                    <a:pt x="325461" y="37147"/>
                  </a:lnTo>
                  <a:close/>
                </a:path>
                <a:path w="469265" h="116204">
                  <a:moveTo>
                    <a:pt x="317830" y="31203"/>
                  </a:moveTo>
                  <a:lnTo>
                    <a:pt x="308228" y="31203"/>
                  </a:lnTo>
                  <a:lnTo>
                    <a:pt x="304761" y="32321"/>
                  </a:lnTo>
                  <a:lnTo>
                    <a:pt x="298056" y="36817"/>
                  </a:lnTo>
                  <a:lnTo>
                    <a:pt x="294627" y="39814"/>
                  </a:lnTo>
                  <a:lnTo>
                    <a:pt x="291122" y="43548"/>
                  </a:lnTo>
                  <a:lnTo>
                    <a:pt x="296989" y="43548"/>
                  </a:lnTo>
                  <a:lnTo>
                    <a:pt x="299046" y="41719"/>
                  </a:lnTo>
                  <a:lnTo>
                    <a:pt x="304685" y="38061"/>
                  </a:lnTo>
                  <a:lnTo>
                    <a:pt x="307467" y="37147"/>
                  </a:lnTo>
                  <a:lnTo>
                    <a:pt x="325461" y="37147"/>
                  </a:lnTo>
                  <a:lnTo>
                    <a:pt x="322364" y="33159"/>
                  </a:lnTo>
                  <a:lnTo>
                    <a:pt x="317830" y="31203"/>
                  </a:lnTo>
                  <a:close/>
                </a:path>
                <a:path w="469265" h="116204">
                  <a:moveTo>
                    <a:pt x="279196" y="31203"/>
                  </a:moveTo>
                  <a:lnTo>
                    <a:pt x="270891" y="31203"/>
                  </a:lnTo>
                  <a:lnTo>
                    <a:pt x="267525" y="32245"/>
                  </a:lnTo>
                  <a:lnTo>
                    <a:pt x="260896" y="36436"/>
                  </a:lnTo>
                  <a:lnTo>
                    <a:pt x="257860" y="39014"/>
                  </a:lnTo>
                  <a:lnTo>
                    <a:pt x="255117" y="42062"/>
                  </a:lnTo>
                  <a:lnTo>
                    <a:pt x="261121" y="42062"/>
                  </a:lnTo>
                  <a:lnTo>
                    <a:pt x="261505" y="41719"/>
                  </a:lnTo>
                  <a:lnTo>
                    <a:pt x="267373" y="38061"/>
                  </a:lnTo>
                  <a:lnTo>
                    <a:pt x="270167" y="37147"/>
                  </a:lnTo>
                  <a:lnTo>
                    <a:pt x="288470" y="37147"/>
                  </a:lnTo>
                  <a:lnTo>
                    <a:pt x="288213" y="36728"/>
                  </a:lnTo>
                  <a:lnTo>
                    <a:pt x="282955" y="32308"/>
                  </a:lnTo>
                  <a:lnTo>
                    <a:pt x="279196" y="31203"/>
                  </a:lnTo>
                  <a:close/>
                </a:path>
                <a:path w="469265" h="116204">
                  <a:moveTo>
                    <a:pt x="357416" y="32689"/>
                  </a:moveTo>
                  <a:lnTo>
                    <a:pt x="351929" y="32689"/>
                  </a:lnTo>
                  <a:lnTo>
                    <a:pt x="351929" y="93725"/>
                  </a:lnTo>
                  <a:lnTo>
                    <a:pt x="358559" y="93725"/>
                  </a:lnTo>
                  <a:lnTo>
                    <a:pt x="358559" y="48120"/>
                  </a:lnTo>
                  <a:lnTo>
                    <a:pt x="361759" y="44462"/>
                  </a:lnTo>
                  <a:lnTo>
                    <a:pt x="364448" y="42062"/>
                  </a:lnTo>
                  <a:lnTo>
                    <a:pt x="358216" y="42062"/>
                  </a:lnTo>
                  <a:lnTo>
                    <a:pt x="357416" y="32689"/>
                  </a:lnTo>
                  <a:close/>
                </a:path>
                <a:path w="469265" h="116204">
                  <a:moveTo>
                    <a:pt x="391797" y="37147"/>
                  </a:moveTo>
                  <a:lnTo>
                    <a:pt x="380657" y="37147"/>
                  </a:lnTo>
                  <a:lnTo>
                    <a:pt x="383971" y="38646"/>
                  </a:lnTo>
                  <a:lnTo>
                    <a:pt x="388239" y="44665"/>
                  </a:lnTo>
                  <a:lnTo>
                    <a:pt x="389305" y="49339"/>
                  </a:lnTo>
                  <a:lnTo>
                    <a:pt x="389305" y="93725"/>
                  </a:lnTo>
                  <a:lnTo>
                    <a:pt x="395935" y="93725"/>
                  </a:lnTo>
                  <a:lnTo>
                    <a:pt x="395935" y="48120"/>
                  </a:lnTo>
                  <a:lnTo>
                    <a:pt x="399288" y="44462"/>
                  </a:lnTo>
                  <a:lnTo>
                    <a:pt x="400316" y="43548"/>
                  </a:lnTo>
                  <a:lnTo>
                    <a:pt x="394449" y="43548"/>
                  </a:lnTo>
                  <a:lnTo>
                    <a:pt x="393382" y="39738"/>
                  </a:lnTo>
                  <a:lnTo>
                    <a:pt x="391797" y="37147"/>
                  </a:lnTo>
                  <a:close/>
                </a:path>
                <a:path w="469265" h="116204">
                  <a:moveTo>
                    <a:pt x="428788" y="37147"/>
                  </a:moveTo>
                  <a:lnTo>
                    <a:pt x="418033" y="37147"/>
                  </a:lnTo>
                  <a:lnTo>
                    <a:pt x="421347" y="38646"/>
                  </a:lnTo>
                  <a:lnTo>
                    <a:pt x="425615" y="44665"/>
                  </a:lnTo>
                  <a:lnTo>
                    <a:pt x="426681" y="49339"/>
                  </a:lnTo>
                  <a:lnTo>
                    <a:pt x="426681" y="93725"/>
                  </a:lnTo>
                  <a:lnTo>
                    <a:pt x="433311" y="93725"/>
                  </a:lnTo>
                  <a:lnTo>
                    <a:pt x="433311" y="46901"/>
                  </a:lnTo>
                  <a:lnTo>
                    <a:pt x="431787" y="41008"/>
                  </a:lnTo>
                  <a:lnTo>
                    <a:pt x="428788" y="37147"/>
                  </a:lnTo>
                  <a:close/>
                </a:path>
                <a:path w="469265" h="116204">
                  <a:moveTo>
                    <a:pt x="421157" y="31203"/>
                  </a:moveTo>
                  <a:lnTo>
                    <a:pt x="411556" y="31203"/>
                  </a:lnTo>
                  <a:lnTo>
                    <a:pt x="408089" y="32321"/>
                  </a:lnTo>
                  <a:lnTo>
                    <a:pt x="401383" y="36817"/>
                  </a:lnTo>
                  <a:lnTo>
                    <a:pt x="397954" y="39814"/>
                  </a:lnTo>
                  <a:lnTo>
                    <a:pt x="394449" y="43548"/>
                  </a:lnTo>
                  <a:lnTo>
                    <a:pt x="400316" y="43548"/>
                  </a:lnTo>
                  <a:lnTo>
                    <a:pt x="402374" y="41719"/>
                  </a:lnTo>
                  <a:lnTo>
                    <a:pt x="408012" y="38061"/>
                  </a:lnTo>
                  <a:lnTo>
                    <a:pt x="410794" y="37147"/>
                  </a:lnTo>
                  <a:lnTo>
                    <a:pt x="428788" y="37147"/>
                  </a:lnTo>
                  <a:lnTo>
                    <a:pt x="425691" y="33159"/>
                  </a:lnTo>
                  <a:lnTo>
                    <a:pt x="421157" y="31203"/>
                  </a:lnTo>
                  <a:close/>
                </a:path>
                <a:path w="469265" h="116204">
                  <a:moveTo>
                    <a:pt x="382524" y="31203"/>
                  </a:moveTo>
                  <a:lnTo>
                    <a:pt x="374218" y="31203"/>
                  </a:lnTo>
                  <a:lnTo>
                    <a:pt x="370852" y="32245"/>
                  </a:lnTo>
                  <a:lnTo>
                    <a:pt x="364223" y="36436"/>
                  </a:lnTo>
                  <a:lnTo>
                    <a:pt x="361188" y="39014"/>
                  </a:lnTo>
                  <a:lnTo>
                    <a:pt x="358444" y="42062"/>
                  </a:lnTo>
                  <a:lnTo>
                    <a:pt x="364448" y="42062"/>
                  </a:lnTo>
                  <a:lnTo>
                    <a:pt x="364832" y="41719"/>
                  </a:lnTo>
                  <a:lnTo>
                    <a:pt x="370700" y="38061"/>
                  </a:lnTo>
                  <a:lnTo>
                    <a:pt x="373494" y="37147"/>
                  </a:lnTo>
                  <a:lnTo>
                    <a:pt x="391797" y="37147"/>
                  </a:lnTo>
                  <a:lnTo>
                    <a:pt x="391541" y="36728"/>
                  </a:lnTo>
                  <a:lnTo>
                    <a:pt x="386283" y="32308"/>
                  </a:lnTo>
                  <a:lnTo>
                    <a:pt x="382524" y="31203"/>
                  </a:lnTo>
                  <a:close/>
                </a:path>
                <a:path w="469265" h="116204">
                  <a:moveTo>
                    <a:pt x="452170" y="1142"/>
                  </a:moveTo>
                  <a:lnTo>
                    <a:pt x="448055" y="3314"/>
                  </a:lnTo>
                  <a:lnTo>
                    <a:pt x="451542" y="9451"/>
                  </a:lnTo>
                  <a:lnTo>
                    <a:pt x="454571" y="15859"/>
                  </a:lnTo>
                  <a:lnTo>
                    <a:pt x="463029" y="58521"/>
                  </a:lnTo>
                  <a:lnTo>
                    <a:pt x="462793" y="65908"/>
                  </a:lnTo>
                  <a:lnTo>
                    <a:pt x="451542" y="107590"/>
                  </a:lnTo>
                  <a:lnTo>
                    <a:pt x="448055" y="113728"/>
                  </a:lnTo>
                  <a:lnTo>
                    <a:pt x="452170" y="115785"/>
                  </a:lnTo>
                  <a:lnTo>
                    <a:pt x="467761" y="74534"/>
                  </a:lnTo>
                  <a:lnTo>
                    <a:pt x="468858" y="58521"/>
                  </a:lnTo>
                  <a:lnTo>
                    <a:pt x="468584" y="50344"/>
                  </a:lnTo>
                  <a:lnTo>
                    <a:pt x="455897" y="7567"/>
                  </a:lnTo>
                  <a:lnTo>
                    <a:pt x="452170" y="11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941644" y="3677615"/>
              <a:ext cx="400723" cy="122758"/>
            </a:xfrm>
            <a:prstGeom prst="rect">
              <a:avLst/>
            </a:prstGeom>
          </p:spPr>
        </p:pic>
      </p:grpSp>
      <p:graphicFrame>
        <p:nvGraphicFramePr>
          <p:cNvPr id="83" name="object 83"/>
          <p:cNvGraphicFramePr>
            <a:graphicFrameLocks noGrp="1"/>
          </p:cNvGraphicFramePr>
          <p:nvPr/>
        </p:nvGraphicFramePr>
        <p:xfrm>
          <a:off x="8366696" y="3561080"/>
          <a:ext cx="6479534" cy="2599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03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02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84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4" name="object 84"/>
          <p:cNvSpPr/>
          <p:nvPr/>
        </p:nvSpPr>
        <p:spPr>
          <a:xfrm>
            <a:off x="13416292" y="4031881"/>
            <a:ext cx="705485" cy="116205"/>
          </a:xfrm>
          <a:custGeom>
            <a:avLst/>
            <a:gdLst/>
            <a:ahLst/>
            <a:cxnLst/>
            <a:rect l="l" t="t" r="r" b="b"/>
            <a:pathLst>
              <a:path w="705484" h="116204">
                <a:moveTo>
                  <a:pt x="16687" y="1143"/>
                </a:moveTo>
                <a:lnTo>
                  <a:pt x="1114" y="42508"/>
                </a:lnTo>
                <a:lnTo>
                  <a:pt x="0" y="58521"/>
                </a:lnTo>
                <a:lnTo>
                  <a:pt x="278" y="66698"/>
                </a:lnTo>
                <a:lnTo>
                  <a:pt x="13008" y="109409"/>
                </a:lnTo>
                <a:lnTo>
                  <a:pt x="16687" y="115785"/>
                </a:lnTo>
                <a:lnTo>
                  <a:pt x="20688" y="113728"/>
                </a:lnTo>
                <a:lnTo>
                  <a:pt x="17204" y="107592"/>
                </a:lnTo>
                <a:lnTo>
                  <a:pt x="14185" y="101184"/>
                </a:lnTo>
                <a:lnTo>
                  <a:pt x="5829" y="58521"/>
                </a:lnTo>
                <a:lnTo>
                  <a:pt x="6060" y="51134"/>
                </a:lnTo>
                <a:lnTo>
                  <a:pt x="17204" y="9451"/>
                </a:lnTo>
                <a:lnTo>
                  <a:pt x="20688" y="3314"/>
                </a:lnTo>
                <a:lnTo>
                  <a:pt x="16687" y="1143"/>
                </a:lnTo>
                <a:close/>
              </a:path>
              <a:path w="705484" h="116204">
                <a:moveTo>
                  <a:pt x="70523" y="19773"/>
                </a:moveTo>
                <a:lnTo>
                  <a:pt x="64693" y="19773"/>
                </a:lnTo>
                <a:lnTo>
                  <a:pt x="64541" y="21678"/>
                </a:lnTo>
                <a:lnTo>
                  <a:pt x="64401" y="23990"/>
                </a:lnTo>
                <a:lnTo>
                  <a:pt x="64173" y="29400"/>
                </a:lnTo>
                <a:lnTo>
                  <a:pt x="64122" y="93726"/>
                </a:lnTo>
                <a:lnTo>
                  <a:pt x="70523" y="93726"/>
                </a:lnTo>
                <a:lnTo>
                  <a:pt x="70523" y="19773"/>
                </a:lnTo>
                <a:close/>
              </a:path>
              <a:path w="705484" h="116204">
                <a:moveTo>
                  <a:pt x="70523" y="10401"/>
                </a:moveTo>
                <a:lnTo>
                  <a:pt x="64007" y="10401"/>
                </a:lnTo>
                <a:lnTo>
                  <a:pt x="27203" y="65836"/>
                </a:lnTo>
                <a:lnTo>
                  <a:pt x="27203" y="69837"/>
                </a:lnTo>
                <a:lnTo>
                  <a:pt x="64122" y="69837"/>
                </a:lnTo>
                <a:lnTo>
                  <a:pt x="64122" y="64350"/>
                </a:lnTo>
                <a:lnTo>
                  <a:pt x="34861" y="64350"/>
                </a:lnTo>
                <a:lnTo>
                  <a:pt x="57607" y="31318"/>
                </a:lnTo>
                <a:lnTo>
                  <a:pt x="58757" y="29400"/>
                </a:lnTo>
                <a:lnTo>
                  <a:pt x="59867" y="27470"/>
                </a:lnTo>
                <a:lnTo>
                  <a:pt x="63131" y="21602"/>
                </a:lnTo>
                <a:lnTo>
                  <a:pt x="64122" y="19773"/>
                </a:lnTo>
                <a:lnTo>
                  <a:pt x="70523" y="19773"/>
                </a:lnTo>
                <a:lnTo>
                  <a:pt x="70523" y="10401"/>
                </a:lnTo>
                <a:close/>
              </a:path>
              <a:path w="705484" h="116204">
                <a:moveTo>
                  <a:pt x="82410" y="64350"/>
                </a:moveTo>
                <a:lnTo>
                  <a:pt x="70523" y="64350"/>
                </a:lnTo>
                <a:lnTo>
                  <a:pt x="70523" y="69837"/>
                </a:lnTo>
                <a:lnTo>
                  <a:pt x="82410" y="69837"/>
                </a:lnTo>
                <a:lnTo>
                  <a:pt x="82410" y="64350"/>
                </a:lnTo>
                <a:close/>
              </a:path>
              <a:path w="705484" h="116204">
                <a:moveTo>
                  <a:pt x="121843" y="8915"/>
                </a:moveTo>
                <a:lnTo>
                  <a:pt x="111785" y="8915"/>
                </a:lnTo>
                <a:lnTo>
                  <a:pt x="107416" y="10477"/>
                </a:lnTo>
                <a:lnTo>
                  <a:pt x="100025" y="16725"/>
                </a:lnTo>
                <a:lnTo>
                  <a:pt x="97193" y="21450"/>
                </a:lnTo>
                <a:lnTo>
                  <a:pt x="93230" y="34099"/>
                </a:lnTo>
                <a:lnTo>
                  <a:pt x="92240" y="42100"/>
                </a:lnTo>
                <a:lnTo>
                  <a:pt x="92240" y="61531"/>
                </a:lnTo>
                <a:lnTo>
                  <a:pt x="111785" y="95211"/>
                </a:lnTo>
                <a:lnTo>
                  <a:pt x="121843" y="95211"/>
                </a:lnTo>
                <a:lnTo>
                  <a:pt x="126187" y="93637"/>
                </a:lnTo>
                <a:lnTo>
                  <a:pt x="130975" y="89496"/>
                </a:lnTo>
                <a:lnTo>
                  <a:pt x="113233" y="89496"/>
                </a:lnTo>
                <a:lnTo>
                  <a:pt x="110083" y="88112"/>
                </a:lnTo>
                <a:lnTo>
                  <a:pt x="104673" y="82550"/>
                </a:lnTo>
                <a:lnTo>
                  <a:pt x="102577" y="78346"/>
                </a:lnTo>
                <a:lnTo>
                  <a:pt x="99606" y="67157"/>
                </a:lnTo>
                <a:lnTo>
                  <a:pt x="98869" y="60159"/>
                </a:lnTo>
                <a:lnTo>
                  <a:pt x="98869" y="43548"/>
                </a:lnTo>
                <a:lnTo>
                  <a:pt x="113233" y="14516"/>
                </a:lnTo>
                <a:lnTo>
                  <a:pt x="130915" y="14516"/>
                </a:lnTo>
                <a:lnTo>
                  <a:pt x="126187" y="10477"/>
                </a:lnTo>
                <a:lnTo>
                  <a:pt x="121843" y="8915"/>
                </a:lnTo>
                <a:close/>
              </a:path>
              <a:path w="705484" h="116204">
                <a:moveTo>
                  <a:pt x="130915" y="14516"/>
                </a:moveTo>
                <a:lnTo>
                  <a:pt x="120395" y="14516"/>
                </a:lnTo>
                <a:lnTo>
                  <a:pt x="123532" y="15887"/>
                </a:lnTo>
                <a:lnTo>
                  <a:pt x="128943" y="21374"/>
                </a:lnTo>
                <a:lnTo>
                  <a:pt x="131025" y="25527"/>
                </a:lnTo>
                <a:lnTo>
                  <a:pt x="133921" y="36652"/>
                </a:lnTo>
                <a:lnTo>
                  <a:pt x="134645" y="43548"/>
                </a:lnTo>
                <a:lnTo>
                  <a:pt x="134645" y="60159"/>
                </a:lnTo>
                <a:lnTo>
                  <a:pt x="120395" y="89496"/>
                </a:lnTo>
                <a:lnTo>
                  <a:pt x="130975" y="89496"/>
                </a:lnTo>
                <a:lnTo>
                  <a:pt x="133502" y="87312"/>
                </a:lnTo>
                <a:lnTo>
                  <a:pt x="136321" y="82511"/>
                </a:lnTo>
                <a:lnTo>
                  <a:pt x="140284" y="69634"/>
                </a:lnTo>
                <a:lnTo>
                  <a:pt x="141274" y="61531"/>
                </a:lnTo>
                <a:lnTo>
                  <a:pt x="141274" y="42100"/>
                </a:lnTo>
                <a:lnTo>
                  <a:pt x="140284" y="34099"/>
                </a:lnTo>
                <a:lnTo>
                  <a:pt x="136321" y="21450"/>
                </a:lnTo>
                <a:lnTo>
                  <a:pt x="133502" y="16725"/>
                </a:lnTo>
                <a:lnTo>
                  <a:pt x="130915" y="14516"/>
                </a:lnTo>
                <a:close/>
              </a:path>
              <a:path w="705484" h="116204">
                <a:moveTo>
                  <a:pt x="187375" y="10401"/>
                </a:moveTo>
                <a:lnTo>
                  <a:pt x="159448" y="10401"/>
                </a:lnTo>
                <a:lnTo>
                  <a:pt x="159448" y="93726"/>
                </a:lnTo>
                <a:lnTo>
                  <a:pt x="166306" y="93726"/>
                </a:lnTo>
                <a:lnTo>
                  <a:pt x="166306" y="58521"/>
                </a:lnTo>
                <a:lnTo>
                  <a:pt x="187756" y="58521"/>
                </a:lnTo>
                <a:lnTo>
                  <a:pt x="193103" y="57607"/>
                </a:lnTo>
                <a:lnTo>
                  <a:pt x="202018" y="53949"/>
                </a:lnTo>
                <a:lnTo>
                  <a:pt x="203605" y="52692"/>
                </a:lnTo>
                <a:lnTo>
                  <a:pt x="166306" y="52692"/>
                </a:lnTo>
                <a:lnTo>
                  <a:pt x="166306" y="16116"/>
                </a:lnTo>
                <a:lnTo>
                  <a:pt x="204566" y="16116"/>
                </a:lnTo>
                <a:lnTo>
                  <a:pt x="201866" y="14211"/>
                </a:lnTo>
                <a:lnTo>
                  <a:pt x="192798" y="11163"/>
                </a:lnTo>
                <a:lnTo>
                  <a:pt x="187375" y="10401"/>
                </a:lnTo>
                <a:close/>
              </a:path>
              <a:path w="705484" h="116204">
                <a:moveTo>
                  <a:pt x="204566" y="16116"/>
                </a:moveTo>
                <a:lnTo>
                  <a:pt x="187985" y="16116"/>
                </a:lnTo>
                <a:lnTo>
                  <a:pt x="194195" y="17373"/>
                </a:lnTo>
                <a:lnTo>
                  <a:pt x="202425" y="22402"/>
                </a:lnTo>
                <a:lnTo>
                  <a:pt x="204482" y="27051"/>
                </a:lnTo>
                <a:lnTo>
                  <a:pt x="204482" y="40538"/>
                </a:lnTo>
                <a:lnTo>
                  <a:pt x="202476" y="45364"/>
                </a:lnTo>
                <a:lnTo>
                  <a:pt x="194475" y="51231"/>
                </a:lnTo>
                <a:lnTo>
                  <a:pt x="188366" y="52692"/>
                </a:lnTo>
                <a:lnTo>
                  <a:pt x="203605" y="52692"/>
                </a:lnTo>
                <a:lnTo>
                  <a:pt x="205447" y="51231"/>
                </a:lnTo>
                <a:lnTo>
                  <a:pt x="210248" y="43992"/>
                </a:lnTo>
                <a:lnTo>
                  <a:pt x="211454" y="39395"/>
                </a:lnTo>
                <a:lnTo>
                  <a:pt x="211454" y="28041"/>
                </a:lnTo>
                <a:lnTo>
                  <a:pt x="210235" y="23456"/>
                </a:lnTo>
                <a:lnTo>
                  <a:pt x="205358" y="16675"/>
                </a:lnTo>
                <a:lnTo>
                  <a:pt x="204566" y="16116"/>
                </a:lnTo>
                <a:close/>
              </a:path>
              <a:path w="705484" h="116204">
                <a:moveTo>
                  <a:pt x="250316" y="16344"/>
                </a:moveTo>
                <a:lnTo>
                  <a:pt x="243344" y="16344"/>
                </a:lnTo>
                <a:lnTo>
                  <a:pt x="243344" y="93726"/>
                </a:lnTo>
                <a:lnTo>
                  <a:pt x="250316" y="93726"/>
                </a:lnTo>
                <a:lnTo>
                  <a:pt x="250316" y="16344"/>
                </a:lnTo>
                <a:close/>
              </a:path>
              <a:path w="705484" h="116204">
                <a:moveTo>
                  <a:pt x="276491" y="10401"/>
                </a:moveTo>
                <a:lnTo>
                  <a:pt x="217169" y="10401"/>
                </a:lnTo>
                <a:lnTo>
                  <a:pt x="217169" y="16344"/>
                </a:lnTo>
                <a:lnTo>
                  <a:pt x="276491" y="16344"/>
                </a:lnTo>
                <a:lnTo>
                  <a:pt x="276491" y="10401"/>
                </a:lnTo>
                <a:close/>
              </a:path>
              <a:path w="705484" h="116204">
                <a:moveTo>
                  <a:pt x="324497" y="10401"/>
                </a:moveTo>
                <a:lnTo>
                  <a:pt x="317639" y="10401"/>
                </a:lnTo>
                <a:lnTo>
                  <a:pt x="317639" y="93726"/>
                </a:lnTo>
                <a:lnTo>
                  <a:pt x="324497" y="93726"/>
                </a:lnTo>
                <a:lnTo>
                  <a:pt x="324497" y="52463"/>
                </a:lnTo>
                <a:lnTo>
                  <a:pt x="374675" y="52463"/>
                </a:lnTo>
                <a:lnTo>
                  <a:pt x="374675" y="46520"/>
                </a:lnTo>
                <a:lnTo>
                  <a:pt x="324497" y="46520"/>
                </a:lnTo>
                <a:lnTo>
                  <a:pt x="324497" y="10401"/>
                </a:lnTo>
                <a:close/>
              </a:path>
              <a:path w="705484" h="116204">
                <a:moveTo>
                  <a:pt x="374675" y="52463"/>
                </a:moveTo>
                <a:lnTo>
                  <a:pt x="367703" y="52463"/>
                </a:lnTo>
                <a:lnTo>
                  <a:pt x="367703" y="93726"/>
                </a:lnTo>
                <a:lnTo>
                  <a:pt x="374675" y="93726"/>
                </a:lnTo>
                <a:lnTo>
                  <a:pt x="374675" y="52463"/>
                </a:lnTo>
                <a:close/>
              </a:path>
              <a:path w="705484" h="116204">
                <a:moveTo>
                  <a:pt x="374675" y="10401"/>
                </a:moveTo>
                <a:lnTo>
                  <a:pt x="367703" y="10401"/>
                </a:lnTo>
                <a:lnTo>
                  <a:pt x="367703" y="46520"/>
                </a:lnTo>
                <a:lnTo>
                  <a:pt x="374675" y="46520"/>
                </a:lnTo>
                <a:lnTo>
                  <a:pt x="374675" y="10401"/>
                </a:lnTo>
                <a:close/>
              </a:path>
              <a:path w="705484" h="116204">
                <a:moveTo>
                  <a:pt x="431368" y="93268"/>
                </a:moveTo>
                <a:lnTo>
                  <a:pt x="423938" y="93611"/>
                </a:lnTo>
                <a:lnTo>
                  <a:pt x="425310" y="97345"/>
                </a:lnTo>
                <a:lnTo>
                  <a:pt x="427304" y="100761"/>
                </a:lnTo>
                <a:lnTo>
                  <a:pt x="432561" y="106921"/>
                </a:lnTo>
                <a:lnTo>
                  <a:pt x="435787" y="109347"/>
                </a:lnTo>
                <a:lnTo>
                  <a:pt x="443407" y="112852"/>
                </a:lnTo>
                <a:lnTo>
                  <a:pt x="447789" y="113728"/>
                </a:lnTo>
                <a:lnTo>
                  <a:pt x="454952" y="113728"/>
                </a:lnTo>
                <a:lnTo>
                  <a:pt x="457009" y="113563"/>
                </a:lnTo>
                <a:lnTo>
                  <a:pt x="460872" y="112852"/>
                </a:lnTo>
                <a:lnTo>
                  <a:pt x="462305" y="112509"/>
                </a:lnTo>
                <a:lnTo>
                  <a:pt x="463372" y="112128"/>
                </a:lnTo>
                <a:lnTo>
                  <a:pt x="462183" y="107556"/>
                </a:lnTo>
                <a:lnTo>
                  <a:pt x="449960" y="107556"/>
                </a:lnTo>
                <a:lnTo>
                  <a:pt x="446684" y="106997"/>
                </a:lnTo>
                <a:lnTo>
                  <a:pt x="440740" y="104787"/>
                </a:lnTo>
                <a:lnTo>
                  <a:pt x="438200" y="103174"/>
                </a:lnTo>
                <a:lnTo>
                  <a:pt x="434009" y="98907"/>
                </a:lnTo>
                <a:lnTo>
                  <a:pt x="432434" y="96316"/>
                </a:lnTo>
                <a:lnTo>
                  <a:pt x="431368" y="93268"/>
                </a:lnTo>
                <a:close/>
              </a:path>
              <a:path w="705484" h="116204">
                <a:moveTo>
                  <a:pt x="461886" y="106413"/>
                </a:moveTo>
                <a:lnTo>
                  <a:pt x="460895" y="106794"/>
                </a:lnTo>
                <a:lnTo>
                  <a:pt x="459714" y="107073"/>
                </a:lnTo>
                <a:lnTo>
                  <a:pt x="456971" y="107454"/>
                </a:lnTo>
                <a:lnTo>
                  <a:pt x="455371" y="107556"/>
                </a:lnTo>
                <a:lnTo>
                  <a:pt x="462183" y="107556"/>
                </a:lnTo>
                <a:lnTo>
                  <a:pt x="461886" y="106413"/>
                </a:lnTo>
                <a:close/>
              </a:path>
              <a:path w="705484" h="116204">
                <a:moveTo>
                  <a:pt x="434873" y="8915"/>
                </a:moveTo>
                <a:lnTo>
                  <a:pt x="421385" y="8915"/>
                </a:lnTo>
                <a:lnTo>
                  <a:pt x="415385" y="10668"/>
                </a:lnTo>
                <a:lnTo>
                  <a:pt x="405041" y="17589"/>
                </a:lnTo>
                <a:lnTo>
                  <a:pt x="400964" y="22517"/>
                </a:lnTo>
                <a:lnTo>
                  <a:pt x="395015" y="35344"/>
                </a:lnTo>
                <a:lnTo>
                  <a:pt x="393534" y="42938"/>
                </a:lnTo>
                <a:lnTo>
                  <a:pt x="393534" y="60617"/>
                </a:lnTo>
                <a:lnTo>
                  <a:pt x="415404" y="93421"/>
                </a:lnTo>
                <a:lnTo>
                  <a:pt x="421385" y="95211"/>
                </a:lnTo>
                <a:lnTo>
                  <a:pt x="424526" y="95211"/>
                </a:lnTo>
                <a:lnTo>
                  <a:pt x="423938" y="93611"/>
                </a:lnTo>
                <a:lnTo>
                  <a:pt x="431368" y="93268"/>
                </a:lnTo>
                <a:lnTo>
                  <a:pt x="441051" y="93268"/>
                </a:lnTo>
                <a:lnTo>
                  <a:pt x="446715" y="89382"/>
                </a:lnTo>
                <a:lnTo>
                  <a:pt x="422681" y="89382"/>
                </a:lnTo>
                <a:lnTo>
                  <a:pt x="417855" y="87833"/>
                </a:lnTo>
                <a:lnTo>
                  <a:pt x="409549" y="81673"/>
                </a:lnTo>
                <a:lnTo>
                  <a:pt x="406336" y="77304"/>
                </a:lnTo>
                <a:lnTo>
                  <a:pt x="401764" y="66027"/>
                </a:lnTo>
                <a:lnTo>
                  <a:pt x="400621" y="59397"/>
                </a:lnTo>
                <a:lnTo>
                  <a:pt x="400621" y="44234"/>
                </a:lnTo>
                <a:lnTo>
                  <a:pt x="422681" y="15087"/>
                </a:lnTo>
                <a:lnTo>
                  <a:pt x="447411" y="15087"/>
                </a:lnTo>
                <a:lnTo>
                  <a:pt x="440829" y="10668"/>
                </a:lnTo>
                <a:lnTo>
                  <a:pt x="434873" y="8915"/>
                </a:lnTo>
                <a:close/>
              </a:path>
              <a:path w="705484" h="116204">
                <a:moveTo>
                  <a:pt x="441051" y="93268"/>
                </a:moveTo>
                <a:lnTo>
                  <a:pt x="431368" y="93268"/>
                </a:lnTo>
                <a:lnTo>
                  <a:pt x="432048" y="95211"/>
                </a:lnTo>
                <a:lnTo>
                  <a:pt x="434873" y="95211"/>
                </a:lnTo>
                <a:lnTo>
                  <a:pt x="440829" y="93421"/>
                </a:lnTo>
                <a:lnTo>
                  <a:pt x="441051" y="93268"/>
                </a:lnTo>
                <a:close/>
              </a:path>
              <a:path w="705484" h="116204">
                <a:moveTo>
                  <a:pt x="447411" y="15087"/>
                </a:moveTo>
                <a:lnTo>
                  <a:pt x="433654" y="15087"/>
                </a:lnTo>
                <a:lnTo>
                  <a:pt x="438454" y="16573"/>
                </a:lnTo>
                <a:lnTo>
                  <a:pt x="446684" y="22517"/>
                </a:lnTo>
                <a:lnTo>
                  <a:pt x="449884" y="26746"/>
                </a:lnTo>
                <a:lnTo>
                  <a:pt x="454456" y="37719"/>
                </a:lnTo>
                <a:lnTo>
                  <a:pt x="455599" y="44234"/>
                </a:lnTo>
                <a:lnTo>
                  <a:pt x="455599" y="59397"/>
                </a:lnTo>
                <a:lnTo>
                  <a:pt x="433654" y="89382"/>
                </a:lnTo>
                <a:lnTo>
                  <a:pt x="446715" y="89382"/>
                </a:lnTo>
                <a:lnTo>
                  <a:pt x="451269" y="86258"/>
                </a:lnTo>
                <a:lnTo>
                  <a:pt x="455345" y="81229"/>
                </a:lnTo>
                <a:lnTo>
                  <a:pt x="461213" y="68275"/>
                </a:lnTo>
                <a:lnTo>
                  <a:pt x="462686" y="60617"/>
                </a:lnTo>
                <a:lnTo>
                  <a:pt x="462686" y="42938"/>
                </a:lnTo>
                <a:lnTo>
                  <a:pt x="461201" y="35318"/>
                </a:lnTo>
                <a:lnTo>
                  <a:pt x="455345" y="22618"/>
                </a:lnTo>
                <a:lnTo>
                  <a:pt x="451269" y="17678"/>
                </a:lnTo>
                <a:lnTo>
                  <a:pt x="447411" y="15087"/>
                </a:lnTo>
                <a:close/>
              </a:path>
              <a:path w="705484" h="116204">
                <a:moveTo>
                  <a:pt x="558698" y="0"/>
                </a:moveTo>
                <a:lnTo>
                  <a:pt x="552754" y="0"/>
                </a:lnTo>
                <a:lnTo>
                  <a:pt x="552754" y="101841"/>
                </a:lnTo>
                <a:lnTo>
                  <a:pt x="558698" y="101841"/>
                </a:lnTo>
                <a:lnTo>
                  <a:pt x="558698" y="0"/>
                </a:lnTo>
                <a:close/>
              </a:path>
              <a:path w="705484" h="116204">
                <a:moveTo>
                  <a:pt x="525208" y="11201"/>
                </a:moveTo>
                <a:lnTo>
                  <a:pt x="522922" y="11201"/>
                </a:lnTo>
                <a:lnTo>
                  <a:pt x="522922" y="12001"/>
                </a:lnTo>
                <a:lnTo>
                  <a:pt x="522603" y="18656"/>
                </a:lnTo>
                <a:lnTo>
                  <a:pt x="507435" y="54484"/>
                </a:lnTo>
                <a:lnTo>
                  <a:pt x="477888" y="76809"/>
                </a:lnTo>
                <a:lnTo>
                  <a:pt x="481202" y="81724"/>
                </a:lnTo>
                <a:lnTo>
                  <a:pt x="513448" y="57188"/>
                </a:lnTo>
                <a:lnTo>
                  <a:pt x="528929" y="18656"/>
                </a:lnTo>
                <a:lnTo>
                  <a:pt x="528980" y="16344"/>
                </a:lnTo>
                <a:lnTo>
                  <a:pt x="525208" y="16344"/>
                </a:lnTo>
                <a:lnTo>
                  <a:pt x="525208" y="11201"/>
                </a:lnTo>
                <a:close/>
              </a:path>
              <a:path w="705484" h="116204">
                <a:moveTo>
                  <a:pt x="522922" y="11201"/>
                </a:moveTo>
                <a:lnTo>
                  <a:pt x="482117" y="11201"/>
                </a:lnTo>
                <a:lnTo>
                  <a:pt x="482117" y="16344"/>
                </a:lnTo>
                <a:lnTo>
                  <a:pt x="522714" y="16344"/>
                </a:lnTo>
                <a:lnTo>
                  <a:pt x="522922" y="12001"/>
                </a:lnTo>
                <a:lnTo>
                  <a:pt x="522922" y="11201"/>
                </a:lnTo>
                <a:close/>
              </a:path>
              <a:path w="705484" h="116204">
                <a:moveTo>
                  <a:pt x="528980" y="11201"/>
                </a:moveTo>
                <a:lnTo>
                  <a:pt x="525208" y="11201"/>
                </a:lnTo>
                <a:lnTo>
                  <a:pt x="525208" y="16344"/>
                </a:lnTo>
                <a:lnTo>
                  <a:pt x="528980" y="16344"/>
                </a:lnTo>
                <a:lnTo>
                  <a:pt x="528980" y="11201"/>
                </a:lnTo>
                <a:close/>
              </a:path>
              <a:path w="705484" h="116204">
                <a:moveTo>
                  <a:pt x="625449" y="8915"/>
                </a:moveTo>
                <a:lnTo>
                  <a:pt x="623620" y="8915"/>
                </a:lnTo>
                <a:lnTo>
                  <a:pt x="623620" y="15240"/>
                </a:lnTo>
                <a:lnTo>
                  <a:pt x="622871" y="17970"/>
                </a:lnTo>
                <a:lnTo>
                  <a:pt x="590740" y="38976"/>
                </a:lnTo>
                <a:lnTo>
                  <a:pt x="587616" y="39433"/>
                </a:lnTo>
                <a:lnTo>
                  <a:pt x="590016" y="44462"/>
                </a:lnTo>
                <a:lnTo>
                  <a:pt x="627231" y="21678"/>
                </a:lnTo>
                <a:lnTo>
                  <a:pt x="626630" y="20764"/>
                </a:lnTo>
                <a:lnTo>
                  <a:pt x="625449" y="16764"/>
                </a:lnTo>
                <a:lnTo>
                  <a:pt x="625449" y="8915"/>
                </a:lnTo>
                <a:close/>
              </a:path>
              <a:path w="705484" h="116204">
                <a:moveTo>
                  <a:pt x="630821" y="8915"/>
                </a:moveTo>
                <a:lnTo>
                  <a:pt x="628992" y="8915"/>
                </a:lnTo>
                <a:lnTo>
                  <a:pt x="628992" y="16764"/>
                </a:lnTo>
                <a:lnTo>
                  <a:pt x="627811" y="20789"/>
                </a:lnTo>
                <a:lnTo>
                  <a:pt x="659968" y="43624"/>
                </a:lnTo>
                <a:lnTo>
                  <a:pt x="664311" y="44462"/>
                </a:lnTo>
                <a:lnTo>
                  <a:pt x="666711" y="39433"/>
                </a:lnTo>
                <a:lnTo>
                  <a:pt x="663574" y="38976"/>
                </a:lnTo>
                <a:lnTo>
                  <a:pt x="660361" y="38201"/>
                </a:lnTo>
                <a:lnTo>
                  <a:pt x="653732" y="35991"/>
                </a:lnTo>
                <a:lnTo>
                  <a:pt x="650519" y="34620"/>
                </a:lnTo>
                <a:lnTo>
                  <a:pt x="647395" y="32969"/>
                </a:lnTo>
                <a:lnTo>
                  <a:pt x="644258" y="31343"/>
                </a:lnTo>
                <a:lnTo>
                  <a:pt x="630842" y="15240"/>
                </a:lnTo>
                <a:lnTo>
                  <a:pt x="630821" y="8915"/>
                </a:lnTo>
                <a:close/>
              </a:path>
              <a:path w="705484" h="116204">
                <a:moveTo>
                  <a:pt x="628992" y="8915"/>
                </a:moveTo>
                <a:lnTo>
                  <a:pt x="625449" y="8915"/>
                </a:lnTo>
                <a:lnTo>
                  <a:pt x="625449" y="16764"/>
                </a:lnTo>
                <a:lnTo>
                  <a:pt x="626647" y="20789"/>
                </a:lnTo>
                <a:lnTo>
                  <a:pt x="627231" y="21678"/>
                </a:lnTo>
                <a:lnTo>
                  <a:pt x="627819" y="20764"/>
                </a:lnTo>
                <a:lnTo>
                  <a:pt x="628992" y="16764"/>
                </a:lnTo>
                <a:lnTo>
                  <a:pt x="628992" y="8915"/>
                </a:lnTo>
                <a:close/>
              </a:path>
              <a:path w="705484" h="116204">
                <a:moveTo>
                  <a:pt x="664883" y="5372"/>
                </a:moveTo>
                <a:lnTo>
                  <a:pt x="589673" y="5372"/>
                </a:lnTo>
                <a:lnTo>
                  <a:pt x="589673" y="10629"/>
                </a:lnTo>
                <a:lnTo>
                  <a:pt x="623620" y="10629"/>
                </a:lnTo>
                <a:lnTo>
                  <a:pt x="623620" y="8915"/>
                </a:lnTo>
                <a:lnTo>
                  <a:pt x="664883" y="8915"/>
                </a:lnTo>
                <a:lnTo>
                  <a:pt x="664883" y="5372"/>
                </a:lnTo>
                <a:close/>
              </a:path>
              <a:path w="705484" h="116204">
                <a:moveTo>
                  <a:pt x="664883" y="8915"/>
                </a:moveTo>
                <a:lnTo>
                  <a:pt x="630821" y="8915"/>
                </a:lnTo>
                <a:lnTo>
                  <a:pt x="630821" y="10629"/>
                </a:lnTo>
                <a:lnTo>
                  <a:pt x="664883" y="10629"/>
                </a:lnTo>
                <a:lnTo>
                  <a:pt x="664883" y="8915"/>
                </a:lnTo>
                <a:close/>
              </a:path>
              <a:path w="705484" h="116204">
                <a:moveTo>
                  <a:pt x="599503" y="70637"/>
                </a:moveTo>
                <a:lnTo>
                  <a:pt x="593331" y="70637"/>
                </a:lnTo>
                <a:lnTo>
                  <a:pt x="593331" y="99326"/>
                </a:lnTo>
                <a:lnTo>
                  <a:pt x="663168" y="99326"/>
                </a:lnTo>
                <a:lnTo>
                  <a:pt x="663168" y="96240"/>
                </a:lnTo>
                <a:lnTo>
                  <a:pt x="599503" y="96240"/>
                </a:lnTo>
                <a:lnTo>
                  <a:pt x="599503" y="70637"/>
                </a:lnTo>
                <a:close/>
              </a:path>
              <a:path w="705484" h="116204">
                <a:moveTo>
                  <a:pt x="663168" y="94068"/>
                </a:moveTo>
                <a:lnTo>
                  <a:pt x="599503" y="94068"/>
                </a:lnTo>
                <a:lnTo>
                  <a:pt x="599503" y="96240"/>
                </a:lnTo>
                <a:lnTo>
                  <a:pt x="663168" y="96240"/>
                </a:lnTo>
                <a:lnTo>
                  <a:pt x="663168" y="94068"/>
                </a:lnTo>
                <a:close/>
              </a:path>
              <a:path w="705484" h="116204">
                <a:moveTo>
                  <a:pt x="630593" y="56578"/>
                </a:moveTo>
                <a:lnTo>
                  <a:pt x="624535" y="56578"/>
                </a:lnTo>
                <a:lnTo>
                  <a:pt x="624535" y="81267"/>
                </a:lnTo>
                <a:lnTo>
                  <a:pt x="630593" y="81267"/>
                </a:lnTo>
                <a:lnTo>
                  <a:pt x="630593" y="56578"/>
                </a:lnTo>
                <a:close/>
              </a:path>
              <a:path w="705484" h="116204">
                <a:moveTo>
                  <a:pt x="673455" y="53378"/>
                </a:moveTo>
                <a:lnTo>
                  <a:pt x="580986" y="53378"/>
                </a:lnTo>
                <a:lnTo>
                  <a:pt x="580986" y="58521"/>
                </a:lnTo>
                <a:lnTo>
                  <a:pt x="624535" y="58521"/>
                </a:lnTo>
                <a:lnTo>
                  <a:pt x="624535" y="56578"/>
                </a:lnTo>
                <a:lnTo>
                  <a:pt x="673455" y="56578"/>
                </a:lnTo>
                <a:lnTo>
                  <a:pt x="673455" y="53378"/>
                </a:lnTo>
                <a:close/>
              </a:path>
              <a:path w="705484" h="116204">
                <a:moveTo>
                  <a:pt x="673455" y="56578"/>
                </a:moveTo>
                <a:lnTo>
                  <a:pt x="630593" y="56578"/>
                </a:lnTo>
                <a:lnTo>
                  <a:pt x="630593" y="58521"/>
                </a:lnTo>
                <a:lnTo>
                  <a:pt x="673455" y="58521"/>
                </a:lnTo>
                <a:lnTo>
                  <a:pt x="673455" y="56578"/>
                </a:lnTo>
                <a:close/>
              </a:path>
              <a:path w="705484" h="116204">
                <a:moveTo>
                  <a:pt x="688314" y="1143"/>
                </a:moveTo>
                <a:lnTo>
                  <a:pt x="684199" y="3314"/>
                </a:lnTo>
                <a:lnTo>
                  <a:pt x="687685" y="9451"/>
                </a:lnTo>
                <a:lnTo>
                  <a:pt x="690714" y="15859"/>
                </a:lnTo>
                <a:lnTo>
                  <a:pt x="699173" y="58521"/>
                </a:lnTo>
                <a:lnTo>
                  <a:pt x="698937" y="65908"/>
                </a:lnTo>
                <a:lnTo>
                  <a:pt x="687685" y="107592"/>
                </a:lnTo>
                <a:lnTo>
                  <a:pt x="684199" y="113728"/>
                </a:lnTo>
                <a:lnTo>
                  <a:pt x="688314" y="115785"/>
                </a:lnTo>
                <a:lnTo>
                  <a:pt x="703899" y="74541"/>
                </a:lnTo>
                <a:lnTo>
                  <a:pt x="705002" y="58521"/>
                </a:lnTo>
                <a:lnTo>
                  <a:pt x="704726" y="50346"/>
                </a:lnTo>
                <a:lnTo>
                  <a:pt x="692039" y="7569"/>
                </a:lnTo>
                <a:lnTo>
                  <a:pt x="688314" y="114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3502120" y="4361446"/>
            <a:ext cx="114071" cy="86296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3502120" y="4646129"/>
            <a:ext cx="116357" cy="83324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3502120" y="4909642"/>
            <a:ext cx="114871" cy="85953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3503617" y="5184013"/>
            <a:ext cx="113499" cy="86296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3503617" y="5731598"/>
            <a:ext cx="112928" cy="86296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3503617" y="5455018"/>
            <a:ext cx="112928" cy="86296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13547216" y="6050102"/>
            <a:ext cx="28575" cy="5715"/>
          </a:xfrm>
          <a:custGeom>
            <a:avLst/>
            <a:gdLst/>
            <a:ahLst/>
            <a:cxnLst/>
            <a:rect l="l" t="t" r="r" b="b"/>
            <a:pathLst>
              <a:path w="28575" h="5714">
                <a:moveTo>
                  <a:pt x="28117" y="0"/>
                </a:moveTo>
                <a:lnTo>
                  <a:pt x="0" y="0"/>
                </a:lnTo>
                <a:lnTo>
                  <a:pt x="0" y="5714"/>
                </a:lnTo>
                <a:lnTo>
                  <a:pt x="28117" y="5714"/>
                </a:lnTo>
                <a:lnTo>
                  <a:pt x="281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3888555" y="4361459"/>
            <a:ext cx="173735" cy="86296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3888555" y="4644644"/>
            <a:ext cx="176021" cy="86296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3887056" y="4909299"/>
            <a:ext cx="175564" cy="86296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3888555" y="5184013"/>
            <a:ext cx="176021" cy="86296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3889646" y="5731598"/>
            <a:ext cx="173393" cy="86296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3889646" y="5455018"/>
            <a:ext cx="173393" cy="86296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13962761" y="6050102"/>
            <a:ext cx="28575" cy="5715"/>
          </a:xfrm>
          <a:custGeom>
            <a:avLst/>
            <a:gdLst/>
            <a:ahLst/>
            <a:cxnLst/>
            <a:rect l="l" t="t" r="r" b="b"/>
            <a:pathLst>
              <a:path w="28575" h="5714">
                <a:moveTo>
                  <a:pt x="28117" y="0"/>
                </a:moveTo>
                <a:lnTo>
                  <a:pt x="0" y="0"/>
                </a:lnTo>
                <a:lnTo>
                  <a:pt x="0" y="5714"/>
                </a:lnTo>
                <a:lnTo>
                  <a:pt x="28117" y="5714"/>
                </a:lnTo>
                <a:lnTo>
                  <a:pt x="281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565505" y="3677386"/>
            <a:ext cx="409575" cy="102235"/>
          </a:xfrm>
          <a:custGeom>
            <a:avLst/>
            <a:gdLst/>
            <a:ahLst/>
            <a:cxnLst/>
            <a:rect l="l" t="t" r="r" b="b"/>
            <a:pathLst>
              <a:path w="409575" h="102235">
                <a:moveTo>
                  <a:pt x="30352" y="75428"/>
                </a:moveTo>
                <a:lnTo>
                  <a:pt x="29082" y="75476"/>
                </a:lnTo>
                <a:lnTo>
                  <a:pt x="0" y="75780"/>
                </a:lnTo>
                <a:lnTo>
                  <a:pt x="1015" y="81267"/>
                </a:lnTo>
                <a:lnTo>
                  <a:pt x="7492" y="81267"/>
                </a:lnTo>
                <a:lnTo>
                  <a:pt x="14350" y="81165"/>
                </a:lnTo>
                <a:lnTo>
                  <a:pt x="52958" y="79362"/>
                </a:lnTo>
                <a:lnTo>
                  <a:pt x="65468" y="77724"/>
                </a:lnTo>
                <a:lnTo>
                  <a:pt x="30352" y="77724"/>
                </a:lnTo>
                <a:lnTo>
                  <a:pt x="30352" y="75428"/>
                </a:lnTo>
                <a:close/>
              </a:path>
              <a:path w="409575" h="102235">
                <a:moveTo>
                  <a:pt x="36525" y="75195"/>
                </a:moveTo>
                <a:lnTo>
                  <a:pt x="30352" y="75428"/>
                </a:lnTo>
                <a:lnTo>
                  <a:pt x="30352" y="77724"/>
                </a:lnTo>
                <a:lnTo>
                  <a:pt x="36525" y="77724"/>
                </a:lnTo>
                <a:lnTo>
                  <a:pt x="36525" y="75195"/>
                </a:lnTo>
                <a:close/>
              </a:path>
              <a:path w="409575" h="102235">
                <a:moveTo>
                  <a:pt x="67817" y="72580"/>
                </a:moveTo>
                <a:lnTo>
                  <a:pt x="60451" y="73494"/>
                </a:lnTo>
                <a:lnTo>
                  <a:pt x="52704" y="74193"/>
                </a:lnTo>
                <a:lnTo>
                  <a:pt x="36525" y="75195"/>
                </a:lnTo>
                <a:lnTo>
                  <a:pt x="36525" y="77724"/>
                </a:lnTo>
                <a:lnTo>
                  <a:pt x="65468" y="77724"/>
                </a:lnTo>
                <a:lnTo>
                  <a:pt x="68325" y="77266"/>
                </a:lnTo>
                <a:lnTo>
                  <a:pt x="67817" y="72580"/>
                </a:lnTo>
                <a:close/>
              </a:path>
              <a:path w="409575" h="102235">
                <a:moveTo>
                  <a:pt x="36525" y="60807"/>
                </a:moveTo>
                <a:lnTo>
                  <a:pt x="30352" y="60807"/>
                </a:lnTo>
                <a:lnTo>
                  <a:pt x="30352" y="75428"/>
                </a:lnTo>
                <a:lnTo>
                  <a:pt x="36525" y="75195"/>
                </a:lnTo>
                <a:lnTo>
                  <a:pt x="36525" y="60807"/>
                </a:lnTo>
                <a:close/>
              </a:path>
              <a:path w="409575" h="102235">
                <a:moveTo>
                  <a:pt x="38100" y="25374"/>
                </a:moveTo>
                <a:lnTo>
                  <a:pt x="28575" y="25374"/>
                </a:lnTo>
                <a:lnTo>
                  <a:pt x="24383" y="26149"/>
                </a:lnTo>
                <a:lnTo>
                  <a:pt x="20700" y="27711"/>
                </a:lnTo>
                <a:lnTo>
                  <a:pt x="17144" y="29273"/>
                </a:lnTo>
                <a:lnTo>
                  <a:pt x="14350" y="31445"/>
                </a:lnTo>
                <a:lnTo>
                  <a:pt x="12446" y="34226"/>
                </a:lnTo>
                <a:lnTo>
                  <a:pt x="10413" y="37007"/>
                </a:lnTo>
                <a:lnTo>
                  <a:pt x="9585" y="40119"/>
                </a:lnTo>
                <a:lnTo>
                  <a:pt x="9587" y="48196"/>
                </a:lnTo>
                <a:lnTo>
                  <a:pt x="10413" y="51244"/>
                </a:lnTo>
                <a:lnTo>
                  <a:pt x="12446" y="54063"/>
                </a:lnTo>
                <a:lnTo>
                  <a:pt x="14350" y="56883"/>
                </a:lnTo>
                <a:lnTo>
                  <a:pt x="17144" y="59054"/>
                </a:lnTo>
                <a:lnTo>
                  <a:pt x="20700" y="60578"/>
                </a:lnTo>
                <a:lnTo>
                  <a:pt x="24383" y="62102"/>
                </a:lnTo>
                <a:lnTo>
                  <a:pt x="28575" y="62865"/>
                </a:lnTo>
                <a:lnTo>
                  <a:pt x="30352" y="62865"/>
                </a:lnTo>
                <a:lnTo>
                  <a:pt x="30352" y="60807"/>
                </a:lnTo>
                <a:lnTo>
                  <a:pt x="45313" y="60807"/>
                </a:lnTo>
                <a:lnTo>
                  <a:pt x="49402" y="59054"/>
                </a:lnTo>
                <a:lnTo>
                  <a:pt x="50971" y="57835"/>
                </a:lnTo>
                <a:lnTo>
                  <a:pt x="27939" y="57835"/>
                </a:lnTo>
                <a:lnTo>
                  <a:pt x="23621" y="56553"/>
                </a:lnTo>
                <a:lnTo>
                  <a:pt x="20319" y="54000"/>
                </a:lnTo>
                <a:lnTo>
                  <a:pt x="16890" y="51447"/>
                </a:lnTo>
                <a:lnTo>
                  <a:pt x="15239" y="48196"/>
                </a:lnTo>
                <a:lnTo>
                  <a:pt x="15239" y="40119"/>
                </a:lnTo>
                <a:lnTo>
                  <a:pt x="16890" y="36779"/>
                </a:lnTo>
                <a:lnTo>
                  <a:pt x="20319" y="34226"/>
                </a:lnTo>
                <a:lnTo>
                  <a:pt x="23621" y="31673"/>
                </a:lnTo>
                <a:lnTo>
                  <a:pt x="27939" y="30403"/>
                </a:lnTo>
                <a:lnTo>
                  <a:pt x="50857" y="30403"/>
                </a:lnTo>
                <a:lnTo>
                  <a:pt x="49402" y="29273"/>
                </a:lnTo>
                <a:lnTo>
                  <a:pt x="42290" y="26149"/>
                </a:lnTo>
                <a:lnTo>
                  <a:pt x="38100" y="25374"/>
                </a:lnTo>
                <a:close/>
              </a:path>
              <a:path w="409575" h="102235">
                <a:moveTo>
                  <a:pt x="45313" y="60807"/>
                </a:moveTo>
                <a:lnTo>
                  <a:pt x="36525" y="60807"/>
                </a:lnTo>
                <a:lnTo>
                  <a:pt x="36525" y="62865"/>
                </a:lnTo>
                <a:lnTo>
                  <a:pt x="38100" y="62865"/>
                </a:lnTo>
                <a:lnTo>
                  <a:pt x="42290" y="62102"/>
                </a:lnTo>
                <a:lnTo>
                  <a:pt x="45313" y="60807"/>
                </a:lnTo>
                <a:close/>
              </a:path>
              <a:path w="409575" h="102235">
                <a:moveTo>
                  <a:pt x="50857" y="30403"/>
                </a:moveTo>
                <a:lnTo>
                  <a:pt x="38607" y="30403"/>
                </a:lnTo>
                <a:lnTo>
                  <a:pt x="43052" y="31673"/>
                </a:lnTo>
                <a:lnTo>
                  <a:pt x="46354" y="34226"/>
                </a:lnTo>
                <a:lnTo>
                  <a:pt x="49783" y="36779"/>
                </a:lnTo>
                <a:lnTo>
                  <a:pt x="51434" y="40119"/>
                </a:lnTo>
                <a:lnTo>
                  <a:pt x="51434" y="48196"/>
                </a:lnTo>
                <a:lnTo>
                  <a:pt x="49783" y="51447"/>
                </a:lnTo>
                <a:lnTo>
                  <a:pt x="46272" y="54063"/>
                </a:lnTo>
                <a:lnTo>
                  <a:pt x="43052" y="56553"/>
                </a:lnTo>
                <a:lnTo>
                  <a:pt x="38607" y="57835"/>
                </a:lnTo>
                <a:lnTo>
                  <a:pt x="50971" y="57835"/>
                </a:lnTo>
                <a:lnTo>
                  <a:pt x="52196" y="56883"/>
                </a:lnTo>
                <a:lnTo>
                  <a:pt x="56260" y="51244"/>
                </a:lnTo>
                <a:lnTo>
                  <a:pt x="57206" y="48196"/>
                </a:lnTo>
                <a:lnTo>
                  <a:pt x="57207" y="40119"/>
                </a:lnTo>
                <a:lnTo>
                  <a:pt x="56260" y="37007"/>
                </a:lnTo>
                <a:lnTo>
                  <a:pt x="52196" y="31445"/>
                </a:lnTo>
                <a:lnTo>
                  <a:pt x="50857" y="30403"/>
                </a:lnTo>
                <a:close/>
              </a:path>
              <a:path w="409575" h="102235">
                <a:moveTo>
                  <a:pt x="81102" y="228"/>
                </a:moveTo>
                <a:lnTo>
                  <a:pt x="74929" y="228"/>
                </a:lnTo>
                <a:lnTo>
                  <a:pt x="74929" y="102069"/>
                </a:lnTo>
                <a:lnTo>
                  <a:pt x="81102" y="102069"/>
                </a:lnTo>
                <a:lnTo>
                  <a:pt x="81102" y="228"/>
                </a:lnTo>
                <a:close/>
              </a:path>
              <a:path w="409575" h="102235">
                <a:moveTo>
                  <a:pt x="30352" y="13373"/>
                </a:moveTo>
                <a:lnTo>
                  <a:pt x="2285" y="13373"/>
                </a:lnTo>
                <a:lnTo>
                  <a:pt x="2285" y="18516"/>
                </a:lnTo>
                <a:lnTo>
                  <a:pt x="64465" y="18516"/>
                </a:lnTo>
                <a:lnTo>
                  <a:pt x="64465" y="16001"/>
                </a:lnTo>
                <a:lnTo>
                  <a:pt x="30352" y="16001"/>
                </a:lnTo>
                <a:lnTo>
                  <a:pt x="30352" y="13373"/>
                </a:lnTo>
                <a:close/>
              </a:path>
              <a:path w="409575" h="102235">
                <a:moveTo>
                  <a:pt x="36410" y="0"/>
                </a:moveTo>
                <a:lnTo>
                  <a:pt x="30352" y="0"/>
                </a:lnTo>
                <a:lnTo>
                  <a:pt x="30352" y="16001"/>
                </a:lnTo>
                <a:lnTo>
                  <a:pt x="36410" y="16001"/>
                </a:lnTo>
                <a:lnTo>
                  <a:pt x="36410" y="0"/>
                </a:lnTo>
                <a:close/>
              </a:path>
              <a:path w="409575" h="102235">
                <a:moveTo>
                  <a:pt x="64465" y="13373"/>
                </a:moveTo>
                <a:lnTo>
                  <a:pt x="36410" y="13373"/>
                </a:lnTo>
                <a:lnTo>
                  <a:pt x="36410" y="16001"/>
                </a:lnTo>
                <a:lnTo>
                  <a:pt x="64465" y="16001"/>
                </a:lnTo>
                <a:lnTo>
                  <a:pt x="64465" y="13373"/>
                </a:lnTo>
                <a:close/>
              </a:path>
              <a:path w="409575" h="102235">
                <a:moveTo>
                  <a:pt x="148462" y="4114"/>
                </a:moveTo>
                <a:lnTo>
                  <a:pt x="147446" y="4114"/>
                </a:lnTo>
                <a:lnTo>
                  <a:pt x="147446" y="13639"/>
                </a:lnTo>
                <a:lnTo>
                  <a:pt x="146684" y="16611"/>
                </a:lnTo>
                <a:lnTo>
                  <a:pt x="145033" y="19430"/>
                </a:lnTo>
                <a:lnTo>
                  <a:pt x="143509" y="22250"/>
                </a:lnTo>
                <a:lnTo>
                  <a:pt x="141477" y="24841"/>
                </a:lnTo>
                <a:lnTo>
                  <a:pt x="136143" y="29565"/>
                </a:lnTo>
                <a:lnTo>
                  <a:pt x="133223" y="31661"/>
                </a:lnTo>
                <a:lnTo>
                  <a:pt x="129921" y="33489"/>
                </a:lnTo>
                <a:lnTo>
                  <a:pt x="126746" y="35318"/>
                </a:lnTo>
                <a:lnTo>
                  <a:pt x="109981" y="40576"/>
                </a:lnTo>
                <a:lnTo>
                  <a:pt x="112648" y="45491"/>
                </a:lnTo>
                <a:lnTo>
                  <a:pt x="116077" y="44881"/>
                </a:lnTo>
                <a:lnTo>
                  <a:pt x="119829" y="43865"/>
                </a:lnTo>
                <a:lnTo>
                  <a:pt x="123443" y="42519"/>
                </a:lnTo>
                <a:lnTo>
                  <a:pt x="127253" y="41148"/>
                </a:lnTo>
                <a:lnTo>
                  <a:pt x="150659" y="20611"/>
                </a:lnTo>
                <a:lnTo>
                  <a:pt x="149351" y="17767"/>
                </a:lnTo>
                <a:lnTo>
                  <a:pt x="148482" y="14325"/>
                </a:lnTo>
                <a:lnTo>
                  <a:pt x="148462" y="4114"/>
                </a:lnTo>
                <a:close/>
              </a:path>
              <a:path w="409575" h="102235">
                <a:moveTo>
                  <a:pt x="153796" y="4114"/>
                </a:moveTo>
                <a:lnTo>
                  <a:pt x="152780" y="4114"/>
                </a:lnTo>
                <a:lnTo>
                  <a:pt x="152780" y="14325"/>
                </a:lnTo>
                <a:lnTo>
                  <a:pt x="152018" y="17881"/>
                </a:lnTo>
                <a:lnTo>
                  <a:pt x="167004" y="37198"/>
                </a:lnTo>
                <a:lnTo>
                  <a:pt x="170433" y="39293"/>
                </a:lnTo>
                <a:lnTo>
                  <a:pt x="188594" y="45491"/>
                </a:lnTo>
                <a:lnTo>
                  <a:pt x="191261" y="40576"/>
                </a:lnTo>
                <a:lnTo>
                  <a:pt x="188213" y="40119"/>
                </a:lnTo>
                <a:lnTo>
                  <a:pt x="184911" y="39255"/>
                </a:lnTo>
                <a:lnTo>
                  <a:pt x="181482" y="37998"/>
                </a:lnTo>
                <a:lnTo>
                  <a:pt x="177926" y="36741"/>
                </a:lnTo>
                <a:lnTo>
                  <a:pt x="174625" y="35178"/>
                </a:lnTo>
                <a:lnTo>
                  <a:pt x="153816" y="13639"/>
                </a:lnTo>
                <a:lnTo>
                  <a:pt x="153796" y="4114"/>
                </a:lnTo>
                <a:close/>
              </a:path>
              <a:path w="409575" h="102235">
                <a:moveTo>
                  <a:pt x="152780" y="4114"/>
                </a:moveTo>
                <a:lnTo>
                  <a:pt x="148462" y="4114"/>
                </a:lnTo>
                <a:lnTo>
                  <a:pt x="148482" y="14325"/>
                </a:lnTo>
                <a:lnTo>
                  <a:pt x="149351" y="17767"/>
                </a:lnTo>
                <a:lnTo>
                  <a:pt x="150659" y="20611"/>
                </a:lnTo>
                <a:lnTo>
                  <a:pt x="152018" y="17881"/>
                </a:lnTo>
                <a:lnTo>
                  <a:pt x="152780" y="14325"/>
                </a:lnTo>
                <a:lnTo>
                  <a:pt x="152780" y="4114"/>
                </a:lnTo>
                <a:close/>
              </a:path>
              <a:path w="409575" h="102235">
                <a:moveTo>
                  <a:pt x="153390" y="62407"/>
                </a:moveTo>
                <a:lnTo>
                  <a:pt x="147446" y="62407"/>
                </a:lnTo>
                <a:lnTo>
                  <a:pt x="147446" y="102069"/>
                </a:lnTo>
                <a:lnTo>
                  <a:pt x="153390" y="102069"/>
                </a:lnTo>
                <a:lnTo>
                  <a:pt x="153390" y="62407"/>
                </a:lnTo>
                <a:close/>
              </a:path>
              <a:path w="409575" h="102235">
                <a:moveTo>
                  <a:pt x="196646" y="58750"/>
                </a:moveTo>
                <a:lnTo>
                  <a:pt x="104521" y="58750"/>
                </a:lnTo>
                <a:lnTo>
                  <a:pt x="104521" y="64007"/>
                </a:lnTo>
                <a:lnTo>
                  <a:pt x="147446" y="64007"/>
                </a:lnTo>
                <a:lnTo>
                  <a:pt x="147446" y="62407"/>
                </a:lnTo>
                <a:lnTo>
                  <a:pt x="196646" y="62407"/>
                </a:lnTo>
                <a:lnTo>
                  <a:pt x="196646" y="58750"/>
                </a:lnTo>
                <a:close/>
              </a:path>
              <a:path w="409575" h="102235">
                <a:moveTo>
                  <a:pt x="196646" y="62407"/>
                </a:moveTo>
                <a:lnTo>
                  <a:pt x="153390" y="62407"/>
                </a:lnTo>
                <a:lnTo>
                  <a:pt x="153390" y="64007"/>
                </a:lnTo>
                <a:lnTo>
                  <a:pt x="196646" y="64007"/>
                </a:lnTo>
                <a:lnTo>
                  <a:pt x="196646" y="62407"/>
                </a:lnTo>
                <a:close/>
              </a:path>
              <a:path w="409575" h="102235">
                <a:moveTo>
                  <a:pt x="253618" y="4114"/>
                </a:moveTo>
                <a:lnTo>
                  <a:pt x="252602" y="4114"/>
                </a:lnTo>
                <a:lnTo>
                  <a:pt x="252602" y="13639"/>
                </a:lnTo>
                <a:lnTo>
                  <a:pt x="251840" y="16611"/>
                </a:lnTo>
                <a:lnTo>
                  <a:pt x="235076" y="33489"/>
                </a:lnTo>
                <a:lnTo>
                  <a:pt x="231901" y="35318"/>
                </a:lnTo>
                <a:lnTo>
                  <a:pt x="215137" y="40576"/>
                </a:lnTo>
                <a:lnTo>
                  <a:pt x="217804" y="45491"/>
                </a:lnTo>
                <a:lnTo>
                  <a:pt x="221233" y="44881"/>
                </a:lnTo>
                <a:lnTo>
                  <a:pt x="224985" y="43865"/>
                </a:lnTo>
                <a:lnTo>
                  <a:pt x="228600" y="42519"/>
                </a:lnTo>
                <a:lnTo>
                  <a:pt x="232409" y="41148"/>
                </a:lnTo>
                <a:lnTo>
                  <a:pt x="255806" y="20629"/>
                </a:lnTo>
                <a:lnTo>
                  <a:pt x="254380" y="17767"/>
                </a:lnTo>
                <a:lnTo>
                  <a:pt x="253635" y="14325"/>
                </a:lnTo>
                <a:lnTo>
                  <a:pt x="253618" y="4114"/>
                </a:lnTo>
                <a:close/>
              </a:path>
              <a:path w="409575" h="102235">
                <a:moveTo>
                  <a:pt x="258952" y="4114"/>
                </a:moveTo>
                <a:lnTo>
                  <a:pt x="257936" y="4114"/>
                </a:lnTo>
                <a:lnTo>
                  <a:pt x="257936" y="14325"/>
                </a:lnTo>
                <a:lnTo>
                  <a:pt x="257175" y="17881"/>
                </a:lnTo>
                <a:lnTo>
                  <a:pt x="286854" y="43891"/>
                </a:lnTo>
                <a:lnTo>
                  <a:pt x="293750" y="45491"/>
                </a:lnTo>
                <a:lnTo>
                  <a:pt x="296417" y="40576"/>
                </a:lnTo>
                <a:lnTo>
                  <a:pt x="293369" y="40119"/>
                </a:lnTo>
                <a:lnTo>
                  <a:pt x="290067" y="39255"/>
                </a:lnTo>
                <a:lnTo>
                  <a:pt x="286638" y="37998"/>
                </a:lnTo>
                <a:lnTo>
                  <a:pt x="283082" y="36741"/>
                </a:lnTo>
                <a:lnTo>
                  <a:pt x="279780" y="35178"/>
                </a:lnTo>
                <a:lnTo>
                  <a:pt x="276605" y="33312"/>
                </a:lnTo>
                <a:lnTo>
                  <a:pt x="273303" y="31445"/>
                </a:lnTo>
                <a:lnTo>
                  <a:pt x="270382" y="29336"/>
                </a:lnTo>
                <a:lnTo>
                  <a:pt x="258972" y="13639"/>
                </a:lnTo>
                <a:lnTo>
                  <a:pt x="258952" y="4114"/>
                </a:lnTo>
                <a:close/>
              </a:path>
              <a:path w="409575" h="102235">
                <a:moveTo>
                  <a:pt x="257936" y="4114"/>
                </a:moveTo>
                <a:lnTo>
                  <a:pt x="253618" y="4114"/>
                </a:lnTo>
                <a:lnTo>
                  <a:pt x="253635" y="14325"/>
                </a:lnTo>
                <a:lnTo>
                  <a:pt x="254380" y="17767"/>
                </a:lnTo>
                <a:lnTo>
                  <a:pt x="255806" y="20629"/>
                </a:lnTo>
                <a:lnTo>
                  <a:pt x="257175" y="17881"/>
                </a:lnTo>
                <a:lnTo>
                  <a:pt x="257936" y="14325"/>
                </a:lnTo>
                <a:lnTo>
                  <a:pt x="257936" y="4114"/>
                </a:lnTo>
                <a:close/>
              </a:path>
              <a:path w="409575" h="102235">
                <a:moveTo>
                  <a:pt x="258546" y="62407"/>
                </a:moveTo>
                <a:lnTo>
                  <a:pt x="252602" y="62407"/>
                </a:lnTo>
                <a:lnTo>
                  <a:pt x="252602" y="102069"/>
                </a:lnTo>
                <a:lnTo>
                  <a:pt x="258546" y="102069"/>
                </a:lnTo>
                <a:lnTo>
                  <a:pt x="258546" y="62407"/>
                </a:lnTo>
                <a:close/>
              </a:path>
              <a:path w="409575" h="102235">
                <a:moveTo>
                  <a:pt x="301802" y="58750"/>
                </a:moveTo>
                <a:lnTo>
                  <a:pt x="209676" y="58750"/>
                </a:lnTo>
                <a:lnTo>
                  <a:pt x="209676" y="64007"/>
                </a:lnTo>
                <a:lnTo>
                  <a:pt x="252602" y="64007"/>
                </a:lnTo>
                <a:lnTo>
                  <a:pt x="252602" y="62407"/>
                </a:lnTo>
                <a:lnTo>
                  <a:pt x="301802" y="62407"/>
                </a:lnTo>
                <a:lnTo>
                  <a:pt x="301802" y="58750"/>
                </a:lnTo>
                <a:close/>
              </a:path>
              <a:path w="409575" h="102235">
                <a:moveTo>
                  <a:pt x="301802" y="62407"/>
                </a:moveTo>
                <a:lnTo>
                  <a:pt x="258546" y="62407"/>
                </a:lnTo>
                <a:lnTo>
                  <a:pt x="258546" y="64007"/>
                </a:lnTo>
                <a:lnTo>
                  <a:pt x="301802" y="64007"/>
                </a:lnTo>
                <a:lnTo>
                  <a:pt x="301802" y="62407"/>
                </a:lnTo>
                <a:close/>
              </a:path>
              <a:path w="409575" h="102235">
                <a:moveTo>
                  <a:pt x="393153" y="228"/>
                </a:moveTo>
                <a:lnTo>
                  <a:pt x="387096" y="228"/>
                </a:lnTo>
                <a:lnTo>
                  <a:pt x="387096" y="62064"/>
                </a:lnTo>
                <a:lnTo>
                  <a:pt x="393153" y="62064"/>
                </a:lnTo>
                <a:lnTo>
                  <a:pt x="393153" y="44119"/>
                </a:lnTo>
                <a:lnTo>
                  <a:pt x="391159" y="44119"/>
                </a:lnTo>
                <a:lnTo>
                  <a:pt x="391159" y="38862"/>
                </a:lnTo>
                <a:lnTo>
                  <a:pt x="393153" y="38862"/>
                </a:lnTo>
                <a:lnTo>
                  <a:pt x="393153" y="22745"/>
                </a:lnTo>
                <a:lnTo>
                  <a:pt x="391159" y="22745"/>
                </a:lnTo>
                <a:lnTo>
                  <a:pt x="391159" y="17487"/>
                </a:lnTo>
                <a:lnTo>
                  <a:pt x="393153" y="17487"/>
                </a:lnTo>
                <a:lnTo>
                  <a:pt x="393153" y="228"/>
                </a:lnTo>
                <a:close/>
              </a:path>
              <a:path w="409575" h="102235">
                <a:moveTo>
                  <a:pt x="393153" y="38862"/>
                </a:moveTo>
                <a:lnTo>
                  <a:pt x="391159" y="38862"/>
                </a:lnTo>
                <a:lnTo>
                  <a:pt x="391159" y="44119"/>
                </a:lnTo>
                <a:lnTo>
                  <a:pt x="393153" y="44119"/>
                </a:lnTo>
                <a:lnTo>
                  <a:pt x="393153" y="38862"/>
                </a:lnTo>
                <a:close/>
              </a:path>
              <a:path w="409575" h="102235">
                <a:moveTo>
                  <a:pt x="409333" y="38862"/>
                </a:moveTo>
                <a:lnTo>
                  <a:pt x="393153" y="38862"/>
                </a:lnTo>
                <a:lnTo>
                  <a:pt x="393153" y="44119"/>
                </a:lnTo>
                <a:lnTo>
                  <a:pt x="409333" y="44119"/>
                </a:lnTo>
                <a:lnTo>
                  <a:pt x="409333" y="38862"/>
                </a:lnTo>
                <a:close/>
              </a:path>
              <a:path w="409575" h="102235">
                <a:moveTo>
                  <a:pt x="393153" y="17487"/>
                </a:moveTo>
                <a:lnTo>
                  <a:pt x="391159" y="17487"/>
                </a:lnTo>
                <a:lnTo>
                  <a:pt x="391159" y="22745"/>
                </a:lnTo>
                <a:lnTo>
                  <a:pt x="393153" y="22745"/>
                </a:lnTo>
                <a:lnTo>
                  <a:pt x="393153" y="17487"/>
                </a:lnTo>
                <a:close/>
              </a:path>
              <a:path w="409575" h="102235">
                <a:moveTo>
                  <a:pt x="409333" y="17487"/>
                </a:moveTo>
                <a:lnTo>
                  <a:pt x="393153" y="17487"/>
                </a:lnTo>
                <a:lnTo>
                  <a:pt x="393153" y="22745"/>
                </a:lnTo>
                <a:lnTo>
                  <a:pt x="409333" y="22745"/>
                </a:lnTo>
                <a:lnTo>
                  <a:pt x="409333" y="17487"/>
                </a:lnTo>
                <a:close/>
              </a:path>
              <a:path w="409575" h="102235">
                <a:moveTo>
                  <a:pt x="364871" y="6743"/>
                </a:moveTo>
                <a:lnTo>
                  <a:pt x="319404" y="6743"/>
                </a:lnTo>
                <a:lnTo>
                  <a:pt x="319404" y="11887"/>
                </a:lnTo>
                <a:lnTo>
                  <a:pt x="358901" y="11887"/>
                </a:lnTo>
                <a:lnTo>
                  <a:pt x="358901" y="27546"/>
                </a:lnTo>
                <a:lnTo>
                  <a:pt x="319785" y="27546"/>
                </a:lnTo>
                <a:lnTo>
                  <a:pt x="319785" y="55092"/>
                </a:lnTo>
                <a:lnTo>
                  <a:pt x="333248" y="55092"/>
                </a:lnTo>
                <a:lnTo>
                  <a:pt x="338962" y="54991"/>
                </a:lnTo>
                <a:lnTo>
                  <a:pt x="349376" y="54609"/>
                </a:lnTo>
                <a:lnTo>
                  <a:pt x="354583" y="54267"/>
                </a:lnTo>
                <a:lnTo>
                  <a:pt x="362728" y="53492"/>
                </a:lnTo>
                <a:lnTo>
                  <a:pt x="325627" y="53492"/>
                </a:lnTo>
                <a:lnTo>
                  <a:pt x="325627" y="32575"/>
                </a:lnTo>
                <a:lnTo>
                  <a:pt x="364871" y="32575"/>
                </a:lnTo>
                <a:lnTo>
                  <a:pt x="364871" y="6743"/>
                </a:lnTo>
                <a:close/>
              </a:path>
              <a:path w="409575" h="102235">
                <a:moveTo>
                  <a:pt x="375538" y="46405"/>
                </a:moveTo>
                <a:lnTo>
                  <a:pt x="333248" y="49834"/>
                </a:lnTo>
                <a:lnTo>
                  <a:pt x="325627" y="49834"/>
                </a:lnTo>
                <a:lnTo>
                  <a:pt x="325627" y="53492"/>
                </a:lnTo>
                <a:lnTo>
                  <a:pt x="362728" y="53492"/>
                </a:lnTo>
                <a:lnTo>
                  <a:pt x="364998" y="53276"/>
                </a:lnTo>
                <a:lnTo>
                  <a:pt x="370458" y="52577"/>
                </a:lnTo>
                <a:lnTo>
                  <a:pt x="376173" y="51663"/>
                </a:lnTo>
                <a:lnTo>
                  <a:pt x="375538" y="46405"/>
                </a:lnTo>
                <a:close/>
              </a:path>
              <a:path w="409575" h="102235">
                <a:moveTo>
                  <a:pt x="368046" y="65836"/>
                </a:moveTo>
                <a:lnTo>
                  <a:pt x="354329" y="65836"/>
                </a:lnTo>
                <a:lnTo>
                  <a:pt x="348487" y="66535"/>
                </a:lnTo>
                <a:lnTo>
                  <a:pt x="338581" y="69354"/>
                </a:lnTo>
                <a:lnTo>
                  <a:pt x="334898" y="71374"/>
                </a:lnTo>
                <a:lnTo>
                  <a:pt x="329564" y="76631"/>
                </a:lnTo>
                <a:lnTo>
                  <a:pt x="328294" y="79895"/>
                </a:lnTo>
                <a:lnTo>
                  <a:pt x="328294" y="87591"/>
                </a:lnTo>
                <a:lnTo>
                  <a:pt x="354329" y="101841"/>
                </a:lnTo>
                <a:lnTo>
                  <a:pt x="371475" y="101841"/>
                </a:lnTo>
                <a:lnTo>
                  <a:pt x="379475" y="100253"/>
                </a:lnTo>
                <a:lnTo>
                  <a:pt x="385834" y="96812"/>
                </a:lnTo>
                <a:lnTo>
                  <a:pt x="355726" y="96812"/>
                </a:lnTo>
                <a:lnTo>
                  <a:pt x="350900" y="96278"/>
                </a:lnTo>
                <a:lnTo>
                  <a:pt x="342900" y="94132"/>
                </a:lnTo>
                <a:lnTo>
                  <a:pt x="339725" y="92633"/>
                </a:lnTo>
                <a:lnTo>
                  <a:pt x="337565" y="90690"/>
                </a:lnTo>
                <a:lnTo>
                  <a:pt x="335279" y="88747"/>
                </a:lnTo>
                <a:lnTo>
                  <a:pt x="334263" y="86448"/>
                </a:lnTo>
                <a:lnTo>
                  <a:pt x="334263" y="81038"/>
                </a:lnTo>
                <a:lnTo>
                  <a:pt x="335279" y="78714"/>
                </a:lnTo>
                <a:lnTo>
                  <a:pt x="337565" y="76809"/>
                </a:lnTo>
                <a:lnTo>
                  <a:pt x="339725" y="74904"/>
                </a:lnTo>
                <a:lnTo>
                  <a:pt x="342900" y="73418"/>
                </a:lnTo>
                <a:lnTo>
                  <a:pt x="350900" y="71285"/>
                </a:lnTo>
                <a:lnTo>
                  <a:pt x="355726" y="70751"/>
                </a:lnTo>
                <a:lnTo>
                  <a:pt x="386341" y="70751"/>
                </a:lnTo>
                <a:lnTo>
                  <a:pt x="383793" y="69354"/>
                </a:lnTo>
                <a:lnTo>
                  <a:pt x="373887" y="66535"/>
                </a:lnTo>
                <a:lnTo>
                  <a:pt x="368046" y="65836"/>
                </a:lnTo>
                <a:close/>
              </a:path>
              <a:path w="409575" h="102235">
                <a:moveTo>
                  <a:pt x="386341" y="70751"/>
                </a:moveTo>
                <a:lnTo>
                  <a:pt x="366648" y="70751"/>
                </a:lnTo>
                <a:lnTo>
                  <a:pt x="371475" y="71285"/>
                </a:lnTo>
                <a:lnTo>
                  <a:pt x="379602" y="73418"/>
                </a:lnTo>
                <a:lnTo>
                  <a:pt x="382777" y="74904"/>
                </a:lnTo>
                <a:lnTo>
                  <a:pt x="387096" y="78714"/>
                </a:lnTo>
                <a:lnTo>
                  <a:pt x="388111" y="81038"/>
                </a:lnTo>
                <a:lnTo>
                  <a:pt x="388111" y="86448"/>
                </a:lnTo>
                <a:lnTo>
                  <a:pt x="366648" y="96812"/>
                </a:lnTo>
                <a:lnTo>
                  <a:pt x="385834" y="96812"/>
                </a:lnTo>
                <a:lnTo>
                  <a:pt x="391159" y="93929"/>
                </a:lnTo>
                <a:lnTo>
                  <a:pt x="394080" y="89496"/>
                </a:lnTo>
                <a:lnTo>
                  <a:pt x="394080" y="79895"/>
                </a:lnTo>
                <a:lnTo>
                  <a:pt x="392810" y="76631"/>
                </a:lnTo>
                <a:lnTo>
                  <a:pt x="387476" y="71374"/>
                </a:lnTo>
                <a:lnTo>
                  <a:pt x="386341" y="707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4407464" y="4361789"/>
            <a:ext cx="224028" cy="8595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4407464" y="4644987"/>
            <a:ext cx="224028" cy="85953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4452421" y="4909299"/>
            <a:ext cx="133845" cy="86296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4452421" y="5184013"/>
            <a:ext cx="133845" cy="86296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4452421" y="5731598"/>
            <a:ext cx="133845" cy="86296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4452421" y="5455018"/>
            <a:ext cx="133845" cy="86296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14503400" y="6050102"/>
            <a:ext cx="28575" cy="5715"/>
          </a:xfrm>
          <a:custGeom>
            <a:avLst/>
            <a:gdLst/>
            <a:ahLst/>
            <a:cxnLst/>
            <a:rect l="l" t="t" r="r" b="b"/>
            <a:pathLst>
              <a:path w="28575" h="5714">
                <a:moveTo>
                  <a:pt x="28117" y="0"/>
                </a:moveTo>
                <a:lnTo>
                  <a:pt x="0" y="0"/>
                </a:lnTo>
                <a:lnTo>
                  <a:pt x="0" y="5714"/>
                </a:lnTo>
                <a:lnTo>
                  <a:pt x="28117" y="5714"/>
                </a:lnTo>
                <a:lnTo>
                  <a:pt x="2811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14314196" y="3962031"/>
            <a:ext cx="409575" cy="241935"/>
            <a:chOff x="14314196" y="3962031"/>
            <a:chExt cx="409575" cy="241935"/>
          </a:xfrm>
        </p:grpSpPr>
        <p:pic>
          <p:nvPicPr>
            <p:cNvPr id="108" name="object 10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422628" y="4101617"/>
              <a:ext cx="183603" cy="102069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4314196" y="3962031"/>
              <a:ext cx="409575" cy="102235"/>
            </a:xfrm>
            <a:custGeom>
              <a:avLst/>
              <a:gdLst/>
              <a:ahLst/>
              <a:cxnLst/>
              <a:rect l="l" t="t" r="r" b="b"/>
              <a:pathLst>
                <a:path w="409575" h="102235">
                  <a:moveTo>
                    <a:pt x="82067" y="0"/>
                  </a:moveTo>
                  <a:lnTo>
                    <a:pt x="75895" y="0"/>
                  </a:lnTo>
                  <a:lnTo>
                    <a:pt x="75895" y="61150"/>
                  </a:lnTo>
                  <a:lnTo>
                    <a:pt x="82067" y="61150"/>
                  </a:lnTo>
                  <a:lnTo>
                    <a:pt x="82067" y="33147"/>
                  </a:lnTo>
                  <a:lnTo>
                    <a:pt x="77723" y="33147"/>
                  </a:lnTo>
                  <a:lnTo>
                    <a:pt x="77723" y="27889"/>
                  </a:lnTo>
                  <a:lnTo>
                    <a:pt x="82067" y="27889"/>
                  </a:lnTo>
                  <a:lnTo>
                    <a:pt x="82067" y="0"/>
                  </a:lnTo>
                  <a:close/>
                </a:path>
                <a:path w="409575" h="102235">
                  <a:moveTo>
                    <a:pt x="27546" y="10515"/>
                  </a:moveTo>
                  <a:lnTo>
                    <a:pt x="26517" y="10515"/>
                  </a:lnTo>
                  <a:lnTo>
                    <a:pt x="26392" y="24345"/>
                  </a:lnTo>
                  <a:lnTo>
                    <a:pt x="25806" y="27368"/>
                  </a:lnTo>
                  <a:lnTo>
                    <a:pt x="0" y="54178"/>
                  </a:lnTo>
                  <a:lnTo>
                    <a:pt x="3314" y="59093"/>
                  </a:lnTo>
                  <a:lnTo>
                    <a:pt x="29888" y="32431"/>
                  </a:lnTo>
                  <a:lnTo>
                    <a:pt x="28803" y="30327"/>
                  </a:lnTo>
                  <a:lnTo>
                    <a:pt x="27546" y="25184"/>
                  </a:lnTo>
                  <a:lnTo>
                    <a:pt x="27546" y="10515"/>
                  </a:lnTo>
                  <a:close/>
                </a:path>
                <a:path w="409575" h="102235">
                  <a:moveTo>
                    <a:pt x="32689" y="10515"/>
                  </a:moveTo>
                  <a:lnTo>
                    <a:pt x="31661" y="10515"/>
                  </a:lnTo>
                  <a:lnTo>
                    <a:pt x="31661" y="25908"/>
                  </a:lnTo>
                  <a:lnTo>
                    <a:pt x="30365" y="31483"/>
                  </a:lnTo>
                  <a:lnTo>
                    <a:pt x="55092" y="56464"/>
                  </a:lnTo>
                  <a:lnTo>
                    <a:pt x="58407" y="51549"/>
                  </a:lnTo>
                  <a:lnTo>
                    <a:pt x="53759" y="49796"/>
                  </a:lnTo>
                  <a:lnTo>
                    <a:pt x="49466" y="47320"/>
                  </a:lnTo>
                  <a:lnTo>
                    <a:pt x="41617" y="40919"/>
                  </a:lnTo>
                  <a:lnTo>
                    <a:pt x="38493" y="37198"/>
                  </a:lnTo>
                  <a:lnTo>
                    <a:pt x="33845" y="28752"/>
                  </a:lnTo>
                  <a:lnTo>
                    <a:pt x="32689" y="24345"/>
                  </a:lnTo>
                  <a:lnTo>
                    <a:pt x="32689" y="10515"/>
                  </a:lnTo>
                  <a:close/>
                </a:path>
                <a:path w="409575" h="102235">
                  <a:moveTo>
                    <a:pt x="75895" y="27889"/>
                  </a:moveTo>
                  <a:lnTo>
                    <a:pt x="53035" y="27889"/>
                  </a:lnTo>
                  <a:lnTo>
                    <a:pt x="53035" y="33147"/>
                  </a:lnTo>
                  <a:lnTo>
                    <a:pt x="75895" y="33147"/>
                  </a:lnTo>
                  <a:lnTo>
                    <a:pt x="75895" y="27889"/>
                  </a:lnTo>
                  <a:close/>
                </a:path>
                <a:path w="409575" h="102235">
                  <a:moveTo>
                    <a:pt x="82067" y="27889"/>
                  </a:moveTo>
                  <a:lnTo>
                    <a:pt x="77723" y="27889"/>
                  </a:lnTo>
                  <a:lnTo>
                    <a:pt x="77723" y="33147"/>
                  </a:lnTo>
                  <a:lnTo>
                    <a:pt x="82067" y="33147"/>
                  </a:lnTo>
                  <a:lnTo>
                    <a:pt x="82067" y="27889"/>
                  </a:lnTo>
                  <a:close/>
                </a:path>
                <a:path w="409575" h="102235">
                  <a:moveTo>
                    <a:pt x="31661" y="10515"/>
                  </a:moveTo>
                  <a:lnTo>
                    <a:pt x="27546" y="10515"/>
                  </a:lnTo>
                  <a:lnTo>
                    <a:pt x="27546" y="25184"/>
                  </a:lnTo>
                  <a:lnTo>
                    <a:pt x="28803" y="30327"/>
                  </a:lnTo>
                  <a:lnTo>
                    <a:pt x="29888" y="32431"/>
                  </a:lnTo>
                  <a:lnTo>
                    <a:pt x="30365" y="31483"/>
                  </a:lnTo>
                  <a:lnTo>
                    <a:pt x="31661" y="25908"/>
                  </a:lnTo>
                  <a:lnTo>
                    <a:pt x="31661" y="10515"/>
                  </a:lnTo>
                  <a:close/>
                </a:path>
                <a:path w="409575" h="102235">
                  <a:moveTo>
                    <a:pt x="56464" y="7772"/>
                  </a:moveTo>
                  <a:lnTo>
                    <a:pt x="2285" y="7772"/>
                  </a:lnTo>
                  <a:lnTo>
                    <a:pt x="2285" y="13030"/>
                  </a:lnTo>
                  <a:lnTo>
                    <a:pt x="26517" y="13030"/>
                  </a:lnTo>
                  <a:lnTo>
                    <a:pt x="26517" y="10515"/>
                  </a:lnTo>
                  <a:lnTo>
                    <a:pt x="56464" y="10515"/>
                  </a:lnTo>
                  <a:lnTo>
                    <a:pt x="56464" y="7772"/>
                  </a:lnTo>
                  <a:close/>
                </a:path>
                <a:path w="409575" h="102235">
                  <a:moveTo>
                    <a:pt x="56464" y="10515"/>
                  </a:moveTo>
                  <a:lnTo>
                    <a:pt x="32689" y="10515"/>
                  </a:lnTo>
                  <a:lnTo>
                    <a:pt x="32689" y="13030"/>
                  </a:lnTo>
                  <a:lnTo>
                    <a:pt x="56464" y="13030"/>
                  </a:lnTo>
                  <a:lnTo>
                    <a:pt x="56464" y="10515"/>
                  </a:lnTo>
                  <a:close/>
                </a:path>
                <a:path w="409575" h="102235">
                  <a:moveTo>
                    <a:pt x="82067" y="67208"/>
                  </a:moveTo>
                  <a:lnTo>
                    <a:pt x="14973" y="67208"/>
                  </a:lnTo>
                  <a:lnTo>
                    <a:pt x="14973" y="72351"/>
                  </a:lnTo>
                  <a:lnTo>
                    <a:pt x="75895" y="72351"/>
                  </a:lnTo>
                  <a:lnTo>
                    <a:pt x="75895" y="101841"/>
                  </a:lnTo>
                  <a:lnTo>
                    <a:pt x="82067" y="101841"/>
                  </a:lnTo>
                  <a:lnTo>
                    <a:pt x="82067" y="67208"/>
                  </a:lnTo>
                  <a:close/>
                </a:path>
                <a:path w="409575" h="102235">
                  <a:moveTo>
                    <a:pt x="187109" y="0"/>
                  </a:moveTo>
                  <a:lnTo>
                    <a:pt x="180936" y="0"/>
                  </a:lnTo>
                  <a:lnTo>
                    <a:pt x="180936" y="54635"/>
                  </a:lnTo>
                  <a:lnTo>
                    <a:pt x="187109" y="54635"/>
                  </a:lnTo>
                  <a:lnTo>
                    <a:pt x="187109" y="0"/>
                  </a:lnTo>
                  <a:close/>
                </a:path>
                <a:path w="409575" h="102235">
                  <a:moveTo>
                    <a:pt x="128816" y="60121"/>
                  </a:moveTo>
                  <a:lnTo>
                    <a:pt x="122758" y="60121"/>
                  </a:lnTo>
                  <a:lnTo>
                    <a:pt x="122758" y="100355"/>
                  </a:lnTo>
                  <a:lnTo>
                    <a:pt x="187109" y="100355"/>
                  </a:lnTo>
                  <a:lnTo>
                    <a:pt x="187109" y="95211"/>
                  </a:lnTo>
                  <a:lnTo>
                    <a:pt x="128816" y="95211"/>
                  </a:lnTo>
                  <a:lnTo>
                    <a:pt x="128816" y="79324"/>
                  </a:lnTo>
                  <a:lnTo>
                    <a:pt x="187109" y="79324"/>
                  </a:lnTo>
                  <a:lnTo>
                    <a:pt x="187109" y="74180"/>
                  </a:lnTo>
                  <a:lnTo>
                    <a:pt x="128816" y="74180"/>
                  </a:lnTo>
                  <a:lnTo>
                    <a:pt x="128816" y="60121"/>
                  </a:lnTo>
                  <a:close/>
                </a:path>
                <a:path w="409575" h="102235">
                  <a:moveTo>
                    <a:pt x="187109" y="79324"/>
                  </a:moveTo>
                  <a:lnTo>
                    <a:pt x="181051" y="79324"/>
                  </a:lnTo>
                  <a:lnTo>
                    <a:pt x="181051" y="95211"/>
                  </a:lnTo>
                  <a:lnTo>
                    <a:pt x="187109" y="95211"/>
                  </a:lnTo>
                  <a:lnTo>
                    <a:pt x="187109" y="79324"/>
                  </a:lnTo>
                  <a:close/>
                </a:path>
                <a:path w="409575" h="102235">
                  <a:moveTo>
                    <a:pt x="187109" y="60121"/>
                  </a:moveTo>
                  <a:lnTo>
                    <a:pt x="181051" y="60121"/>
                  </a:lnTo>
                  <a:lnTo>
                    <a:pt x="181051" y="74180"/>
                  </a:lnTo>
                  <a:lnTo>
                    <a:pt x="187109" y="74180"/>
                  </a:lnTo>
                  <a:lnTo>
                    <a:pt x="187109" y="60121"/>
                  </a:lnTo>
                  <a:close/>
                </a:path>
                <a:path w="409575" h="102235">
                  <a:moveTo>
                    <a:pt x="137960" y="5257"/>
                  </a:moveTo>
                  <a:lnTo>
                    <a:pt x="127901" y="5257"/>
                  </a:lnTo>
                  <a:lnTo>
                    <a:pt x="123443" y="6210"/>
                  </a:lnTo>
                  <a:lnTo>
                    <a:pt x="115671" y="10020"/>
                  </a:lnTo>
                  <a:lnTo>
                    <a:pt x="112598" y="12712"/>
                  </a:lnTo>
                  <a:lnTo>
                    <a:pt x="108102" y="19646"/>
                  </a:lnTo>
                  <a:lnTo>
                    <a:pt x="106984" y="23698"/>
                  </a:lnTo>
                  <a:lnTo>
                    <a:pt x="106984" y="32918"/>
                  </a:lnTo>
                  <a:lnTo>
                    <a:pt x="127901" y="51435"/>
                  </a:lnTo>
                  <a:lnTo>
                    <a:pt x="137960" y="51435"/>
                  </a:lnTo>
                  <a:lnTo>
                    <a:pt x="142417" y="50482"/>
                  </a:lnTo>
                  <a:lnTo>
                    <a:pt x="150190" y="46672"/>
                  </a:lnTo>
                  <a:lnTo>
                    <a:pt x="150750" y="46177"/>
                  </a:lnTo>
                  <a:lnTo>
                    <a:pt x="129120" y="46177"/>
                  </a:lnTo>
                  <a:lnTo>
                    <a:pt x="125704" y="45402"/>
                  </a:lnTo>
                  <a:lnTo>
                    <a:pt x="119684" y="42278"/>
                  </a:lnTo>
                  <a:lnTo>
                    <a:pt x="117335" y="40144"/>
                  </a:lnTo>
                  <a:lnTo>
                    <a:pt x="113893" y="34734"/>
                  </a:lnTo>
                  <a:lnTo>
                    <a:pt x="113042" y="31699"/>
                  </a:lnTo>
                  <a:lnTo>
                    <a:pt x="113042" y="24917"/>
                  </a:lnTo>
                  <a:lnTo>
                    <a:pt x="129120" y="10401"/>
                  </a:lnTo>
                  <a:lnTo>
                    <a:pt x="150623" y="10401"/>
                  </a:lnTo>
                  <a:lnTo>
                    <a:pt x="150190" y="10020"/>
                  </a:lnTo>
                  <a:lnTo>
                    <a:pt x="142417" y="6210"/>
                  </a:lnTo>
                  <a:lnTo>
                    <a:pt x="137960" y="5257"/>
                  </a:lnTo>
                  <a:close/>
                </a:path>
                <a:path w="409575" h="102235">
                  <a:moveTo>
                    <a:pt x="150623" y="10401"/>
                  </a:moveTo>
                  <a:lnTo>
                    <a:pt x="136817" y="10401"/>
                  </a:lnTo>
                  <a:lnTo>
                    <a:pt x="140258" y="11163"/>
                  </a:lnTo>
                  <a:lnTo>
                    <a:pt x="146278" y="14211"/>
                  </a:lnTo>
                  <a:lnTo>
                    <a:pt x="148640" y="16344"/>
                  </a:lnTo>
                  <a:lnTo>
                    <a:pt x="152069" y="21831"/>
                  </a:lnTo>
                  <a:lnTo>
                    <a:pt x="152933" y="24917"/>
                  </a:lnTo>
                  <a:lnTo>
                    <a:pt x="152933" y="31699"/>
                  </a:lnTo>
                  <a:lnTo>
                    <a:pt x="136817" y="46177"/>
                  </a:lnTo>
                  <a:lnTo>
                    <a:pt x="150750" y="46177"/>
                  </a:lnTo>
                  <a:lnTo>
                    <a:pt x="153250" y="43967"/>
                  </a:lnTo>
                  <a:lnTo>
                    <a:pt x="157746" y="36957"/>
                  </a:lnTo>
                  <a:lnTo>
                    <a:pt x="158876" y="32918"/>
                  </a:lnTo>
                  <a:lnTo>
                    <a:pt x="158876" y="23698"/>
                  </a:lnTo>
                  <a:lnTo>
                    <a:pt x="157746" y="19646"/>
                  </a:lnTo>
                  <a:lnTo>
                    <a:pt x="153222" y="12687"/>
                  </a:lnTo>
                  <a:lnTo>
                    <a:pt x="150623" y="10401"/>
                  </a:lnTo>
                  <a:close/>
                </a:path>
                <a:path w="409575" h="102235">
                  <a:moveTo>
                    <a:pt x="253403" y="3886"/>
                  </a:moveTo>
                  <a:lnTo>
                    <a:pt x="252374" y="3886"/>
                  </a:lnTo>
                  <a:lnTo>
                    <a:pt x="252374" y="13411"/>
                  </a:lnTo>
                  <a:lnTo>
                    <a:pt x="251586" y="16383"/>
                  </a:lnTo>
                  <a:lnTo>
                    <a:pt x="218008" y="39890"/>
                  </a:lnTo>
                  <a:lnTo>
                    <a:pt x="214883" y="40347"/>
                  </a:lnTo>
                  <a:lnTo>
                    <a:pt x="217512" y="45262"/>
                  </a:lnTo>
                  <a:lnTo>
                    <a:pt x="251434" y="27305"/>
                  </a:lnTo>
                  <a:lnTo>
                    <a:pt x="255596" y="20332"/>
                  </a:lnTo>
                  <a:lnTo>
                    <a:pt x="254215" y="17538"/>
                  </a:lnTo>
                  <a:lnTo>
                    <a:pt x="253420" y="14097"/>
                  </a:lnTo>
                  <a:lnTo>
                    <a:pt x="253403" y="3886"/>
                  </a:lnTo>
                  <a:close/>
                </a:path>
                <a:path w="409575" h="102235">
                  <a:moveTo>
                    <a:pt x="258660" y="3886"/>
                  </a:moveTo>
                  <a:lnTo>
                    <a:pt x="257746" y="3886"/>
                  </a:lnTo>
                  <a:lnTo>
                    <a:pt x="257746" y="14097"/>
                  </a:lnTo>
                  <a:lnTo>
                    <a:pt x="256920" y="17653"/>
                  </a:lnTo>
                  <a:lnTo>
                    <a:pt x="286557" y="43662"/>
                  </a:lnTo>
                  <a:lnTo>
                    <a:pt x="293522" y="45262"/>
                  </a:lnTo>
                  <a:lnTo>
                    <a:pt x="296151" y="40347"/>
                  </a:lnTo>
                  <a:lnTo>
                    <a:pt x="293103" y="39890"/>
                  </a:lnTo>
                  <a:lnTo>
                    <a:pt x="289839" y="39039"/>
                  </a:lnTo>
                  <a:lnTo>
                    <a:pt x="258681" y="13411"/>
                  </a:lnTo>
                  <a:lnTo>
                    <a:pt x="258660" y="3886"/>
                  </a:lnTo>
                  <a:close/>
                </a:path>
                <a:path w="409575" h="102235">
                  <a:moveTo>
                    <a:pt x="257746" y="3886"/>
                  </a:moveTo>
                  <a:lnTo>
                    <a:pt x="253403" y="3886"/>
                  </a:lnTo>
                  <a:lnTo>
                    <a:pt x="253420" y="14097"/>
                  </a:lnTo>
                  <a:lnTo>
                    <a:pt x="254215" y="17538"/>
                  </a:lnTo>
                  <a:lnTo>
                    <a:pt x="255596" y="20332"/>
                  </a:lnTo>
                  <a:lnTo>
                    <a:pt x="256920" y="17653"/>
                  </a:lnTo>
                  <a:lnTo>
                    <a:pt x="257746" y="14097"/>
                  </a:lnTo>
                  <a:lnTo>
                    <a:pt x="257746" y="3886"/>
                  </a:lnTo>
                  <a:close/>
                </a:path>
                <a:path w="409575" h="102235">
                  <a:moveTo>
                    <a:pt x="258317" y="62179"/>
                  </a:moveTo>
                  <a:lnTo>
                    <a:pt x="252374" y="62179"/>
                  </a:lnTo>
                  <a:lnTo>
                    <a:pt x="252374" y="101841"/>
                  </a:lnTo>
                  <a:lnTo>
                    <a:pt x="258317" y="101841"/>
                  </a:lnTo>
                  <a:lnTo>
                    <a:pt x="258317" y="62179"/>
                  </a:lnTo>
                  <a:close/>
                </a:path>
                <a:path w="409575" h="102235">
                  <a:moveTo>
                    <a:pt x="301523" y="58521"/>
                  </a:moveTo>
                  <a:lnTo>
                    <a:pt x="209397" y="58521"/>
                  </a:lnTo>
                  <a:lnTo>
                    <a:pt x="209397" y="63779"/>
                  </a:lnTo>
                  <a:lnTo>
                    <a:pt x="252374" y="63779"/>
                  </a:lnTo>
                  <a:lnTo>
                    <a:pt x="252374" y="62179"/>
                  </a:lnTo>
                  <a:lnTo>
                    <a:pt x="301523" y="62179"/>
                  </a:lnTo>
                  <a:lnTo>
                    <a:pt x="301523" y="58521"/>
                  </a:lnTo>
                  <a:close/>
                </a:path>
                <a:path w="409575" h="102235">
                  <a:moveTo>
                    <a:pt x="301523" y="62179"/>
                  </a:moveTo>
                  <a:lnTo>
                    <a:pt x="258317" y="62179"/>
                  </a:lnTo>
                  <a:lnTo>
                    <a:pt x="258317" y="63779"/>
                  </a:lnTo>
                  <a:lnTo>
                    <a:pt x="301523" y="63779"/>
                  </a:lnTo>
                  <a:lnTo>
                    <a:pt x="301523" y="62179"/>
                  </a:lnTo>
                  <a:close/>
                </a:path>
                <a:path w="409575" h="102235">
                  <a:moveTo>
                    <a:pt x="392963" y="0"/>
                  </a:moveTo>
                  <a:lnTo>
                    <a:pt x="386905" y="0"/>
                  </a:lnTo>
                  <a:lnTo>
                    <a:pt x="386905" y="61836"/>
                  </a:lnTo>
                  <a:lnTo>
                    <a:pt x="392963" y="61836"/>
                  </a:lnTo>
                  <a:lnTo>
                    <a:pt x="392963" y="43891"/>
                  </a:lnTo>
                  <a:lnTo>
                    <a:pt x="390905" y="43891"/>
                  </a:lnTo>
                  <a:lnTo>
                    <a:pt x="390905" y="38633"/>
                  </a:lnTo>
                  <a:lnTo>
                    <a:pt x="392963" y="38633"/>
                  </a:lnTo>
                  <a:lnTo>
                    <a:pt x="392963" y="22517"/>
                  </a:lnTo>
                  <a:lnTo>
                    <a:pt x="390905" y="22517"/>
                  </a:lnTo>
                  <a:lnTo>
                    <a:pt x="390905" y="17259"/>
                  </a:lnTo>
                  <a:lnTo>
                    <a:pt x="392963" y="17259"/>
                  </a:lnTo>
                  <a:lnTo>
                    <a:pt x="392963" y="0"/>
                  </a:lnTo>
                  <a:close/>
                </a:path>
                <a:path w="409575" h="102235">
                  <a:moveTo>
                    <a:pt x="392963" y="38633"/>
                  </a:moveTo>
                  <a:lnTo>
                    <a:pt x="390905" y="38633"/>
                  </a:lnTo>
                  <a:lnTo>
                    <a:pt x="390905" y="43891"/>
                  </a:lnTo>
                  <a:lnTo>
                    <a:pt x="392963" y="43891"/>
                  </a:lnTo>
                  <a:lnTo>
                    <a:pt x="392963" y="38633"/>
                  </a:lnTo>
                  <a:close/>
                </a:path>
                <a:path w="409575" h="102235">
                  <a:moveTo>
                    <a:pt x="409079" y="38633"/>
                  </a:moveTo>
                  <a:lnTo>
                    <a:pt x="392963" y="38633"/>
                  </a:lnTo>
                  <a:lnTo>
                    <a:pt x="392963" y="43891"/>
                  </a:lnTo>
                  <a:lnTo>
                    <a:pt x="409079" y="43891"/>
                  </a:lnTo>
                  <a:lnTo>
                    <a:pt x="409079" y="38633"/>
                  </a:lnTo>
                  <a:close/>
                </a:path>
                <a:path w="409575" h="102235">
                  <a:moveTo>
                    <a:pt x="392963" y="17259"/>
                  </a:moveTo>
                  <a:lnTo>
                    <a:pt x="390905" y="17259"/>
                  </a:lnTo>
                  <a:lnTo>
                    <a:pt x="390905" y="22517"/>
                  </a:lnTo>
                  <a:lnTo>
                    <a:pt x="392963" y="22517"/>
                  </a:lnTo>
                  <a:lnTo>
                    <a:pt x="392963" y="17259"/>
                  </a:lnTo>
                  <a:close/>
                </a:path>
                <a:path w="409575" h="102235">
                  <a:moveTo>
                    <a:pt x="409079" y="17259"/>
                  </a:moveTo>
                  <a:lnTo>
                    <a:pt x="392963" y="17259"/>
                  </a:lnTo>
                  <a:lnTo>
                    <a:pt x="392963" y="22517"/>
                  </a:lnTo>
                  <a:lnTo>
                    <a:pt x="409079" y="22517"/>
                  </a:lnTo>
                  <a:lnTo>
                    <a:pt x="409079" y="17259"/>
                  </a:lnTo>
                  <a:close/>
                </a:path>
                <a:path w="409575" h="102235">
                  <a:moveTo>
                    <a:pt x="364616" y="6515"/>
                  </a:moveTo>
                  <a:lnTo>
                    <a:pt x="319239" y="6515"/>
                  </a:lnTo>
                  <a:lnTo>
                    <a:pt x="319239" y="11658"/>
                  </a:lnTo>
                  <a:lnTo>
                    <a:pt x="358673" y="11658"/>
                  </a:lnTo>
                  <a:lnTo>
                    <a:pt x="358673" y="27317"/>
                  </a:lnTo>
                  <a:lnTo>
                    <a:pt x="319582" y="27317"/>
                  </a:lnTo>
                  <a:lnTo>
                    <a:pt x="319582" y="54864"/>
                  </a:lnTo>
                  <a:lnTo>
                    <a:pt x="333070" y="54864"/>
                  </a:lnTo>
                  <a:lnTo>
                    <a:pt x="338670" y="54775"/>
                  </a:lnTo>
                  <a:lnTo>
                    <a:pt x="349186" y="54394"/>
                  </a:lnTo>
                  <a:lnTo>
                    <a:pt x="354406" y="54051"/>
                  </a:lnTo>
                  <a:lnTo>
                    <a:pt x="362643" y="53263"/>
                  </a:lnTo>
                  <a:lnTo>
                    <a:pt x="325412" y="53263"/>
                  </a:lnTo>
                  <a:lnTo>
                    <a:pt x="325412" y="32346"/>
                  </a:lnTo>
                  <a:lnTo>
                    <a:pt x="364616" y="32346"/>
                  </a:lnTo>
                  <a:lnTo>
                    <a:pt x="364616" y="6515"/>
                  </a:lnTo>
                  <a:close/>
                </a:path>
                <a:path w="409575" h="102235">
                  <a:moveTo>
                    <a:pt x="375361" y="46177"/>
                  </a:moveTo>
                  <a:lnTo>
                    <a:pt x="332993" y="49606"/>
                  </a:lnTo>
                  <a:lnTo>
                    <a:pt x="325412" y="49606"/>
                  </a:lnTo>
                  <a:lnTo>
                    <a:pt x="325412" y="53263"/>
                  </a:lnTo>
                  <a:lnTo>
                    <a:pt x="362643" y="53263"/>
                  </a:lnTo>
                  <a:lnTo>
                    <a:pt x="364769" y="53060"/>
                  </a:lnTo>
                  <a:lnTo>
                    <a:pt x="370217" y="52349"/>
                  </a:lnTo>
                  <a:lnTo>
                    <a:pt x="375932" y="51435"/>
                  </a:lnTo>
                  <a:lnTo>
                    <a:pt x="375361" y="46177"/>
                  </a:lnTo>
                  <a:close/>
                </a:path>
                <a:path w="409575" h="102235">
                  <a:moveTo>
                    <a:pt x="367817" y="65608"/>
                  </a:moveTo>
                  <a:lnTo>
                    <a:pt x="354101" y="65608"/>
                  </a:lnTo>
                  <a:lnTo>
                    <a:pt x="348208" y="66319"/>
                  </a:lnTo>
                  <a:lnTo>
                    <a:pt x="338378" y="69138"/>
                  </a:lnTo>
                  <a:lnTo>
                    <a:pt x="334606" y="71145"/>
                  </a:lnTo>
                  <a:lnTo>
                    <a:pt x="329349" y="76415"/>
                  </a:lnTo>
                  <a:lnTo>
                    <a:pt x="328040" y="79667"/>
                  </a:lnTo>
                  <a:lnTo>
                    <a:pt x="328040" y="87363"/>
                  </a:lnTo>
                  <a:lnTo>
                    <a:pt x="354101" y="101612"/>
                  </a:lnTo>
                  <a:lnTo>
                    <a:pt x="371246" y="101612"/>
                  </a:lnTo>
                  <a:lnTo>
                    <a:pt x="379298" y="100025"/>
                  </a:lnTo>
                  <a:lnTo>
                    <a:pt x="385655" y="96583"/>
                  </a:lnTo>
                  <a:lnTo>
                    <a:pt x="355472" y="96583"/>
                  </a:lnTo>
                  <a:lnTo>
                    <a:pt x="350710" y="96050"/>
                  </a:lnTo>
                  <a:lnTo>
                    <a:pt x="342633" y="93916"/>
                  </a:lnTo>
                  <a:lnTo>
                    <a:pt x="339509" y="92417"/>
                  </a:lnTo>
                  <a:lnTo>
                    <a:pt x="335089" y="88519"/>
                  </a:lnTo>
                  <a:lnTo>
                    <a:pt x="333984" y="86220"/>
                  </a:lnTo>
                  <a:lnTo>
                    <a:pt x="333984" y="80810"/>
                  </a:lnTo>
                  <a:lnTo>
                    <a:pt x="355472" y="70523"/>
                  </a:lnTo>
                  <a:lnTo>
                    <a:pt x="386129" y="70523"/>
                  </a:lnTo>
                  <a:lnTo>
                    <a:pt x="383527" y="69138"/>
                  </a:lnTo>
                  <a:lnTo>
                    <a:pt x="373697" y="66319"/>
                  </a:lnTo>
                  <a:lnTo>
                    <a:pt x="367817" y="65608"/>
                  </a:lnTo>
                  <a:close/>
                </a:path>
                <a:path w="409575" h="102235">
                  <a:moveTo>
                    <a:pt x="386129" y="70523"/>
                  </a:moveTo>
                  <a:lnTo>
                    <a:pt x="366445" y="70523"/>
                  </a:lnTo>
                  <a:lnTo>
                    <a:pt x="371220" y="71056"/>
                  </a:lnTo>
                  <a:lnTo>
                    <a:pt x="379374" y="73190"/>
                  </a:lnTo>
                  <a:lnTo>
                    <a:pt x="382498" y="74676"/>
                  </a:lnTo>
                  <a:lnTo>
                    <a:pt x="386841" y="78486"/>
                  </a:lnTo>
                  <a:lnTo>
                    <a:pt x="387934" y="80810"/>
                  </a:lnTo>
                  <a:lnTo>
                    <a:pt x="387934" y="86220"/>
                  </a:lnTo>
                  <a:lnTo>
                    <a:pt x="366445" y="96583"/>
                  </a:lnTo>
                  <a:lnTo>
                    <a:pt x="385655" y="96583"/>
                  </a:lnTo>
                  <a:lnTo>
                    <a:pt x="390956" y="93713"/>
                  </a:lnTo>
                  <a:lnTo>
                    <a:pt x="393877" y="89268"/>
                  </a:lnTo>
                  <a:lnTo>
                    <a:pt x="393877" y="79667"/>
                  </a:lnTo>
                  <a:lnTo>
                    <a:pt x="392556" y="76415"/>
                  </a:lnTo>
                  <a:lnTo>
                    <a:pt x="387299" y="71145"/>
                  </a:lnTo>
                  <a:lnTo>
                    <a:pt x="386129" y="7052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" name="object 110"/>
          <p:cNvSpPr/>
          <p:nvPr/>
        </p:nvSpPr>
        <p:spPr>
          <a:xfrm>
            <a:off x="14366493" y="3677386"/>
            <a:ext cx="302260" cy="102235"/>
          </a:xfrm>
          <a:custGeom>
            <a:avLst/>
            <a:gdLst/>
            <a:ahLst/>
            <a:cxnLst/>
            <a:rect l="l" t="t" r="r" b="b"/>
            <a:pathLst>
              <a:path w="302259" h="102235">
                <a:moveTo>
                  <a:pt x="30479" y="75424"/>
                </a:moveTo>
                <a:lnTo>
                  <a:pt x="29082" y="75476"/>
                </a:lnTo>
                <a:lnTo>
                  <a:pt x="0" y="75780"/>
                </a:lnTo>
                <a:lnTo>
                  <a:pt x="1142" y="81267"/>
                </a:lnTo>
                <a:lnTo>
                  <a:pt x="7492" y="81267"/>
                </a:lnTo>
                <a:lnTo>
                  <a:pt x="14477" y="81165"/>
                </a:lnTo>
                <a:lnTo>
                  <a:pt x="52959" y="79362"/>
                </a:lnTo>
                <a:lnTo>
                  <a:pt x="65595" y="77724"/>
                </a:lnTo>
                <a:lnTo>
                  <a:pt x="30479" y="77724"/>
                </a:lnTo>
                <a:lnTo>
                  <a:pt x="30479" y="75424"/>
                </a:lnTo>
                <a:close/>
              </a:path>
              <a:path w="302259" h="102235">
                <a:moveTo>
                  <a:pt x="36652" y="75195"/>
                </a:moveTo>
                <a:lnTo>
                  <a:pt x="30479" y="75424"/>
                </a:lnTo>
                <a:lnTo>
                  <a:pt x="30479" y="77724"/>
                </a:lnTo>
                <a:lnTo>
                  <a:pt x="36652" y="77724"/>
                </a:lnTo>
                <a:lnTo>
                  <a:pt x="36652" y="75195"/>
                </a:lnTo>
                <a:close/>
              </a:path>
              <a:path w="302259" h="102235">
                <a:moveTo>
                  <a:pt x="67817" y="72580"/>
                </a:moveTo>
                <a:lnTo>
                  <a:pt x="60451" y="73494"/>
                </a:lnTo>
                <a:lnTo>
                  <a:pt x="52832" y="74193"/>
                </a:lnTo>
                <a:lnTo>
                  <a:pt x="36652" y="75195"/>
                </a:lnTo>
                <a:lnTo>
                  <a:pt x="36652" y="77724"/>
                </a:lnTo>
                <a:lnTo>
                  <a:pt x="65595" y="77724"/>
                </a:lnTo>
                <a:lnTo>
                  <a:pt x="68452" y="77266"/>
                </a:lnTo>
                <a:lnTo>
                  <a:pt x="67817" y="72580"/>
                </a:lnTo>
                <a:close/>
              </a:path>
              <a:path w="302259" h="102235">
                <a:moveTo>
                  <a:pt x="36652" y="60807"/>
                </a:moveTo>
                <a:lnTo>
                  <a:pt x="30479" y="60807"/>
                </a:lnTo>
                <a:lnTo>
                  <a:pt x="30479" y="75424"/>
                </a:lnTo>
                <a:lnTo>
                  <a:pt x="36652" y="75195"/>
                </a:lnTo>
                <a:lnTo>
                  <a:pt x="36652" y="60807"/>
                </a:lnTo>
                <a:close/>
              </a:path>
              <a:path w="302259" h="102235">
                <a:moveTo>
                  <a:pt x="38226" y="25374"/>
                </a:moveTo>
                <a:lnTo>
                  <a:pt x="28575" y="25374"/>
                </a:lnTo>
                <a:lnTo>
                  <a:pt x="24384" y="26149"/>
                </a:lnTo>
                <a:lnTo>
                  <a:pt x="20827" y="27711"/>
                </a:lnTo>
                <a:lnTo>
                  <a:pt x="17144" y="29273"/>
                </a:lnTo>
                <a:lnTo>
                  <a:pt x="14350" y="31445"/>
                </a:lnTo>
                <a:lnTo>
                  <a:pt x="10540" y="37007"/>
                </a:lnTo>
                <a:lnTo>
                  <a:pt x="9594" y="40119"/>
                </a:lnTo>
                <a:lnTo>
                  <a:pt x="9595" y="48196"/>
                </a:lnTo>
                <a:lnTo>
                  <a:pt x="10540" y="51244"/>
                </a:lnTo>
                <a:lnTo>
                  <a:pt x="14350" y="56883"/>
                </a:lnTo>
                <a:lnTo>
                  <a:pt x="17144" y="59054"/>
                </a:lnTo>
                <a:lnTo>
                  <a:pt x="20827" y="60578"/>
                </a:lnTo>
                <a:lnTo>
                  <a:pt x="24384" y="62102"/>
                </a:lnTo>
                <a:lnTo>
                  <a:pt x="28575" y="62865"/>
                </a:lnTo>
                <a:lnTo>
                  <a:pt x="30479" y="62865"/>
                </a:lnTo>
                <a:lnTo>
                  <a:pt x="30479" y="60807"/>
                </a:lnTo>
                <a:lnTo>
                  <a:pt x="45440" y="60807"/>
                </a:lnTo>
                <a:lnTo>
                  <a:pt x="49529" y="59054"/>
                </a:lnTo>
                <a:lnTo>
                  <a:pt x="51098" y="57835"/>
                </a:lnTo>
                <a:lnTo>
                  <a:pt x="28067" y="57835"/>
                </a:lnTo>
                <a:lnTo>
                  <a:pt x="23748" y="56553"/>
                </a:lnTo>
                <a:lnTo>
                  <a:pt x="16890" y="51447"/>
                </a:lnTo>
                <a:lnTo>
                  <a:pt x="15240" y="48196"/>
                </a:lnTo>
                <a:lnTo>
                  <a:pt x="15240" y="40119"/>
                </a:lnTo>
                <a:lnTo>
                  <a:pt x="16890" y="36779"/>
                </a:lnTo>
                <a:lnTo>
                  <a:pt x="23748" y="31673"/>
                </a:lnTo>
                <a:lnTo>
                  <a:pt x="28067" y="30403"/>
                </a:lnTo>
                <a:lnTo>
                  <a:pt x="50984" y="30403"/>
                </a:lnTo>
                <a:lnTo>
                  <a:pt x="49529" y="29273"/>
                </a:lnTo>
                <a:lnTo>
                  <a:pt x="42417" y="26149"/>
                </a:lnTo>
                <a:lnTo>
                  <a:pt x="38226" y="25374"/>
                </a:lnTo>
                <a:close/>
              </a:path>
              <a:path w="302259" h="102235">
                <a:moveTo>
                  <a:pt x="45440" y="60807"/>
                </a:moveTo>
                <a:lnTo>
                  <a:pt x="36652" y="60807"/>
                </a:lnTo>
                <a:lnTo>
                  <a:pt x="36652" y="62865"/>
                </a:lnTo>
                <a:lnTo>
                  <a:pt x="38226" y="62865"/>
                </a:lnTo>
                <a:lnTo>
                  <a:pt x="42417" y="62102"/>
                </a:lnTo>
                <a:lnTo>
                  <a:pt x="45440" y="60807"/>
                </a:lnTo>
                <a:close/>
              </a:path>
              <a:path w="302259" h="102235">
                <a:moveTo>
                  <a:pt x="50984" y="30403"/>
                </a:moveTo>
                <a:lnTo>
                  <a:pt x="38734" y="30403"/>
                </a:lnTo>
                <a:lnTo>
                  <a:pt x="43052" y="31673"/>
                </a:lnTo>
                <a:lnTo>
                  <a:pt x="46482" y="34226"/>
                </a:lnTo>
                <a:lnTo>
                  <a:pt x="49784" y="36779"/>
                </a:lnTo>
                <a:lnTo>
                  <a:pt x="51434" y="40119"/>
                </a:lnTo>
                <a:lnTo>
                  <a:pt x="51434" y="48196"/>
                </a:lnTo>
                <a:lnTo>
                  <a:pt x="49784" y="51447"/>
                </a:lnTo>
                <a:lnTo>
                  <a:pt x="46396" y="54063"/>
                </a:lnTo>
                <a:lnTo>
                  <a:pt x="43052" y="56553"/>
                </a:lnTo>
                <a:lnTo>
                  <a:pt x="38734" y="57835"/>
                </a:lnTo>
                <a:lnTo>
                  <a:pt x="51098" y="57835"/>
                </a:lnTo>
                <a:lnTo>
                  <a:pt x="52323" y="56883"/>
                </a:lnTo>
                <a:lnTo>
                  <a:pt x="54274" y="54000"/>
                </a:lnTo>
                <a:lnTo>
                  <a:pt x="56261" y="51244"/>
                </a:lnTo>
                <a:lnTo>
                  <a:pt x="57206" y="48196"/>
                </a:lnTo>
                <a:lnTo>
                  <a:pt x="57207" y="40119"/>
                </a:lnTo>
                <a:lnTo>
                  <a:pt x="56261" y="37007"/>
                </a:lnTo>
                <a:lnTo>
                  <a:pt x="54228" y="34226"/>
                </a:lnTo>
                <a:lnTo>
                  <a:pt x="52323" y="31445"/>
                </a:lnTo>
                <a:lnTo>
                  <a:pt x="50984" y="30403"/>
                </a:lnTo>
                <a:close/>
              </a:path>
              <a:path w="302259" h="102235">
                <a:moveTo>
                  <a:pt x="81229" y="228"/>
                </a:moveTo>
                <a:lnTo>
                  <a:pt x="75057" y="228"/>
                </a:lnTo>
                <a:lnTo>
                  <a:pt x="75057" y="102069"/>
                </a:lnTo>
                <a:lnTo>
                  <a:pt x="81229" y="102069"/>
                </a:lnTo>
                <a:lnTo>
                  <a:pt x="81229" y="228"/>
                </a:lnTo>
                <a:close/>
              </a:path>
              <a:path w="302259" h="102235">
                <a:moveTo>
                  <a:pt x="30479" y="13373"/>
                </a:moveTo>
                <a:lnTo>
                  <a:pt x="2286" y="13373"/>
                </a:lnTo>
                <a:lnTo>
                  <a:pt x="2286" y="18516"/>
                </a:lnTo>
                <a:lnTo>
                  <a:pt x="64465" y="18516"/>
                </a:lnTo>
                <a:lnTo>
                  <a:pt x="64465" y="16001"/>
                </a:lnTo>
                <a:lnTo>
                  <a:pt x="30479" y="16001"/>
                </a:lnTo>
                <a:lnTo>
                  <a:pt x="30479" y="13373"/>
                </a:lnTo>
                <a:close/>
              </a:path>
              <a:path w="302259" h="102235">
                <a:moveTo>
                  <a:pt x="36537" y="0"/>
                </a:moveTo>
                <a:lnTo>
                  <a:pt x="30479" y="0"/>
                </a:lnTo>
                <a:lnTo>
                  <a:pt x="30479" y="16001"/>
                </a:lnTo>
                <a:lnTo>
                  <a:pt x="36537" y="16001"/>
                </a:lnTo>
                <a:lnTo>
                  <a:pt x="36537" y="0"/>
                </a:lnTo>
                <a:close/>
              </a:path>
              <a:path w="302259" h="102235">
                <a:moveTo>
                  <a:pt x="64465" y="13373"/>
                </a:moveTo>
                <a:lnTo>
                  <a:pt x="36537" y="13373"/>
                </a:lnTo>
                <a:lnTo>
                  <a:pt x="36537" y="16001"/>
                </a:lnTo>
                <a:lnTo>
                  <a:pt x="64465" y="16001"/>
                </a:lnTo>
                <a:lnTo>
                  <a:pt x="64465" y="13373"/>
                </a:lnTo>
                <a:close/>
              </a:path>
              <a:path w="302259" h="102235">
                <a:moveTo>
                  <a:pt x="148590" y="4114"/>
                </a:moveTo>
                <a:lnTo>
                  <a:pt x="147446" y="4114"/>
                </a:lnTo>
                <a:lnTo>
                  <a:pt x="147446" y="13639"/>
                </a:lnTo>
                <a:lnTo>
                  <a:pt x="146684" y="16611"/>
                </a:lnTo>
                <a:lnTo>
                  <a:pt x="143636" y="22250"/>
                </a:lnTo>
                <a:lnTo>
                  <a:pt x="141477" y="24841"/>
                </a:lnTo>
                <a:lnTo>
                  <a:pt x="138811" y="27203"/>
                </a:lnTo>
                <a:lnTo>
                  <a:pt x="136271" y="29565"/>
                </a:lnTo>
                <a:lnTo>
                  <a:pt x="109982" y="40576"/>
                </a:lnTo>
                <a:lnTo>
                  <a:pt x="112648" y="45491"/>
                </a:lnTo>
                <a:lnTo>
                  <a:pt x="134365" y="37376"/>
                </a:lnTo>
                <a:lnTo>
                  <a:pt x="137921" y="35318"/>
                </a:lnTo>
                <a:lnTo>
                  <a:pt x="140969" y="32931"/>
                </a:lnTo>
                <a:lnTo>
                  <a:pt x="146557" y="27520"/>
                </a:lnTo>
                <a:lnTo>
                  <a:pt x="148717" y="24510"/>
                </a:lnTo>
                <a:lnTo>
                  <a:pt x="150713" y="20501"/>
                </a:lnTo>
                <a:lnTo>
                  <a:pt x="149351" y="17767"/>
                </a:lnTo>
                <a:lnTo>
                  <a:pt x="148606" y="14325"/>
                </a:lnTo>
                <a:lnTo>
                  <a:pt x="148590" y="4114"/>
                </a:lnTo>
                <a:close/>
              </a:path>
              <a:path w="302259" h="102235">
                <a:moveTo>
                  <a:pt x="153796" y="4114"/>
                </a:moveTo>
                <a:lnTo>
                  <a:pt x="152907" y="4114"/>
                </a:lnTo>
                <a:lnTo>
                  <a:pt x="152907" y="14325"/>
                </a:lnTo>
                <a:lnTo>
                  <a:pt x="152019" y="17881"/>
                </a:lnTo>
                <a:lnTo>
                  <a:pt x="177926" y="42456"/>
                </a:lnTo>
                <a:lnTo>
                  <a:pt x="181698" y="43891"/>
                </a:lnTo>
                <a:lnTo>
                  <a:pt x="185165" y="44881"/>
                </a:lnTo>
                <a:lnTo>
                  <a:pt x="188594" y="45491"/>
                </a:lnTo>
                <a:lnTo>
                  <a:pt x="191261" y="40576"/>
                </a:lnTo>
                <a:lnTo>
                  <a:pt x="188213" y="40119"/>
                </a:lnTo>
                <a:lnTo>
                  <a:pt x="184911" y="39255"/>
                </a:lnTo>
                <a:lnTo>
                  <a:pt x="178053" y="36741"/>
                </a:lnTo>
                <a:lnTo>
                  <a:pt x="174625" y="35178"/>
                </a:lnTo>
                <a:lnTo>
                  <a:pt x="171450" y="33312"/>
                </a:lnTo>
                <a:lnTo>
                  <a:pt x="168148" y="31445"/>
                </a:lnTo>
                <a:lnTo>
                  <a:pt x="165226" y="29336"/>
                </a:lnTo>
                <a:lnTo>
                  <a:pt x="159892" y="24612"/>
                </a:lnTo>
                <a:lnTo>
                  <a:pt x="157734" y="22034"/>
                </a:lnTo>
                <a:lnTo>
                  <a:pt x="156209" y="19253"/>
                </a:lnTo>
                <a:lnTo>
                  <a:pt x="154559" y="16471"/>
                </a:lnTo>
                <a:lnTo>
                  <a:pt x="153816" y="13639"/>
                </a:lnTo>
                <a:lnTo>
                  <a:pt x="153796" y="4114"/>
                </a:lnTo>
                <a:close/>
              </a:path>
              <a:path w="302259" h="102235">
                <a:moveTo>
                  <a:pt x="152907" y="4114"/>
                </a:moveTo>
                <a:lnTo>
                  <a:pt x="148590" y="4114"/>
                </a:lnTo>
                <a:lnTo>
                  <a:pt x="148606" y="14325"/>
                </a:lnTo>
                <a:lnTo>
                  <a:pt x="149351" y="17767"/>
                </a:lnTo>
                <a:lnTo>
                  <a:pt x="150713" y="20501"/>
                </a:lnTo>
                <a:lnTo>
                  <a:pt x="152019" y="17881"/>
                </a:lnTo>
                <a:lnTo>
                  <a:pt x="152907" y="14325"/>
                </a:lnTo>
                <a:lnTo>
                  <a:pt x="152907" y="4114"/>
                </a:lnTo>
                <a:close/>
              </a:path>
              <a:path w="302259" h="102235">
                <a:moveTo>
                  <a:pt x="153390" y="62407"/>
                </a:moveTo>
                <a:lnTo>
                  <a:pt x="147446" y="62407"/>
                </a:lnTo>
                <a:lnTo>
                  <a:pt x="147446" y="102069"/>
                </a:lnTo>
                <a:lnTo>
                  <a:pt x="153390" y="102069"/>
                </a:lnTo>
                <a:lnTo>
                  <a:pt x="153390" y="62407"/>
                </a:lnTo>
                <a:close/>
              </a:path>
              <a:path w="302259" h="102235">
                <a:moveTo>
                  <a:pt x="196646" y="58750"/>
                </a:moveTo>
                <a:lnTo>
                  <a:pt x="104521" y="58750"/>
                </a:lnTo>
                <a:lnTo>
                  <a:pt x="104521" y="64007"/>
                </a:lnTo>
                <a:lnTo>
                  <a:pt x="147446" y="64007"/>
                </a:lnTo>
                <a:lnTo>
                  <a:pt x="147446" y="62407"/>
                </a:lnTo>
                <a:lnTo>
                  <a:pt x="196646" y="62407"/>
                </a:lnTo>
                <a:lnTo>
                  <a:pt x="196646" y="58750"/>
                </a:lnTo>
                <a:close/>
              </a:path>
              <a:path w="302259" h="102235">
                <a:moveTo>
                  <a:pt x="196646" y="62407"/>
                </a:moveTo>
                <a:lnTo>
                  <a:pt x="153390" y="62407"/>
                </a:lnTo>
                <a:lnTo>
                  <a:pt x="153390" y="64007"/>
                </a:lnTo>
                <a:lnTo>
                  <a:pt x="196646" y="64007"/>
                </a:lnTo>
                <a:lnTo>
                  <a:pt x="196646" y="62407"/>
                </a:lnTo>
                <a:close/>
              </a:path>
              <a:path w="302259" h="102235">
                <a:moveTo>
                  <a:pt x="235711" y="61493"/>
                </a:moveTo>
                <a:lnTo>
                  <a:pt x="221234" y="61493"/>
                </a:lnTo>
                <a:lnTo>
                  <a:pt x="221234" y="66408"/>
                </a:lnTo>
                <a:lnTo>
                  <a:pt x="283463" y="66408"/>
                </a:lnTo>
                <a:lnTo>
                  <a:pt x="283463" y="77724"/>
                </a:lnTo>
                <a:lnTo>
                  <a:pt x="221615" y="77724"/>
                </a:lnTo>
                <a:lnTo>
                  <a:pt x="221615" y="100698"/>
                </a:lnTo>
                <a:lnTo>
                  <a:pt x="292938" y="100698"/>
                </a:lnTo>
                <a:lnTo>
                  <a:pt x="292938" y="96812"/>
                </a:lnTo>
                <a:lnTo>
                  <a:pt x="227457" y="96812"/>
                </a:lnTo>
                <a:lnTo>
                  <a:pt x="227457" y="82524"/>
                </a:lnTo>
                <a:lnTo>
                  <a:pt x="289559" y="82524"/>
                </a:lnTo>
                <a:lnTo>
                  <a:pt x="289559" y="64808"/>
                </a:lnTo>
                <a:lnTo>
                  <a:pt x="235711" y="64808"/>
                </a:lnTo>
                <a:lnTo>
                  <a:pt x="235711" y="61493"/>
                </a:lnTo>
                <a:close/>
              </a:path>
              <a:path w="302259" h="102235">
                <a:moveTo>
                  <a:pt x="292938" y="95669"/>
                </a:moveTo>
                <a:lnTo>
                  <a:pt x="227457" y="95669"/>
                </a:lnTo>
                <a:lnTo>
                  <a:pt x="227457" y="96812"/>
                </a:lnTo>
                <a:lnTo>
                  <a:pt x="292938" y="96812"/>
                </a:lnTo>
                <a:lnTo>
                  <a:pt x="292938" y="95669"/>
                </a:lnTo>
                <a:close/>
              </a:path>
              <a:path w="302259" h="102235">
                <a:moveTo>
                  <a:pt x="241884" y="46291"/>
                </a:moveTo>
                <a:lnTo>
                  <a:pt x="235711" y="46291"/>
                </a:lnTo>
                <a:lnTo>
                  <a:pt x="235711" y="64808"/>
                </a:lnTo>
                <a:lnTo>
                  <a:pt x="241884" y="64808"/>
                </a:lnTo>
                <a:lnTo>
                  <a:pt x="241884" y="46291"/>
                </a:lnTo>
                <a:close/>
              </a:path>
              <a:path w="302259" h="102235">
                <a:moveTo>
                  <a:pt x="268604" y="61493"/>
                </a:moveTo>
                <a:lnTo>
                  <a:pt x="241884" y="61493"/>
                </a:lnTo>
                <a:lnTo>
                  <a:pt x="241884" y="64808"/>
                </a:lnTo>
                <a:lnTo>
                  <a:pt x="268604" y="64808"/>
                </a:lnTo>
                <a:lnTo>
                  <a:pt x="268604" y="61493"/>
                </a:lnTo>
                <a:close/>
              </a:path>
              <a:path w="302259" h="102235">
                <a:moveTo>
                  <a:pt x="274662" y="46291"/>
                </a:moveTo>
                <a:lnTo>
                  <a:pt x="268604" y="46291"/>
                </a:lnTo>
                <a:lnTo>
                  <a:pt x="268604" y="64808"/>
                </a:lnTo>
                <a:lnTo>
                  <a:pt x="274662" y="64808"/>
                </a:lnTo>
                <a:lnTo>
                  <a:pt x="274662" y="46291"/>
                </a:lnTo>
                <a:close/>
              </a:path>
              <a:path w="302259" h="102235">
                <a:moveTo>
                  <a:pt x="289559" y="61493"/>
                </a:moveTo>
                <a:lnTo>
                  <a:pt x="274662" y="61493"/>
                </a:lnTo>
                <a:lnTo>
                  <a:pt x="274662" y="64808"/>
                </a:lnTo>
                <a:lnTo>
                  <a:pt x="289559" y="64808"/>
                </a:lnTo>
                <a:lnTo>
                  <a:pt x="289559" y="61493"/>
                </a:lnTo>
                <a:close/>
              </a:path>
              <a:path w="302259" h="102235">
                <a:moveTo>
                  <a:pt x="301688" y="44576"/>
                </a:moveTo>
                <a:lnTo>
                  <a:pt x="209676" y="44576"/>
                </a:lnTo>
                <a:lnTo>
                  <a:pt x="209676" y="49834"/>
                </a:lnTo>
                <a:lnTo>
                  <a:pt x="235711" y="49834"/>
                </a:lnTo>
                <a:lnTo>
                  <a:pt x="235711" y="46291"/>
                </a:lnTo>
                <a:lnTo>
                  <a:pt x="301688" y="46291"/>
                </a:lnTo>
                <a:lnTo>
                  <a:pt x="301688" y="44576"/>
                </a:lnTo>
                <a:close/>
              </a:path>
              <a:path w="302259" h="102235">
                <a:moveTo>
                  <a:pt x="268604" y="46291"/>
                </a:moveTo>
                <a:lnTo>
                  <a:pt x="241884" y="46291"/>
                </a:lnTo>
                <a:lnTo>
                  <a:pt x="241884" y="49834"/>
                </a:lnTo>
                <a:lnTo>
                  <a:pt x="268604" y="49834"/>
                </a:lnTo>
                <a:lnTo>
                  <a:pt x="268604" y="46291"/>
                </a:lnTo>
                <a:close/>
              </a:path>
              <a:path w="302259" h="102235">
                <a:moveTo>
                  <a:pt x="301688" y="46291"/>
                </a:moveTo>
                <a:lnTo>
                  <a:pt x="274662" y="46291"/>
                </a:lnTo>
                <a:lnTo>
                  <a:pt x="274662" y="49834"/>
                </a:lnTo>
                <a:lnTo>
                  <a:pt x="301688" y="49834"/>
                </a:lnTo>
                <a:lnTo>
                  <a:pt x="301688" y="46291"/>
                </a:lnTo>
                <a:close/>
              </a:path>
              <a:path w="302259" h="102235">
                <a:moveTo>
                  <a:pt x="255777" y="1600"/>
                </a:moveTo>
                <a:lnTo>
                  <a:pt x="220471" y="13677"/>
                </a:lnTo>
                <a:lnTo>
                  <a:pt x="220471" y="25107"/>
                </a:lnTo>
                <a:lnTo>
                  <a:pt x="255777" y="37261"/>
                </a:lnTo>
                <a:lnTo>
                  <a:pt x="263538" y="36971"/>
                </a:lnTo>
                <a:lnTo>
                  <a:pt x="270430" y="36101"/>
                </a:lnTo>
                <a:lnTo>
                  <a:pt x="276441" y="34652"/>
                </a:lnTo>
                <a:lnTo>
                  <a:pt x="281559" y="32626"/>
                </a:lnTo>
                <a:lnTo>
                  <a:pt x="282122" y="32346"/>
                </a:lnTo>
                <a:lnTo>
                  <a:pt x="249682" y="32346"/>
                </a:lnTo>
                <a:lnTo>
                  <a:pt x="244601" y="31813"/>
                </a:lnTo>
                <a:lnTo>
                  <a:pt x="235965" y="29679"/>
                </a:lnTo>
                <a:lnTo>
                  <a:pt x="232663" y="28194"/>
                </a:lnTo>
                <a:lnTo>
                  <a:pt x="227838" y="24383"/>
                </a:lnTo>
                <a:lnTo>
                  <a:pt x="226694" y="22059"/>
                </a:lnTo>
                <a:lnTo>
                  <a:pt x="226694" y="16649"/>
                </a:lnTo>
                <a:lnTo>
                  <a:pt x="249682" y="6515"/>
                </a:lnTo>
                <a:lnTo>
                  <a:pt x="282148" y="6515"/>
                </a:lnTo>
                <a:lnTo>
                  <a:pt x="281559" y="6223"/>
                </a:lnTo>
                <a:lnTo>
                  <a:pt x="276441" y="4198"/>
                </a:lnTo>
                <a:lnTo>
                  <a:pt x="270430" y="2754"/>
                </a:lnTo>
                <a:lnTo>
                  <a:pt x="263538" y="1888"/>
                </a:lnTo>
                <a:lnTo>
                  <a:pt x="255777" y="1600"/>
                </a:lnTo>
                <a:close/>
              </a:path>
              <a:path w="302259" h="102235">
                <a:moveTo>
                  <a:pt x="282148" y="6515"/>
                </a:moveTo>
                <a:lnTo>
                  <a:pt x="261619" y="6515"/>
                </a:lnTo>
                <a:lnTo>
                  <a:pt x="266826" y="7023"/>
                </a:lnTo>
                <a:lnTo>
                  <a:pt x="275463" y="9080"/>
                </a:lnTo>
                <a:lnTo>
                  <a:pt x="278765" y="10553"/>
                </a:lnTo>
                <a:lnTo>
                  <a:pt x="281050" y="12458"/>
                </a:lnTo>
                <a:lnTo>
                  <a:pt x="283463" y="14363"/>
                </a:lnTo>
                <a:lnTo>
                  <a:pt x="284607" y="16649"/>
                </a:lnTo>
                <a:lnTo>
                  <a:pt x="284607" y="22059"/>
                </a:lnTo>
                <a:lnTo>
                  <a:pt x="283463" y="24383"/>
                </a:lnTo>
                <a:lnTo>
                  <a:pt x="281050" y="26289"/>
                </a:lnTo>
                <a:lnTo>
                  <a:pt x="278765" y="28194"/>
                </a:lnTo>
                <a:lnTo>
                  <a:pt x="275463" y="29679"/>
                </a:lnTo>
                <a:lnTo>
                  <a:pt x="266826" y="31813"/>
                </a:lnTo>
                <a:lnTo>
                  <a:pt x="261619" y="32346"/>
                </a:lnTo>
                <a:lnTo>
                  <a:pt x="282122" y="32346"/>
                </a:lnTo>
                <a:lnTo>
                  <a:pt x="287782" y="29540"/>
                </a:lnTo>
                <a:lnTo>
                  <a:pt x="290957" y="25107"/>
                </a:lnTo>
                <a:lnTo>
                  <a:pt x="290957" y="13677"/>
                </a:lnTo>
                <a:lnTo>
                  <a:pt x="287782" y="9309"/>
                </a:lnTo>
                <a:lnTo>
                  <a:pt x="282148" y="65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1" name="object 11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2958153" y="4361459"/>
            <a:ext cx="202311" cy="86296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2958153" y="4644644"/>
            <a:ext cx="201853" cy="86296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2956654" y="5184013"/>
            <a:ext cx="204596" cy="86296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2958153" y="4909299"/>
            <a:ext cx="202311" cy="86296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3002577" y="5455018"/>
            <a:ext cx="113042" cy="86296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2957619" y="5731598"/>
            <a:ext cx="203111" cy="86296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2958153" y="5999696"/>
            <a:ext cx="204597" cy="86296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2877686" y="3948277"/>
            <a:ext cx="365531" cy="256184"/>
          </a:xfrm>
          <a:prstGeom prst="rect">
            <a:avLst/>
          </a:prstGeom>
        </p:spPr>
      </p:pic>
      <p:sp>
        <p:nvSpPr>
          <p:cNvPr id="119" name="object 119"/>
          <p:cNvSpPr/>
          <p:nvPr/>
        </p:nvSpPr>
        <p:spPr>
          <a:xfrm>
            <a:off x="12857378" y="3677615"/>
            <a:ext cx="409575" cy="102235"/>
          </a:xfrm>
          <a:custGeom>
            <a:avLst/>
            <a:gdLst/>
            <a:ahLst/>
            <a:cxnLst/>
            <a:rect l="l" t="t" r="r" b="b"/>
            <a:pathLst>
              <a:path w="409575" h="102235">
                <a:moveTo>
                  <a:pt x="82067" y="0"/>
                </a:moveTo>
                <a:lnTo>
                  <a:pt x="75895" y="0"/>
                </a:lnTo>
                <a:lnTo>
                  <a:pt x="75895" y="61150"/>
                </a:lnTo>
                <a:lnTo>
                  <a:pt x="82067" y="61150"/>
                </a:lnTo>
                <a:lnTo>
                  <a:pt x="82067" y="33147"/>
                </a:lnTo>
                <a:lnTo>
                  <a:pt x="77723" y="33147"/>
                </a:lnTo>
                <a:lnTo>
                  <a:pt x="77723" y="27889"/>
                </a:lnTo>
                <a:lnTo>
                  <a:pt x="82067" y="27889"/>
                </a:lnTo>
                <a:lnTo>
                  <a:pt x="82067" y="0"/>
                </a:lnTo>
                <a:close/>
              </a:path>
              <a:path w="409575" h="102235">
                <a:moveTo>
                  <a:pt x="27546" y="10515"/>
                </a:moveTo>
                <a:lnTo>
                  <a:pt x="26517" y="10515"/>
                </a:lnTo>
                <a:lnTo>
                  <a:pt x="26392" y="24345"/>
                </a:lnTo>
                <a:lnTo>
                  <a:pt x="25806" y="27368"/>
                </a:lnTo>
                <a:lnTo>
                  <a:pt x="0" y="54178"/>
                </a:lnTo>
                <a:lnTo>
                  <a:pt x="3314" y="59093"/>
                </a:lnTo>
                <a:lnTo>
                  <a:pt x="29888" y="32431"/>
                </a:lnTo>
                <a:lnTo>
                  <a:pt x="28803" y="30327"/>
                </a:lnTo>
                <a:lnTo>
                  <a:pt x="27546" y="25184"/>
                </a:lnTo>
                <a:lnTo>
                  <a:pt x="27546" y="10515"/>
                </a:lnTo>
                <a:close/>
              </a:path>
              <a:path w="409575" h="102235">
                <a:moveTo>
                  <a:pt x="32689" y="10515"/>
                </a:moveTo>
                <a:lnTo>
                  <a:pt x="31661" y="10515"/>
                </a:lnTo>
                <a:lnTo>
                  <a:pt x="31661" y="25908"/>
                </a:lnTo>
                <a:lnTo>
                  <a:pt x="30365" y="31483"/>
                </a:lnTo>
                <a:lnTo>
                  <a:pt x="55092" y="56464"/>
                </a:lnTo>
                <a:lnTo>
                  <a:pt x="58407" y="51549"/>
                </a:lnTo>
                <a:lnTo>
                  <a:pt x="53759" y="49796"/>
                </a:lnTo>
                <a:lnTo>
                  <a:pt x="49466" y="47320"/>
                </a:lnTo>
                <a:lnTo>
                  <a:pt x="41617" y="40919"/>
                </a:lnTo>
                <a:lnTo>
                  <a:pt x="38493" y="37198"/>
                </a:lnTo>
                <a:lnTo>
                  <a:pt x="33845" y="28752"/>
                </a:lnTo>
                <a:lnTo>
                  <a:pt x="32689" y="24345"/>
                </a:lnTo>
                <a:lnTo>
                  <a:pt x="32689" y="10515"/>
                </a:lnTo>
                <a:close/>
              </a:path>
              <a:path w="409575" h="102235">
                <a:moveTo>
                  <a:pt x="75895" y="27889"/>
                </a:moveTo>
                <a:lnTo>
                  <a:pt x="53035" y="27889"/>
                </a:lnTo>
                <a:lnTo>
                  <a:pt x="53035" y="33147"/>
                </a:lnTo>
                <a:lnTo>
                  <a:pt x="75895" y="33147"/>
                </a:lnTo>
                <a:lnTo>
                  <a:pt x="75895" y="27889"/>
                </a:lnTo>
                <a:close/>
              </a:path>
              <a:path w="409575" h="102235">
                <a:moveTo>
                  <a:pt x="82067" y="27889"/>
                </a:moveTo>
                <a:lnTo>
                  <a:pt x="77723" y="27889"/>
                </a:lnTo>
                <a:lnTo>
                  <a:pt x="77723" y="33147"/>
                </a:lnTo>
                <a:lnTo>
                  <a:pt x="82067" y="33147"/>
                </a:lnTo>
                <a:lnTo>
                  <a:pt x="82067" y="27889"/>
                </a:lnTo>
                <a:close/>
              </a:path>
              <a:path w="409575" h="102235">
                <a:moveTo>
                  <a:pt x="31661" y="10515"/>
                </a:moveTo>
                <a:lnTo>
                  <a:pt x="27546" y="10515"/>
                </a:lnTo>
                <a:lnTo>
                  <a:pt x="27546" y="25184"/>
                </a:lnTo>
                <a:lnTo>
                  <a:pt x="28803" y="30327"/>
                </a:lnTo>
                <a:lnTo>
                  <a:pt x="29888" y="32431"/>
                </a:lnTo>
                <a:lnTo>
                  <a:pt x="30365" y="31483"/>
                </a:lnTo>
                <a:lnTo>
                  <a:pt x="31661" y="25908"/>
                </a:lnTo>
                <a:lnTo>
                  <a:pt x="31661" y="10515"/>
                </a:lnTo>
                <a:close/>
              </a:path>
              <a:path w="409575" h="102235">
                <a:moveTo>
                  <a:pt x="56464" y="7772"/>
                </a:moveTo>
                <a:lnTo>
                  <a:pt x="2285" y="7772"/>
                </a:lnTo>
                <a:lnTo>
                  <a:pt x="2285" y="13030"/>
                </a:lnTo>
                <a:lnTo>
                  <a:pt x="26517" y="13030"/>
                </a:lnTo>
                <a:lnTo>
                  <a:pt x="26517" y="10515"/>
                </a:lnTo>
                <a:lnTo>
                  <a:pt x="56464" y="10515"/>
                </a:lnTo>
                <a:lnTo>
                  <a:pt x="56464" y="7772"/>
                </a:lnTo>
                <a:close/>
              </a:path>
              <a:path w="409575" h="102235">
                <a:moveTo>
                  <a:pt x="56464" y="10515"/>
                </a:moveTo>
                <a:lnTo>
                  <a:pt x="32689" y="10515"/>
                </a:lnTo>
                <a:lnTo>
                  <a:pt x="32689" y="13030"/>
                </a:lnTo>
                <a:lnTo>
                  <a:pt x="56464" y="13030"/>
                </a:lnTo>
                <a:lnTo>
                  <a:pt x="56464" y="10515"/>
                </a:lnTo>
                <a:close/>
              </a:path>
              <a:path w="409575" h="102235">
                <a:moveTo>
                  <a:pt x="82067" y="67208"/>
                </a:moveTo>
                <a:lnTo>
                  <a:pt x="14973" y="67208"/>
                </a:lnTo>
                <a:lnTo>
                  <a:pt x="14973" y="72351"/>
                </a:lnTo>
                <a:lnTo>
                  <a:pt x="75895" y="72351"/>
                </a:lnTo>
                <a:lnTo>
                  <a:pt x="75895" y="101841"/>
                </a:lnTo>
                <a:lnTo>
                  <a:pt x="82067" y="101841"/>
                </a:lnTo>
                <a:lnTo>
                  <a:pt x="82067" y="67208"/>
                </a:lnTo>
                <a:close/>
              </a:path>
              <a:path w="409575" h="102235">
                <a:moveTo>
                  <a:pt x="187109" y="0"/>
                </a:moveTo>
                <a:lnTo>
                  <a:pt x="180936" y="0"/>
                </a:lnTo>
                <a:lnTo>
                  <a:pt x="180936" y="54635"/>
                </a:lnTo>
                <a:lnTo>
                  <a:pt x="187109" y="54635"/>
                </a:lnTo>
                <a:lnTo>
                  <a:pt x="187109" y="0"/>
                </a:lnTo>
                <a:close/>
              </a:path>
              <a:path w="409575" h="102235">
                <a:moveTo>
                  <a:pt x="128816" y="60121"/>
                </a:moveTo>
                <a:lnTo>
                  <a:pt x="122758" y="60121"/>
                </a:lnTo>
                <a:lnTo>
                  <a:pt x="122758" y="100355"/>
                </a:lnTo>
                <a:lnTo>
                  <a:pt x="187109" y="100355"/>
                </a:lnTo>
                <a:lnTo>
                  <a:pt x="187109" y="95211"/>
                </a:lnTo>
                <a:lnTo>
                  <a:pt x="128816" y="95211"/>
                </a:lnTo>
                <a:lnTo>
                  <a:pt x="128816" y="79324"/>
                </a:lnTo>
                <a:lnTo>
                  <a:pt x="187109" y="79324"/>
                </a:lnTo>
                <a:lnTo>
                  <a:pt x="187109" y="74180"/>
                </a:lnTo>
                <a:lnTo>
                  <a:pt x="128816" y="74180"/>
                </a:lnTo>
                <a:lnTo>
                  <a:pt x="128816" y="60121"/>
                </a:lnTo>
                <a:close/>
              </a:path>
              <a:path w="409575" h="102235">
                <a:moveTo>
                  <a:pt x="187109" y="79324"/>
                </a:moveTo>
                <a:lnTo>
                  <a:pt x="181051" y="79324"/>
                </a:lnTo>
                <a:lnTo>
                  <a:pt x="181051" y="95211"/>
                </a:lnTo>
                <a:lnTo>
                  <a:pt x="187109" y="95211"/>
                </a:lnTo>
                <a:lnTo>
                  <a:pt x="187109" y="79324"/>
                </a:lnTo>
                <a:close/>
              </a:path>
              <a:path w="409575" h="102235">
                <a:moveTo>
                  <a:pt x="187109" y="60121"/>
                </a:moveTo>
                <a:lnTo>
                  <a:pt x="181051" y="60121"/>
                </a:lnTo>
                <a:lnTo>
                  <a:pt x="181051" y="74180"/>
                </a:lnTo>
                <a:lnTo>
                  <a:pt x="187109" y="74180"/>
                </a:lnTo>
                <a:lnTo>
                  <a:pt x="187109" y="60121"/>
                </a:lnTo>
                <a:close/>
              </a:path>
              <a:path w="409575" h="102235">
                <a:moveTo>
                  <a:pt x="137960" y="5257"/>
                </a:moveTo>
                <a:lnTo>
                  <a:pt x="127901" y="5257"/>
                </a:lnTo>
                <a:lnTo>
                  <a:pt x="123443" y="6210"/>
                </a:lnTo>
                <a:lnTo>
                  <a:pt x="115671" y="10020"/>
                </a:lnTo>
                <a:lnTo>
                  <a:pt x="112598" y="12712"/>
                </a:lnTo>
                <a:lnTo>
                  <a:pt x="108102" y="19646"/>
                </a:lnTo>
                <a:lnTo>
                  <a:pt x="106984" y="23698"/>
                </a:lnTo>
                <a:lnTo>
                  <a:pt x="106984" y="32918"/>
                </a:lnTo>
                <a:lnTo>
                  <a:pt x="127901" y="51435"/>
                </a:lnTo>
                <a:lnTo>
                  <a:pt x="137960" y="51435"/>
                </a:lnTo>
                <a:lnTo>
                  <a:pt x="142417" y="50482"/>
                </a:lnTo>
                <a:lnTo>
                  <a:pt x="150190" y="46672"/>
                </a:lnTo>
                <a:lnTo>
                  <a:pt x="150750" y="46177"/>
                </a:lnTo>
                <a:lnTo>
                  <a:pt x="129120" y="46177"/>
                </a:lnTo>
                <a:lnTo>
                  <a:pt x="125704" y="45402"/>
                </a:lnTo>
                <a:lnTo>
                  <a:pt x="119684" y="42278"/>
                </a:lnTo>
                <a:lnTo>
                  <a:pt x="117335" y="40144"/>
                </a:lnTo>
                <a:lnTo>
                  <a:pt x="113893" y="34734"/>
                </a:lnTo>
                <a:lnTo>
                  <a:pt x="113042" y="31699"/>
                </a:lnTo>
                <a:lnTo>
                  <a:pt x="113042" y="24917"/>
                </a:lnTo>
                <a:lnTo>
                  <a:pt x="129120" y="10401"/>
                </a:lnTo>
                <a:lnTo>
                  <a:pt x="150623" y="10401"/>
                </a:lnTo>
                <a:lnTo>
                  <a:pt x="150190" y="10020"/>
                </a:lnTo>
                <a:lnTo>
                  <a:pt x="142417" y="6210"/>
                </a:lnTo>
                <a:lnTo>
                  <a:pt x="137960" y="5257"/>
                </a:lnTo>
                <a:close/>
              </a:path>
              <a:path w="409575" h="102235">
                <a:moveTo>
                  <a:pt x="150623" y="10401"/>
                </a:moveTo>
                <a:lnTo>
                  <a:pt x="136817" y="10401"/>
                </a:lnTo>
                <a:lnTo>
                  <a:pt x="140258" y="11163"/>
                </a:lnTo>
                <a:lnTo>
                  <a:pt x="146278" y="14211"/>
                </a:lnTo>
                <a:lnTo>
                  <a:pt x="148640" y="16344"/>
                </a:lnTo>
                <a:lnTo>
                  <a:pt x="152069" y="21831"/>
                </a:lnTo>
                <a:lnTo>
                  <a:pt x="152933" y="24917"/>
                </a:lnTo>
                <a:lnTo>
                  <a:pt x="152933" y="31699"/>
                </a:lnTo>
                <a:lnTo>
                  <a:pt x="136817" y="46177"/>
                </a:lnTo>
                <a:lnTo>
                  <a:pt x="150750" y="46177"/>
                </a:lnTo>
                <a:lnTo>
                  <a:pt x="153250" y="43967"/>
                </a:lnTo>
                <a:lnTo>
                  <a:pt x="157746" y="36957"/>
                </a:lnTo>
                <a:lnTo>
                  <a:pt x="158876" y="32918"/>
                </a:lnTo>
                <a:lnTo>
                  <a:pt x="158876" y="23698"/>
                </a:lnTo>
                <a:lnTo>
                  <a:pt x="157746" y="19646"/>
                </a:lnTo>
                <a:lnTo>
                  <a:pt x="153222" y="12687"/>
                </a:lnTo>
                <a:lnTo>
                  <a:pt x="150623" y="10401"/>
                </a:lnTo>
                <a:close/>
              </a:path>
              <a:path w="409575" h="102235">
                <a:moveTo>
                  <a:pt x="253403" y="3886"/>
                </a:moveTo>
                <a:lnTo>
                  <a:pt x="252374" y="3886"/>
                </a:lnTo>
                <a:lnTo>
                  <a:pt x="252374" y="13411"/>
                </a:lnTo>
                <a:lnTo>
                  <a:pt x="251586" y="16383"/>
                </a:lnTo>
                <a:lnTo>
                  <a:pt x="218008" y="39890"/>
                </a:lnTo>
                <a:lnTo>
                  <a:pt x="214883" y="40347"/>
                </a:lnTo>
                <a:lnTo>
                  <a:pt x="217512" y="45262"/>
                </a:lnTo>
                <a:lnTo>
                  <a:pt x="251434" y="27305"/>
                </a:lnTo>
                <a:lnTo>
                  <a:pt x="255604" y="20347"/>
                </a:lnTo>
                <a:lnTo>
                  <a:pt x="254215" y="17538"/>
                </a:lnTo>
                <a:lnTo>
                  <a:pt x="253420" y="14097"/>
                </a:lnTo>
                <a:lnTo>
                  <a:pt x="253403" y="3886"/>
                </a:lnTo>
                <a:close/>
              </a:path>
              <a:path w="409575" h="102235">
                <a:moveTo>
                  <a:pt x="258660" y="3886"/>
                </a:moveTo>
                <a:lnTo>
                  <a:pt x="257746" y="3886"/>
                </a:lnTo>
                <a:lnTo>
                  <a:pt x="257746" y="14097"/>
                </a:lnTo>
                <a:lnTo>
                  <a:pt x="256920" y="17653"/>
                </a:lnTo>
                <a:lnTo>
                  <a:pt x="286557" y="43662"/>
                </a:lnTo>
                <a:lnTo>
                  <a:pt x="293522" y="45262"/>
                </a:lnTo>
                <a:lnTo>
                  <a:pt x="296151" y="40347"/>
                </a:lnTo>
                <a:lnTo>
                  <a:pt x="293103" y="39890"/>
                </a:lnTo>
                <a:lnTo>
                  <a:pt x="289839" y="39039"/>
                </a:lnTo>
                <a:lnTo>
                  <a:pt x="282905" y="36525"/>
                </a:lnTo>
                <a:lnTo>
                  <a:pt x="279552" y="34963"/>
                </a:lnTo>
                <a:lnTo>
                  <a:pt x="276326" y="33083"/>
                </a:lnTo>
                <a:lnTo>
                  <a:pt x="273075" y="31229"/>
                </a:lnTo>
                <a:lnTo>
                  <a:pt x="258681" y="13411"/>
                </a:lnTo>
                <a:lnTo>
                  <a:pt x="258660" y="3886"/>
                </a:lnTo>
                <a:close/>
              </a:path>
              <a:path w="409575" h="102235">
                <a:moveTo>
                  <a:pt x="257746" y="3886"/>
                </a:moveTo>
                <a:lnTo>
                  <a:pt x="253403" y="3886"/>
                </a:lnTo>
                <a:lnTo>
                  <a:pt x="253420" y="14097"/>
                </a:lnTo>
                <a:lnTo>
                  <a:pt x="254215" y="17538"/>
                </a:lnTo>
                <a:lnTo>
                  <a:pt x="255604" y="20347"/>
                </a:lnTo>
                <a:lnTo>
                  <a:pt x="256920" y="17653"/>
                </a:lnTo>
                <a:lnTo>
                  <a:pt x="257746" y="14097"/>
                </a:lnTo>
                <a:lnTo>
                  <a:pt x="257746" y="3886"/>
                </a:lnTo>
                <a:close/>
              </a:path>
              <a:path w="409575" h="102235">
                <a:moveTo>
                  <a:pt x="258317" y="62179"/>
                </a:moveTo>
                <a:lnTo>
                  <a:pt x="252374" y="62179"/>
                </a:lnTo>
                <a:lnTo>
                  <a:pt x="252374" y="101841"/>
                </a:lnTo>
                <a:lnTo>
                  <a:pt x="258317" y="101841"/>
                </a:lnTo>
                <a:lnTo>
                  <a:pt x="258317" y="62179"/>
                </a:lnTo>
                <a:close/>
              </a:path>
              <a:path w="409575" h="102235">
                <a:moveTo>
                  <a:pt x="301523" y="58521"/>
                </a:moveTo>
                <a:lnTo>
                  <a:pt x="209397" y="58521"/>
                </a:lnTo>
                <a:lnTo>
                  <a:pt x="209397" y="63779"/>
                </a:lnTo>
                <a:lnTo>
                  <a:pt x="252374" y="63779"/>
                </a:lnTo>
                <a:lnTo>
                  <a:pt x="252374" y="62179"/>
                </a:lnTo>
                <a:lnTo>
                  <a:pt x="301523" y="62179"/>
                </a:lnTo>
                <a:lnTo>
                  <a:pt x="301523" y="58521"/>
                </a:lnTo>
                <a:close/>
              </a:path>
              <a:path w="409575" h="102235">
                <a:moveTo>
                  <a:pt x="301523" y="62179"/>
                </a:moveTo>
                <a:lnTo>
                  <a:pt x="258317" y="62179"/>
                </a:lnTo>
                <a:lnTo>
                  <a:pt x="258317" y="63779"/>
                </a:lnTo>
                <a:lnTo>
                  <a:pt x="301523" y="63779"/>
                </a:lnTo>
                <a:lnTo>
                  <a:pt x="301523" y="62179"/>
                </a:lnTo>
                <a:close/>
              </a:path>
              <a:path w="409575" h="102235">
                <a:moveTo>
                  <a:pt x="392963" y="0"/>
                </a:moveTo>
                <a:lnTo>
                  <a:pt x="386905" y="0"/>
                </a:lnTo>
                <a:lnTo>
                  <a:pt x="386905" y="61836"/>
                </a:lnTo>
                <a:lnTo>
                  <a:pt x="392963" y="61836"/>
                </a:lnTo>
                <a:lnTo>
                  <a:pt x="392963" y="43891"/>
                </a:lnTo>
                <a:lnTo>
                  <a:pt x="390905" y="43891"/>
                </a:lnTo>
                <a:lnTo>
                  <a:pt x="390905" y="38633"/>
                </a:lnTo>
                <a:lnTo>
                  <a:pt x="392963" y="38633"/>
                </a:lnTo>
                <a:lnTo>
                  <a:pt x="392963" y="22517"/>
                </a:lnTo>
                <a:lnTo>
                  <a:pt x="390905" y="22517"/>
                </a:lnTo>
                <a:lnTo>
                  <a:pt x="390905" y="17259"/>
                </a:lnTo>
                <a:lnTo>
                  <a:pt x="392963" y="17259"/>
                </a:lnTo>
                <a:lnTo>
                  <a:pt x="392963" y="0"/>
                </a:lnTo>
                <a:close/>
              </a:path>
              <a:path w="409575" h="102235">
                <a:moveTo>
                  <a:pt x="392963" y="38633"/>
                </a:moveTo>
                <a:lnTo>
                  <a:pt x="390905" y="38633"/>
                </a:lnTo>
                <a:lnTo>
                  <a:pt x="390905" y="43891"/>
                </a:lnTo>
                <a:lnTo>
                  <a:pt x="392963" y="43891"/>
                </a:lnTo>
                <a:lnTo>
                  <a:pt x="392963" y="38633"/>
                </a:lnTo>
                <a:close/>
              </a:path>
              <a:path w="409575" h="102235">
                <a:moveTo>
                  <a:pt x="409079" y="38633"/>
                </a:moveTo>
                <a:lnTo>
                  <a:pt x="392963" y="38633"/>
                </a:lnTo>
                <a:lnTo>
                  <a:pt x="392963" y="43891"/>
                </a:lnTo>
                <a:lnTo>
                  <a:pt x="409079" y="43891"/>
                </a:lnTo>
                <a:lnTo>
                  <a:pt x="409079" y="38633"/>
                </a:lnTo>
                <a:close/>
              </a:path>
              <a:path w="409575" h="102235">
                <a:moveTo>
                  <a:pt x="392963" y="17259"/>
                </a:moveTo>
                <a:lnTo>
                  <a:pt x="390905" y="17259"/>
                </a:lnTo>
                <a:lnTo>
                  <a:pt x="390905" y="22517"/>
                </a:lnTo>
                <a:lnTo>
                  <a:pt x="392963" y="22517"/>
                </a:lnTo>
                <a:lnTo>
                  <a:pt x="392963" y="17259"/>
                </a:lnTo>
                <a:close/>
              </a:path>
              <a:path w="409575" h="102235">
                <a:moveTo>
                  <a:pt x="409079" y="17259"/>
                </a:moveTo>
                <a:lnTo>
                  <a:pt x="392963" y="17259"/>
                </a:lnTo>
                <a:lnTo>
                  <a:pt x="392963" y="22517"/>
                </a:lnTo>
                <a:lnTo>
                  <a:pt x="409079" y="22517"/>
                </a:lnTo>
                <a:lnTo>
                  <a:pt x="409079" y="17259"/>
                </a:lnTo>
                <a:close/>
              </a:path>
              <a:path w="409575" h="102235">
                <a:moveTo>
                  <a:pt x="364616" y="6515"/>
                </a:moveTo>
                <a:lnTo>
                  <a:pt x="319239" y="6515"/>
                </a:lnTo>
                <a:lnTo>
                  <a:pt x="319239" y="11658"/>
                </a:lnTo>
                <a:lnTo>
                  <a:pt x="358673" y="11658"/>
                </a:lnTo>
                <a:lnTo>
                  <a:pt x="358673" y="27317"/>
                </a:lnTo>
                <a:lnTo>
                  <a:pt x="319582" y="27317"/>
                </a:lnTo>
                <a:lnTo>
                  <a:pt x="319582" y="54864"/>
                </a:lnTo>
                <a:lnTo>
                  <a:pt x="333070" y="54864"/>
                </a:lnTo>
                <a:lnTo>
                  <a:pt x="338670" y="54775"/>
                </a:lnTo>
                <a:lnTo>
                  <a:pt x="349186" y="54394"/>
                </a:lnTo>
                <a:lnTo>
                  <a:pt x="354406" y="54051"/>
                </a:lnTo>
                <a:lnTo>
                  <a:pt x="362643" y="53263"/>
                </a:lnTo>
                <a:lnTo>
                  <a:pt x="325412" y="53263"/>
                </a:lnTo>
                <a:lnTo>
                  <a:pt x="325412" y="32346"/>
                </a:lnTo>
                <a:lnTo>
                  <a:pt x="364616" y="32346"/>
                </a:lnTo>
                <a:lnTo>
                  <a:pt x="364616" y="6515"/>
                </a:lnTo>
                <a:close/>
              </a:path>
              <a:path w="409575" h="102235">
                <a:moveTo>
                  <a:pt x="375361" y="46177"/>
                </a:moveTo>
                <a:lnTo>
                  <a:pt x="332993" y="49606"/>
                </a:lnTo>
                <a:lnTo>
                  <a:pt x="325412" y="49606"/>
                </a:lnTo>
                <a:lnTo>
                  <a:pt x="325412" y="53263"/>
                </a:lnTo>
                <a:lnTo>
                  <a:pt x="362643" y="53263"/>
                </a:lnTo>
                <a:lnTo>
                  <a:pt x="364769" y="53060"/>
                </a:lnTo>
                <a:lnTo>
                  <a:pt x="370217" y="52349"/>
                </a:lnTo>
                <a:lnTo>
                  <a:pt x="375932" y="51435"/>
                </a:lnTo>
                <a:lnTo>
                  <a:pt x="375361" y="46177"/>
                </a:lnTo>
                <a:close/>
              </a:path>
              <a:path w="409575" h="102235">
                <a:moveTo>
                  <a:pt x="367817" y="65608"/>
                </a:moveTo>
                <a:lnTo>
                  <a:pt x="354101" y="65608"/>
                </a:lnTo>
                <a:lnTo>
                  <a:pt x="348208" y="66319"/>
                </a:lnTo>
                <a:lnTo>
                  <a:pt x="338391" y="69138"/>
                </a:lnTo>
                <a:lnTo>
                  <a:pt x="334619" y="71145"/>
                </a:lnTo>
                <a:lnTo>
                  <a:pt x="329349" y="76415"/>
                </a:lnTo>
                <a:lnTo>
                  <a:pt x="328040" y="79667"/>
                </a:lnTo>
                <a:lnTo>
                  <a:pt x="328040" y="87363"/>
                </a:lnTo>
                <a:lnTo>
                  <a:pt x="354101" y="101612"/>
                </a:lnTo>
                <a:lnTo>
                  <a:pt x="371246" y="101612"/>
                </a:lnTo>
                <a:lnTo>
                  <a:pt x="379298" y="100025"/>
                </a:lnTo>
                <a:lnTo>
                  <a:pt x="385662" y="96583"/>
                </a:lnTo>
                <a:lnTo>
                  <a:pt x="355472" y="96583"/>
                </a:lnTo>
                <a:lnTo>
                  <a:pt x="350710" y="96050"/>
                </a:lnTo>
                <a:lnTo>
                  <a:pt x="342633" y="93916"/>
                </a:lnTo>
                <a:lnTo>
                  <a:pt x="339509" y="92417"/>
                </a:lnTo>
                <a:lnTo>
                  <a:pt x="335089" y="88519"/>
                </a:lnTo>
                <a:lnTo>
                  <a:pt x="333984" y="86220"/>
                </a:lnTo>
                <a:lnTo>
                  <a:pt x="333984" y="80810"/>
                </a:lnTo>
                <a:lnTo>
                  <a:pt x="355472" y="70523"/>
                </a:lnTo>
                <a:lnTo>
                  <a:pt x="386129" y="70523"/>
                </a:lnTo>
                <a:lnTo>
                  <a:pt x="383527" y="69138"/>
                </a:lnTo>
                <a:lnTo>
                  <a:pt x="373710" y="66319"/>
                </a:lnTo>
                <a:lnTo>
                  <a:pt x="367817" y="65608"/>
                </a:lnTo>
                <a:close/>
              </a:path>
              <a:path w="409575" h="102235">
                <a:moveTo>
                  <a:pt x="386129" y="70523"/>
                </a:moveTo>
                <a:lnTo>
                  <a:pt x="366445" y="70523"/>
                </a:lnTo>
                <a:lnTo>
                  <a:pt x="371220" y="71056"/>
                </a:lnTo>
                <a:lnTo>
                  <a:pt x="379374" y="73190"/>
                </a:lnTo>
                <a:lnTo>
                  <a:pt x="382511" y="74676"/>
                </a:lnTo>
                <a:lnTo>
                  <a:pt x="386841" y="78486"/>
                </a:lnTo>
                <a:lnTo>
                  <a:pt x="387934" y="80810"/>
                </a:lnTo>
                <a:lnTo>
                  <a:pt x="387934" y="86220"/>
                </a:lnTo>
                <a:lnTo>
                  <a:pt x="366445" y="96583"/>
                </a:lnTo>
                <a:lnTo>
                  <a:pt x="385662" y="96583"/>
                </a:lnTo>
                <a:lnTo>
                  <a:pt x="390969" y="93713"/>
                </a:lnTo>
                <a:lnTo>
                  <a:pt x="393877" y="89268"/>
                </a:lnTo>
                <a:lnTo>
                  <a:pt x="393877" y="79667"/>
                </a:lnTo>
                <a:lnTo>
                  <a:pt x="392569" y="76415"/>
                </a:lnTo>
                <a:lnTo>
                  <a:pt x="387299" y="71145"/>
                </a:lnTo>
                <a:lnTo>
                  <a:pt x="386129" y="705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502040" y="4361446"/>
            <a:ext cx="272415" cy="86360"/>
          </a:xfrm>
          <a:custGeom>
            <a:avLst/>
            <a:gdLst/>
            <a:ahLst/>
            <a:cxnLst/>
            <a:rect l="l" t="t" r="r" b="b"/>
            <a:pathLst>
              <a:path w="272415" h="86360">
                <a:moveTo>
                  <a:pt x="9258" y="1485"/>
                </a:moveTo>
                <a:lnTo>
                  <a:pt x="1600" y="1485"/>
                </a:lnTo>
                <a:lnTo>
                  <a:pt x="24803" y="41719"/>
                </a:lnTo>
                <a:lnTo>
                  <a:pt x="0" y="84810"/>
                </a:lnTo>
                <a:lnTo>
                  <a:pt x="7086" y="84810"/>
                </a:lnTo>
                <a:lnTo>
                  <a:pt x="22059" y="57835"/>
                </a:lnTo>
                <a:lnTo>
                  <a:pt x="25488" y="51473"/>
                </a:lnTo>
                <a:lnTo>
                  <a:pt x="26708" y="49110"/>
                </a:lnTo>
                <a:lnTo>
                  <a:pt x="28003" y="46520"/>
                </a:lnTo>
                <a:lnTo>
                  <a:pt x="35390" y="46520"/>
                </a:lnTo>
                <a:lnTo>
                  <a:pt x="32804" y="42062"/>
                </a:lnTo>
                <a:lnTo>
                  <a:pt x="35745" y="36918"/>
                </a:lnTo>
                <a:lnTo>
                  <a:pt x="29032" y="36918"/>
                </a:lnTo>
                <a:lnTo>
                  <a:pt x="26479" y="32499"/>
                </a:lnTo>
                <a:lnTo>
                  <a:pt x="24498" y="28994"/>
                </a:lnTo>
                <a:lnTo>
                  <a:pt x="23431" y="27165"/>
                </a:lnTo>
                <a:lnTo>
                  <a:pt x="22288" y="25260"/>
                </a:lnTo>
                <a:lnTo>
                  <a:pt x="9258" y="1485"/>
                </a:lnTo>
                <a:close/>
              </a:path>
              <a:path w="272415" h="86360">
                <a:moveTo>
                  <a:pt x="35390" y="46520"/>
                </a:moveTo>
                <a:lnTo>
                  <a:pt x="28460" y="46520"/>
                </a:lnTo>
                <a:lnTo>
                  <a:pt x="29908" y="49110"/>
                </a:lnTo>
                <a:lnTo>
                  <a:pt x="31267" y="51473"/>
                </a:lnTo>
                <a:lnTo>
                  <a:pt x="33781" y="55740"/>
                </a:lnTo>
                <a:lnTo>
                  <a:pt x="34975" y="57835"/>
                </a:lnTo>
                <a:lnTo>
                  <a:pt x="36118" y="59893"/>
                </a:lnTo>
                <a:lnTo>
                  <a:pt x="50177" y="84810"/>
                </a:lnTo>
                <a:lnTo>
                  <a:pt x="57607" y="84810"/>
                </a:lnTo>
                <a:lnTo>
                  <a:pt x="35390" y="46520"/>
                </a:lnTo>
                <a:close/>
              </a:path>
              <a:path w="272415" h="86360">
                <a:moveTo>
                  <a:pt x="56006" y="1485"/>
                </a:moveTo>
                <a:lnTo>
                  <a:pt x="48806" y="1485"/>
                </a:lnTo>
                <a:lnTo>
                  <a:pt x="34594" y="27165"/>
                </a:lnTo>
                <a:lnTo>
                  <a:pt x="33616" y="28994"/>
                </a:lnTo>
                <a:lnTo>
                  <a:pt x="31864" y="32499"/>
                </a:lnTo>
                <a:lnTo>
                  <a:pt x="30784" y="34556"/>
                </a:lnTo>
                <a:lnTo>
                  <a:pt x="29489" y="36918"/>
                </a:lnTo>
                <a:lnTo>
                  <a:pt x="35745" y="36918"/>
                </a:lnTo>
                <a:lnTo>
                  <a:pt x="56006" y="1485"/>
                </a:lnTo>
                <a:close/>
              </a:path>
              <a:path w="272415" h="86360">
                <a:moveTo>
                  <a:pt x="89954" y="50406"/>
                </a:moveTo>
                <a:lnTo>
                  <a:pt x="61836" y="50406"/>
                </a:lnTo>
                <a:lnTo>
                  <a:pt x="61836" y="56121"/>
                </a:lnTo>
                <a:lnTo>
                  <a:pt x="89954" y="56121"/>
                </a:lnTo>
                <a:lnTo>
                  <a:pt x="89954" y="50406"/>
                </a:lnTo>
                <a:close/>
              </a:path>
              <a:path w="272415" h="86360">
                <a:moveTo>
                  <a:pt x="148247" y="78981"/>
                </a:moveTo>
                <a:lnTo>
                  <a:pt x="105270" y="78981"/>
                </a:lnTo>
                <a:lnTo>
                  <a:pt x="105270" y="84810"/>
                </a:lnTo>
                <a:lnTo>
                  <a:pt x="148247" y="84810"/>
                </a:lnTo>
                <a:lnTo>
                  <a:pt x="148247" y="78981"/>
                </a:lnTo>
                <a:close/>
              </a:path>
              <a:path w="272415" h="86360">
                <a:moveTo>
                  <a:pt x="130873" y="1485"/>
                </a:moveTo>
                <a:lnTo>
                  <a:pt x="125501" y="1485"/>
                </a:lnTo>
                <a:lnTo>
                  <a:pt x="123520" y="2628"/>
                </a:lnTo>
                <a:lnTo>
                  <a:pt x="121208" y="3644"/>
                </a:lnTo>
                <a:lnTo>
                  <a:pt x="115950" y="5397"/>
                </a:lnTo>
                <a:lnTo>
                  <a:pt x="112928" y="6134"/>
                </a:lnTo>
                <a:lnTo>
                  <a:pt x="109499" y="6743"/>
                </a:lnTo>
                <a:lnTo>
                  <a:pt x="109499" y="11315"/>
                </a:lnTo>
                <a:lnTo>
                  <a:pt x="124244" y="11315"/>
                </a:lnTo>
                <a:lnTo>
                  <a:pt x="124244" y="78981"/>
                </a:lnTo>
                <a:lnTo>
                  <a:pt x="130873" y="78981"/>
                </a:lnTo>
                <a:lnTo>
                  <a:pt x="130873" y="1485"/>
                </a:lnTo>
                <a:close/>
              </a:path>
              <a:path w="272415" h="86360">
                <a:moveTo>
                  <a:pt x="209397" y="78981"/>
                </a:moveTo>
                <a:lnTo>
                  <a:pt x="166420" y="78981"/>
                </a:lnTo>
                <a:lnTo>
                  <a:pt x="166420" y="84810"/>
                </a:lnTo>
                <a:lnTo>
                  <a:pt x="209397" y="84810"/>
                </a:lnTo>
                <a:lnTo>
                  <a:pt x="209397" y="78981"/>
                </a:lnTo>
                <a:close/>
              </a:path>
              <a:path w="272415" h="86360">
                <a:moveTo>
                  <a:pt x="192023" y="1485"/>
                </a:moveTo>
                <a:lnTo>
                  <a:pt x="186651" y="1485"/>
                </a:lnTo>
                <a:lnTo>
                  <a:pt x="184670" y="2628"/>
                </a:lnTo>
                <a:lnTo>
                  <a:pt x="182359" y="3644"/>
                </a:lnTo>
                <a:lnTo>
                  <a:pt x="177101" y="5397"/>
                </a:lnTo>
                <a:lnTo>
                  <a:pt x="174078" y="6134"/>
                </a:lnTo>
                <a:lnTo>
                  <a:pt x="170649" y="6743"/>
                </a:lnTo>
                <a:lnTo>
                  <a:pt x="170649" y="11315"/>
                </a:lnTo>
                <a:lnTo>
                  <a:pt x="185394" y="11315"/>
                </a:lnTo>
                <a:lnTo>
                  <a:pt x="185394" y="78981"/>
                </a:lnTo>
                <a:lnTo>
                  <a:pt x="192023" y="78981"/>
                </a:lnTo>
                <a:lnTo>
                  <a:pt x="192023" y="1485"/>
                </a:lnTo>
                <a:close/>
              </a:path>
              <a:path w="272415" h="86360">
                <a:moveTo>
                  <a:pt x="252717" y="0"/>
                </a:moveTo>
                <a:lnTo>
                  <a:pt x="242658" y="0"/>
                </a:lnTo>
                <a:lnTo>
                  <a:pt x="238290" y="1562"/>
                </a:lnTo>
                <a:lnTo>
                  <a:pt x="230898" y="7810"/>
                </a:lnTo>
                <a:lnTo>
                  <a:pt x="228066" y="12534"/>
                </a:lnTo>
                <a:lnTo>
                  <a:pt x="224104" y="25184"/>
                </a:lnTo>
                <a:lnTo>
                  <a:pt x="223113" y="33185"/>
                </a:lnTo>
                <a:lnTo>
                  <a:pt x="223113" y="52616"/>
                </a:lnTo>
                <a:lnTo>
                  <a:pt x="242658" y="86296"/>
                </a:lnTo>
                <a:lnTo>
                  <a:pt x="252717" y="86296"/>
                </a:lnTo>
                <a:lnTo>
                  <a:pt x="257060" y="84721"/>
                </a:lnTo>
                <a:lnTo>
                  <a:pt x="261849" y="80581"/>
                </a:lnTo>
                <a:lnTo>
                  <a:pt x="244106" y="80581"/>
                </a:lnTo>
                <a:lnTo>
                  <a:pt x="240957" y="79197"/>
                </a:lnTo>
                <a:lnTo>
                  <a:pt x="235546" y="73634"/>
                </a:lnTo>
                <a:lnTo>
                  <a:pt x="233451" y="69430"/>
                </a:lnTo>
                <a:lnTo>
                  <a:pt x="230479" y="58242"/>
                </a:lnTo>
                <a:lnTo>
                  <a:pt x="229742" y="51244"/>
                </a:lnTo>
                <a:lnTo>
                  <a:pt x="229742" y="34632"/>
                </a:lnTo>
                <a:lnTo>
                  <a:pt x="244106" y="5600"/>
                </a:lnTo>
                <a:lnTo>
                  <a:pt x="261788" y="5600"/>
                </a:lnTo>
                <a:lnTo>
                  <a:pt x="257060" y="1562"/>
                </a:lnTo>
                <a:lnTo>
                  <a:pt x="252717" y="0"/>
                </a:lnTo>
                <a:close/>
              </a:path>
              <a:path w="272415" h="86360">
                <a:moveTo>
                  <a:pt x="261788" y="5600"/>
                </a:moveTo>
                <a:lnTo>
                  <a:pt x="251269" y="5600"/>
                </a:lnTo>
                <a:lnTo>
                  <a:pt x="254406" y="6972"/>
                </a:lnTo>
                <a:lnTo>
                  <a:pt x="259816" y="12458"/>
                </a:lnTo>
                <a:lnTo>
                  <a:pt x="261899" y="16611"/>
                </a:lnTo>
                <a:lnTo>
                  <a:pt x="264794" y="27736"/>
                </a:lnTo>
                <a:lnTo>
                  <a:pt x="265518" y="34632"/>
                </a:lnTo>
                <a:lnTo>
                  <a:pt x="265518" y="51244"/>
                </a:lnTo>
                <a:lnTo>
                  <a:pt x="251269" y="80581"/>
                </a:lnTo>
                <a:lnTo>
                  <a:pt x="261849" y="80581"/>
                </a:lnTo>
                <a:lnTo>
                  <a:pt x="264375" y="78397"/>
                </a:lnTo>
                <a:lnTo>
                  <a:pt x="267195" y="73596"/>
                </a:lnTo>
                <a:lnTo>
                  <a:pt x="271157" y="60718"/>
                </a:lnTo>
                <a:lnTo>
                  <a:pt x="272148" y="52616"/>
                </a:lnTo>
                <a:lnTo>
                  <a:pt x="272148" y="33185"/>
                </a:lnTo>
                <a:lnTo>
                  <a:pt x="271157" y="25184"/>
                </a:lnTo>
                <a:lnTo>
                  <a:pt x="267195" y="12534"/>
                </a:lnTo>
                <a:lnTo>
                  <a:pt x="264375" y="7810"/>
                </a:lnTo>
                <a:lnTo>
                  <a:pt x="261788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02040" y="4644644"/>
            <a:ext cx="272415" cy="86360"/>
          </a:xfrm>
          <a:custGeom>
            <a:avLst/>
            <a:gdLst/>
            <a:ahLst/>
            <a:cxnLst/>
            <a:rect l="l" t="t" r="r" b="b"/>
            <a:pathLst>
              <a:path w="272415" h="86360">
                <a:moveTo>
                  <a:pt x="9258" y="1485"/>
                </a:moveTo>
                <a:lnTo>
                  <a:pt x="1600" y="1485"/>
                </a:lnTo>
                <a:lnTo>
                  <a:pt x="24803" y="41719"/>
                </a:lnTo>
                <a:lnTo>
                  <a:pt x="0" y="84810"/>
                </a:lnTo>
                <a:lnTo>
                  <a:pt x="7086" y="84810"/>
                </a:lnTo>
                <a:lnTo>
                  <a:pt x="22059" y="57835"/>
                </a:lnTo>
                <a:lnTo>
                  <a:pt x="25488" y="51473"/>
                </a:lnTo>
                <a:lnTo>
                  <a:pt x="26708" y="49110"/>
                </a:lnTo>
                <a:lnTo>
                  <a:pt x="28003" y="46520"/>
                </a:lnTo>
                <a:lnTo>
                  <a:pt x="35390" y="46520"/>
                </a:lnTo>
                <a:lnTo>
                  <a:pt x="32804" y="42062"/>
                </a:lnTo>
                <a:lnTo>
                  <a:pt x="35745" y="36918"/>
                </a:lnTo>
                <a:lnTo>
                  <a:pt x="29032" y="36918"/>
                </a:lnTo>
                <a:lnTo>
                  <a:pt x="26479" y="32499"/>
                </a:lnTo>
                <a:lnTo>
                  <a:pt x="24498" y="28994"/>
                </a:lnTo>
                <a:lnTo>
                  <a:pt x="23431" y="27165"/>
                </a:lnTo>
                <a:lnTo>
                  <a:pt x="22288" y="25260"/>
                </a:lnTo>
                <a:lnTo>
                  <a:pt x="9258" y="1485"/>
                </a:lnTo>
                <a:close/>
              </a:path>
              <a:path w="272415" h="86360">
                <a:moveTo>
                  <a:pt x="35390" y="46520"/>
                </a:moveTo>
                <a:lnTo>
                  <a:pt x="28460" y="46520"/>
                </a:lnTo>
                <a:lnTo>
                  <a:pt x="29908" y="49110"/>
                </a:lnTo>
                <a:lnTo>
                  <a:pt x="31267" y="51473"/>
                </a:lnTo>
                <a:lnTo>
                  <a:pt x="33781" y="55740"/>
                </a:lnTo>
                <a:lnTo>
                  <a:pt x="34975" y="57835"/>
                </a:lnTo>
                <a:lnTo>
                  <a:pt x="36118" y="59893"/>
                </a:lnTo>
                <a:lnTo>
                  <a:pt x="50177" y="84810"/>
                </a:lnTo>
                <a:lnTo>
                  <a:pt x="57607" y="84810"/>
                </a:lnTo>
                <a:lnTo>
                  <a:pt x="35390" y="46520"/>
                </a:lnTo>
                <a:close/>
              </a:path>
              <a:path w="272415" h="86360">
                <a:moveTo>
                  <a:pt x="56006" y="1485"/>
                </a:moveTo>
                <a:lnTo>
                  <a:pt x="48806" y="1485"/>
                </a:lnTo>
                <a:lnTo>
                  <a:pt x="34594" y="27165"/>
                </a:lnTo>
                <a:lnTo>
                  <a:pt x="33616" y="28994"/>
                </a:lnTo>
                <a:lnTo>
                  <a:pt x="31864" y="32499"/>
                </a:lnTo>
                <a:lnTo>
                  <a:pt x="30784" y="34556"/>
                </a:lnTo>
                <a:lnTo>
                  <a:pt x="29489" y="36918"/>
                </a:lnTo>
                <a:lnTo>
                  <a:pt x="35745" y="36918"/>
                </a:lnTo>
                <a:lnTo>
                  <a:pt x="56006" y="1485"/>
                </a:lnTo>
                <a:close/>
              </a:path>
              <a:path w="272415" h="86360">
                <a:moveTo>
                  <a:pt x="89954" y="50406"/>
                </a:moveTo>
                <a:lnTo>
                  <a:pt x="61836" y="50406"/>
                </a:lnTo>
                <a:lnTo>
                  <a:pt x="61836" y="56121"/>
                </a:lnTo>
                <a:lnTo>
                  <a:pt x="89954" y="56121"/>
                </a:lnTo>
                <a:lnTo>
                  <a:pt x="89954" y="50406"/>
                </a:lnTo>
                <a:close/>
              </a:path>
              <a:path w="272415" h="86360">
                <a:moveTo>
                  <a:pt x="148247" y="78981"/>
                </a:moveTo>
                <a:lnTo>
                  <a:pt x="105270" y="78981"/>
                </a:lnTo>
                <a:lnTo>
                  <a:pt x="105270" y="84810"/>
                </a:lnTo>
                <a:lnTo>
                  <a:pt x="148247" y="84810"/>
                </a:lnTo>
                <a:lnTo>
                  <a:pt x="148247" y="78981"/>
                </a:lnTo>
                <a:close/>
              </a:path>
              <a:path w="272415" h="86360">
                <a:moveTo>
                  <a:pt x="130873" y="1485"/>
                </a:moveTo>
                <a:lnTo>
                  <a:pt x="125501" y="1485"/>
                </a:lnTo>
                <a:lnTo>
                  <a:pt x="123520" y="2628"/>
                </a:lnTo>
                <a:lnTo>
                  <a:pt x="121208" y="3644"/>
                </a:lnTo>
                <a:lnTo>
                  <a:pt x="115950" y="5397"/>
                </a:lnTo>
                <a:lnTo>
                  <a:pt x="112928" y="6134"/>
                </a:lnTo>
                <a:lnTo>
                  <a:pt x="109499" y="6743"/>
                </a:lnTo>
                <a:lnTo>
                  <a:pt x="109499" y="11315"/>
                </a:lnTo>
                <a:lnTo>
                  <a:pt x="124244" y="11315"/>
                </a:lnTo>
                <a:lnTo>
                  <a:pt x="124244" y="78981"/>
                </a:lnTo>
                <a:lnTo>
                  <a:pt x="130873" y="78981"/>
                </a:lnTo>
                <a:lnTo>
                  <a:pt x="130873" y="1485"/>
                </a:lnTo>
                <a:close/>
              </a:path>
              <a:path w="272415" h="86360">
                <a:moveTo>
                  <a:pt x="200748" y="5715"/>
                </a:moveTo>
                <a:lnTo>
                  <a:pt x="187413" y="5715"/>
                </a:lnTo>
                <a:lnTo>
                  <a:pt x="190652" y="6515"/>
                </a:lnTo>
                <a:lnTo>
                  <a:pt x="195681" y="9715"/>
                </a:lnTo>
                <a:lnTo>
                  <a:pt x="197523" y="11912"/>
                </a:lnTo>
                <a:lnTo>
                  <a:pt x="199885" y="17475"/>
                </a:lnTo>
                <a:lnTo>
                  <a:pt x="200482" y="20574"/>
                </a:lnTo>
                <a:lnTo>
                  <a:pt x="200482" y="29032"/>
                </a:lnTo>
                <a:lnTo>
                  <a:pt x="179184" y="63716"/>
                </a:lnTo>
                <a:lnTo>
                  <a:pt x="161048" y="80695"/>
                </a:lnTo>
                <a:lnTo>
                  <a:pt x="161048" y="84810"/>
                </a:lnTo>
                <a:lnTo>
                  <a:pt x="211340" y="84810"/>
                </a:lnTo>
                <a:lnTo>
                  <a:pt x="211340" y="79552"/>
                </a:lnTo>
                <a:lnTo>
                  <a:pt x="171564" y="79552"/>
                </a:lnTo>
                <a:lnTo>
                  <a:pt x="176914" y="74416"/>
                </a:lnTo>
                <a:lnTo>
                  <a:pt x="205790" y="35547"/>
                </a:lnTo>
                <a:lnTo>
                  <a:pt x="207225" y="29679"/>
                </a:lnTo>
                <a:lnTo>
                  <a:pt x="207225" y="19011"/>
                </a:lnTo>
                <a:lnTo>
                  <a:pt x="206311" y="14795"/>
                </a:lnTo>
                <a:lnTo>
                  <a:pt x="202653" y="7721"/>
                </a:lnTo>
                <a:lnTo>
                  <a:pt x="200748" y="5715"/>
                </a:lnTo>
                <a:close/>
              </a:path>
              <a:path w="272415" h="86360">
                <a:moveTo>
                  <a:pt x="211340" y="78867"/>
                </a:moveTo>
                <a:lnTo>
                  <a:pt x="183070" y="78867"/>
                </a:lnTo>
                <a:lnTo>
                  <a:pt x="180797" y="78943"/>
                </a:lnTo>
                <a:lnTo>
                  <a:pt x="171564" y="79552"/>
                </a:lnTo>
                <a:lnTo>
                  <a:pt x="211340" y="79552"/>
                </a:lnTo>
                <a:lnTo>
                  <a:pt x="211340" y="78867"/>
                </a:lnTo>
                <a:close/>
              </a:path>
              <a:path w="272415" h="86360">
                <a:moveTo>
                  <a:pt x="189014" y="0"/>
                </a:moveTo>
                <a:lnTo>
                  <a:pt x="179108" y="0"/>
                </a:lnTo>
                <a:lnTo>
                  <a:pt x="174726" y="1130"/>
                </a:lnTo>
                <a:lnTo>
                  <a:pt x="167258" y="5626"/>
                </a:lnTo>
                <a:lnTo>
                  <a:pt x="163829" y="8496"/>
                </a:lnTo>
                <a:lnTo>
                  <a:pt x="160705" y="12001"/>
                </a:lnTo>
                <a:lnTo>
                  <a:pt x="164934" y="16002"/>
                </a:lnTo>
                <a:lnTo>
                  <a:pt x="167373" y="12954"/>
                </a:lnTo>
                <a:lnTo>
                  <a:pt x="170167" y="10477"/>
                </a:lnTo>
                <a:lnTo>
                  <a:pt x="176491" y="6667"/>
                </a:lnTo>
                <a:lnTo>
                  <a:pt x="179870" y="5715"/>
                </a:lnTo>
                <a:lnTo>
                  <a:pt x="200748" y="5715"/>
                </a:lnTo>
                <a:lnTo>
                  <a:pt x="200024" y="4953"/>
                </a:lnTo>
                <a:lnTo>
                  <a:pt x="193166" y="990"/>
                </a:lnTo>
                <a:lnTo>
                  <a:pt x="189014" y="0"/>
                </a:lnTo>
                <a:close/>
              </a:path>
              <a:path w="272415" h="86360">
                <a:moveTo>
                  <a:pt x="252717" y="0"/>
                </a:moveTo>
                <a:lnTo>
                  <a:pt x="242658" y="0"/>
                </a:lnTo>
                <a:lnTo>
                  <a:pt x="238290" y="1562"/>
                </a:lnTo>
                <a:lnTo>
                  <a:pt x="230898" y="7810"/>
                </a:lnTo>
                <a:lnTo>
                  <a:pt x="228066" y="12534"/>
                </a:lnTo>
                <a:lnTo>
                  <a:pt x="224104" y="25184"/>
                </a:lnTo>
                <a:lnTo>
                  <a:pt x="223113" y="33185"/>
                </a:lnTo>
                <a:lnTo>
                  <a:pt x="223113" y="52616"/>
                </a:lnTo>
                <a:lnTo>
                  <a:pt x="242658" y="86296"/>
                </a:lnTo>
                <a:lnTo>
                  <a:pt x="252717" y="86296"/>
                </a:lnTo>
                <a:lnTo>
                  <a:pt x="257060" y="84721"/>
                </a:lnTo>
                <a:lnTo>
                  <a:pt x="261849" y="80581"/>
                </a:lnTo>
                <a:lnTo>
                  <a:pt x="244106" y="80581"/>
                </a:lnTo>
                <a:lnTo>
                  <a:pt x="240957" y="79197"/>
                </a:lnTo>
                <a:lnTo>
                  <a:pt x="235546" y="73634"/>
                </a:lnTo>
                <a:lnTo>
                  <a:pt x="233451" y="69430"/>
                </a:lnTo>
                <a:lnTo>
                  <a:pt x="230479" y="58242"/>
                </a:lnTo>
                <a:lnTo>
                  <a:pt x="229742" y="51244"/>
                </a:lnTo>
                <a:lnTo>
                  <a:pt x="229742" y="34632"/>
                </a:lnTo>
                <a:lnTo>
                  <a:pt x="244106" y="5600"/>
                </a:lnTo>
                <a:lnTo>
                  <a:pt x="261788" y="5600"/>
                </a:lnTo>
                <a:lnTo>
                  <a:pt x="257060" y="1562"/>
                </a:lnTo>
                <a:lnTo>
                  <a:pt x="252717" y="0"/>
                </a:lnTo>
                <a:close/>
              </a:path>
              <a:path w="272415" h="86360">
                <a:moveTo>
                  <a:pt x="261788" y="5600"/>
                </a:moveTo>
                <a:lnTo>
                  <a:pt x="251269" y="5600"/>
                </a:lnTo>
                <a:lnTo>
                  <a:pt x="254406" y="6972"/>
                </a:lnTo>
                <a:lnTo>
                  <a:pt x="259816" y="12458"/>
                </a:lnTo>
                <a:lnTo>
                  <a:pt x="261899" y="16611"/>
                </a:lnTo>
                <a:lnTo>
                  <a:pt x="264794" y="27736"/>
                </a:lnTo>
                <a:lnTo>
                  <a:pt x="265518" y="34632"/>
                </a:lnTo>
                <a:lnTo>
                  <a:pt x="265518" y="51244"/>
                </a:lnTo>
                <a:lnTo>
                  <a:pt x="251269" y="80581"/>
                </a:lnTo>
                <a:lnTo>
                  <a:pt x="261849" y="80581"/>
                </a:lnTo>
                <a:lnTo>
                  <a:pt x="264375" y="78397"/>
                </a:lnTo>
                <a:lnTo>
                  <a:pt x="267195" y="73596"/>
                </a:lnTo>
                <a:lnTo>
                  <a:pt x="271157" y="60718"/>
                </a:lnTo>
                <a:lnTo>
                  <a:pt x="272148" y="52616"/>
                </a:lnTo>
                <a:lnTo>
                  <a:pt x="272148" y="33185"/>
                </a:lnTo>
                <a:lnTo>
                  <a:pt x="271157" y="25184"/>
                </a:lnTo>
                <a:lnTo>
                  <a:pt x="267195" y="12534"/>
                </a:lnTo>
                <a:lnTo>
                  <a:pt x="264375" y="7810"/>
                </a:lnTo>
                <a:lnTo>
                  <a:pt x="261788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502040" y="4909299"/>
            <a:ext cx="273050" cy="86360"/>
          </a:xfrm>
          <a:custGeom>
            <a:avLst/>
            <a:gdLst/>
            <a:ahLst/>
            <a:cxnLst/>
            <a:rect l="l" t="t" r="r" b="b"/>
            <a:pathLst>
              <a:path w="273050" h="86360">
                <a:moveTo>
                  <a:pt x="9258" y="1485"/>
                </a:moveTo>
                <a:lnTo>
                  <a:pt x="1600" y="1485"/>
                </a:lnTo>
                <a:lnTo>
                  <a:pt x="24803" y="41719"/>
                </a:lnTo>
                <a:lnTo>
                  <a:pt x="0" y="84810"/>
                </a:lnTo>
                <a:lnTo>
                  <a:pt x="7086" y="84810"/>
                </a:lnTo>
                <a:lnTo>
                  <a:pt x="22059" y="57835"/>
                </a:lnTo>
                <a:lnTo>
                  <a:pt x="25488" y="51473"/>
                </a:lnTo>
                <a:lnTo>
                  <a:pt x="26708" y="49110"/>
                </a:lnTo>
                <a:lnTo>
                  <a:pt x="28003" y="46520"/>
                </a:lnTo>
                <a:lnTo>
                  <a:pt x="35390" y="46520"/>
                </a:lnTo>
                <a:lnTo>
                  <a:pt x="32804" y="42062"/>
                </a:lnTo>
                <a:lnTo>
                  <a:pt x="35745" y="36918"/>
                </a:lnTo>
                <a:lnTo>
                  <a:pt x="29032" y="36918"/>
                </a:lnTo>
                <a:lnTo>
                  <a:pt x="26479" y="32499"/>
                </a:lnTo>
                <a:lnTo>
                  <a:pt x="24498" y="28994"/>
                </a:lnTo>
                <a:lnTo>
                  <a:pt x="23431" y="27165"/>
                </a:lnTo>
                <a:lnTo>
                  <a:pt x="22288" y="25260"/>
                </a:lnTo>
                <a:lnTo>
                  <a:pt x="9258" y="1485"/>
                </a:lnTo>
                <a:close/>
              </a:path>
              <a:path w="273050" h="86360">
                <a:moveTo>
                  <a:pt x="35390" y="46520"/>
                </a:moveTo>
                <a:lnTo>
                  <a:pt x="28460" y="46520"/>
                </a:lnTo>
                <a:lnTo>
                  <a:pt x="29908" y="49110"/>
                </a:lnTo>
                <a:lnTo>
                  <a:pt x="31267" y="51473"/>
                </a:lnTo>
                <a:lnTo>
                  <a:pt x="33781" y="55740"/>
                </a:lnTo>
                <a:lnTo>
                  <a:pt x="34975" y="57835"/>
                </a:lnTo>
                <a:lnTo>
                  <a:pt x="36118" y="59893"/>
                </a:lnTo>
                <a:lnTo>
                  <a:pt x="50177" y="84810"/>
                </a:lnTo>
                <a:lnTo>
                  <a:pt x="57607" y="84810"/>
                </a:lnTo>
                <a:lnTo>
                  <a:pt x="35390" y="46520"/>
                </a:lnTo>
                <a:close/>
              </a:path>
              <a:path w="273050" h="86360">
                <a:moveTo>
                  <a:pt x="56006" y="1485"/>
                </a:moveTo>
                <a:lnTo>
                  <a:pt x="48806" y="1485"/>
                </a:lnTo>
                <a:lnTo>
                  <a:pt x="34594" y="27165"/>
                </a:lnTo>
                <a:lnTo>
                  <a:pt x="33616" y="28994"/>
                </a:lnTo>
                <a:lnTo>
                  <a:pt x="31864" y="32499"/>
                </a:lnTo>
                <a:lnTo>
                  <a:pt x="30784" y="34556"/>
                </a:lnTo>
                <a:lnTo>
                  <a:pt x="29489" y="36918"/>
                </a:lnTo>
                <a:lnTo>
                  <a:pt x="35745" y="36918"/>
                </a:lnTo>
                <a:lnTo>
                  <a:pt x="56006" y="1485"/>
                </a:lnTo>
                <a:close/>
              </a:path>
              <a:path w="273050" h="86360">
                <a:moveTo>
                  <a:pt x="89954" y="50406"/>
                </a:moveTo>
                <a:lnTo>
                  <a:pt x="61836" y="50406"/>
                </a:lnTo>
                <a:lnTo>
                  <a:pt x="61836" y="56121"/>
                </a:lnTo>
                <a:lnTo>
                  <a:pt x="89954" y="56121"/>
                </a:lnTo>
                <a:lnTo>
                  <a:pt x="89954" y="50406"/>
                </a:lnTo>
                <a:close/>
              </a:path>
              <a:path w="273050" h="86360">
                <a:moveTo>
                  <a:pt x="130416" y="0"/>
                </a:moveTo>
                <a:lnTo>
                  <a:pt x="120357" y="0"/>
                </a:lnTo>
                <a:lnTo>
                  <a:pt x="115989" y="1562"/>
                </a:lnTo>
                <a:lnTo>
                  <a:pt x="108597" y="7810"/>
                </a:lnTo>
                <a:lnTo>
                  <a:pt x="105765" y="12534"/>
                </a:lnTo>
                <a:lnTo>
                  <a:pt x="101803" y="25184"/>
                </a:lnTo>
                <a:lnTo>
                  <a:pt x="100812" y="33185"/>
                </a:lnTo>
                <a:lnTo>
                  <a:pt x="100812" y="52616"/>
                </a:lnTo>
                <a:lnTo>
                  <a:pt x="120357" y="86296"/>
                </a:lnTo>
                <a:lnTo>
                  <a:pt x="130416" y="86296"/>
                </a:lnTo>
                <a:lnTo>
                  <a:pt x="134759" y="84721"/>
                </a:lnTo>
                <a:lnTo>
                  <a:pt x="139538" y="80581"/>
                </a:lnTo>
                <a:lnTo>
                  <a:pt x="121805" y="80581"/>
                </a:lnTo>
                <a:lnTo>
                  <a:pt x="118656" y="79197"/>
                </a:lnTo>
                <a:lnTo>
                  <a:pt x="113245" y="73634"/>
                </a:lnTo>
                <a:lnTo>
                  <a:pt x="111150" y="69430"/>
                </a:lnTo>
                <a:lnTo>
                  <a:pt x="108178" y="58229"/>
                </a:lnTo>
                <a:lnTo>
                  <a:pt x="107441" y="51244"/>
                </a:lnTo>
                <a:lnTo>
                  <a:pt x="107441" y="34632"/>
                </a:lnTo>
                <a:lnTo>
                  <a:pt x="121805" y="5600"/>
                </a:lnTo>
                <a:lnTo>
                  <a:pt x="139487" y="5600"/>
                </a:lnTo>
                <a:lnTo>
                  <a:pt x="134759" y="1562"/>
                </a:lnTo>
                <a:lnTo>
                  <a:pt x="130416" y="0"/>
                </a:lnTo>
                <a:close/>
              </a:path>
              <a:path w="273050" h="86360">
                <a:moveTo>
                  <a:pt x="139487" y="5600"/>
                </a:moveTo>
                <a:lnTo>
                  <a:pt x="128968" y="5600"/>
                </a:lnTo>
                <a:lnTo>
                  <a:pt x="132105" y="6972"/>
                </a:lnTo>
                <a:lnTo>
                  <a:pt x="137515" y="12458"/>
                </a:lnTo>
                <a:lnTo>
                  <a:pt x="139598" y="16611"/>
                </a:lnTo>
                <a:lnTo>
                  <a:pt x="142493" y="27736"/>
                </a:lnTo>
                <a:lnTo>
                  <a:pt x="143217" y="34632"/>
                </a:lnTo>
                <a:lnTo>
                  <a:pt x="143217" y="51244"/>
                </a:lnTo>
                <a:lnTo>
                  <a:pt x="128968" y="80581"/>
                </a:lnTo>
                <a:lnTo>
                  <a:pt x="139538" y="80581"/>
                </a:lnTo>
                <a:lnTo>
                  <a:pt x="142074" y="78397"/>
                </a:lnTo>
                <a:lnTo>
                  <a:pt x="144894" y="73596"/>
                </a:lnTo>
                <a:lnTo>
                  <a:pt x="148856" y="60718"/>
                </a:lnTo>
                <a:lnTo>
                  <a:pt x="149847" y="52616"/>
                </a:lnTo>
                <a:lnTo>
                  <a:pt x="149847" y="33185"/>
                </a:lnTo>
                <a:lnTo>
                  <a:pt x="148856" y="25184"/>
                </a:lnTo>
                <a:lnTo>
                  <a:pt x="144894" y="12534"/>
                </a:lnTo>
                <a:lnTo>
                  <a:pt x="142074" y="7810"/>
                </a:lnTo>
                <a:lnTo>
                  <a:pt x="139487" y="5600"/>
                </a:lnTo>
                <a:close/>
              </a:path>
              <a:path w="273050" h="86360">
                <a:moveTo>
                  <a:pt x="166877" y="73952"/>
                </a:moveTo>
                <a:lnTo>
                  <a:pt x="162877" y="78295"/>
                </a:lnTo>
                <a:lnTo>
                  <a:pt x="165163" y="80657"/>
                </a:lnTo>
                <a:lnTo>
                  <a:pt x="167766" y="82575"/>
                </a:lnTo>
                <a:lnTo>
                  <a:pt x="173634" y="85547"/>
                </a:lnTo>
                <a:lnTo>
                  <a:pt x="177164" y="86296"/>
                </a:lnTo>
                <a:lnTo>
                  <a:pt x="185089" y="86296"/>
                </a:lnTo>
                <a:lnTo>
                  <a:pt x="188721" y="85458"/>
                </a:lnTo>
                <a:lnTo>
                  <a:pt x="195656" y="82105"/>
                </a:lnTo>
                <a:lnTo>
                  <a:pt x="197548" y="80467"/>
                </a:lnTo>
                <a:lnTo>
                  <a:pt x="178574" y="80467"/>
                </a:lnTo>
                <a:lnTo>
                  <a:pt x="175920" y="79921"/>
                </a:lnTo>
                <a:lnTo>
                  <a:pt x="170967" y="77711"/>
                </a:lnTo>
                <a:lnTo>
                  <a:pt x="168782" y="76085"/>
                </a:lnTo>
                <a:lnTo>
                  <a:pt x="166877" y="73952"/>
                </a:lnTo>
                <a:close/>
              </a:path>
              <a:path w="273050" h="86360">
                <a:moveTo>
                  <a:pt x="210540" y="34747"/>
                </a:moveTo>
                <a:lnTo>
                  <a:pt x="204254" y="34747"/>
                </a:lnTo>
                <a:lnTo>
                  <a:pt x="204482" y="41262"/>
                </a:lnTo>
                <a:lnTo>
                  <a:pt x="204025" y="41814"/>
                </a:lnTo>
                <a:lnTo>
                  <a:pt x="187223" y="79768"/>
                </a:lnTo>
                <a:lnTo>
                  <a:pt x="184365" y="80467"/>
                </a:lnTo>
                <a:lnTo>
                  <a:pt x="197548" y="80467"/>
                </a:lnTo>
                <a:lnTo>
                  <a:pt x="210497" y="47764"/>
                </a:lnTo>
                <a:lnTo>
                  <a:pt x="210540" y="34747"/>
                </a:lnTo>
                <a:close/>
              </a:path>
              <a:path w="273050" h="86360">
                <a:moveTo>
                  <a:pt x="187832" y="0"/>
                </a:moveTo>
                <a:lnTo>
                  <a:pt x="179679" y="0"/>
                </a:lnTo>
                <a:lnTo>
                  <a:pt x="175920" y="1130"/>
                </a:lnTo>
                <a:lnTo>
                  <a:pt x="169138" y="5626"/>
                </a:lnTo>
                <a:lnTo>
                  <a:pt x="166395" y="8762"/>
                </a:lnTo>
                <a:lnTo>
                  <a:pt x="162204" y="16840"/>
                </a:lnTo>
                <a:lnTo>
                  <a:pt x="161162" y="21450"/>
                </a:lnTo>
                <a:lnTo>
                  <a:pt x="161162" y="32270"/>
                </a:lnTo>
                <a:lnTo>
                  <a:pt x="179031" y="52806"/>
                </a:lnTo>
                <a:lnTo>
                  <a:pt x="186347" y="52806"/>
                </a:lnTo>
                <a:lnTo>
                  <a:pt x="188912" y="52311"/>
                </a:lnTo>
                <a:lnTo>
                  <a:pt x="193865" y="50330"/>
                </a:lnTo>
                <a:lnTo>
                  <a:pt x="196214" y="48958"/>
                </a:lnTo>
                <a:lnTo>
                  <a:pt x="197992" y="47548"/>
                </a:lnTo>
                <a:lnTo>
                  <a:pt x="180708" y="47548"/>
                </a:lnTo>
                <a:lnTo>
                  <a:pt x="177520" y="46634"/>
                </a:lnTo>
                <a:lnTo>
                  <a:pt x="172567" y="42976"/>
                </a:lnTo>
                <a:lnTo>
                  <a:pt x="170738" y="40487"/>
                </a:lnTo>
                <a:lnTo>
                  <a:pt x="168376" y="34162"/>
                </a:lnTo>
                <a:lnTo>
                  <a:pt x="167792" y="30594"/>
                </a:lnTo>
                <a:lnTo>
                  <a:pt x="167792" y="22593"/>
                </a:lnTo>
                <a:lnTo>
                  <a:pt x="180670" y="5486"/>
                </a:lnTo>
                <a:lnTo>
                  <a:pt x="199512" y="5486"/>
                </a:lnTo>
                <a:lnTo>
                  <a:pt x="198043" y="4190"/>
                </a:lnTo>
                <a:lnTo>
                  <a:pt x="191490" y="838"/>
                </a:lnTo>
                <a:lnTo>
                  <a:pt x="187832" y="0"/>
                </a:lnTo>
                <a:close/>
              </a:path>
              <a:path w="273050" h="86360">
                <a:moveTo>
                  <a:pt x="204025" y="35068"/>
                </a:moveTo>
                <a:lnTo>
                  <a:pt x="201053" y="39242"/>
                </a:lnTo>
                <a:lnTo>
                  <a:pt x="197738" y="42506"/>
                </a:lnTo>
                <a:lnTo>
                  <a:pt x="190880" y="46545"/>
                </a:lnTo>
                <a:lnTo>
                  <a:pt x="187642" y="47548"/>
                </a:lnTo>
                <a:lnTo>
                  <a:pt x="197992" y="47548"/>
                </a:lnTo>
                <a:lnTo>
                  <a:pt x="200634" y="45453"/>
                </a:lnTo>
                <a:lnTo>
                  <a:pt x="202653" y="43472"/>
                </a:lnTo>
                <a:lnTo>
                  <a:pt x="204025" y="41814"/>
                </a:lnTo>
                <a:lnTo>
                  <a:pt x="204025" y="35068"/>
                </a:lnTo>
                <a:close/>
              </a:path>
              <a:path w="273050" h="86360">
                <a:moveTo>
                  <a:pt x="204254" y="34747"/>
                </a:moveTo>
                <a:lnTo>
                  <a:pt x="204025" y="35068"/>
                </a:lnTo>
                <a:lnTo>
                  <a:pt x="204025" y="41814"/>
                </a:lnTo>
                <a:lnTo>
                  <a:pt x="204482" y="41262"/>
                </a:lnTo>
                <a:lnTo>
                  <a:pt x="204254" y="34747"/>
                </a:lnTo>
                <a:close/>
              </a:path>
              <a:path w="273050" h="86360">
                <a:moveTo>
                  <a:pt x="199512" y="5486"/>
                </a:moveTo>
                <a:lnTo>
                  <a:pt x="188213" y="5486"/>
                </a:lnTo>
                <a:lnTo>
                  <a:pt x="192036" y="6845"/>
                </a:lnTo>
                <a:lnTo>
                  <a:pt x="198056" y="12255"/>
                </a:lnTo>
                <a:lnTo>
                  <a:pt x="200304" y="16103"/>
                </a:lnTo>
                <a:lnTo>
                  <a:pt x="203276" y="26085"/>
                </a:lnTo>
                <a:lnTo>
                  <a:pt x="204025" y="31889"/>
                </a:lnTo>
                <a:lnTo>
                  <a:pt x="204025" y="35068"/>
                </a:lnTo>
                <a:lnTo>
                  <a:pt x="204254" y="34747"/>
                </a:lnTo>
                <a:lnTo>
                  <a:pt x="210540" y="34747"/>
                </a:lnTo>
                <a:lnTo>
                  <a:pt x="210495" y="31889"/>
                </a:lnTo>
                <a:lnTo>
                  <a:pt x="209892" y="26746"/>
                </a:lnTo>
                <a:lnTo>
                  <a:pt x="207302" y="17144"/>
                </a:lnTo>
                <a:lnTo>
                  <a:pt x="205485" y="13131"/>
                </a:lnTo>
                <a:lnTo>
                  <a:pt x="200837" y="6654"/>
                </a:lnTo>
                <a:lnTo>
                  <a:pt x="199512" y="5486"/>
                </a:lnTo>
                <a:close/>
              </a:path>
              <a:path w="273050" h="86360">
                <a:moveTo>
                  <a:pt x="252793" y="342"/>
                </a:moveTo>
                <a:lnTo>
                  <a:pt x="244106" y="342"/>
                </a:lnTo>
                <a:lnTo>
                  <a:pt x="240461" y="1219"/>
                </a:lnTo>
                <a:lnTo>
                  <a:pt x="226656" y="25336"/>
                </a:lnTo>
                <a:lnTo>
                  <a:pt x="227812" y="29108"/>
                </a:lnTo>
                <a:lnTo>
                  <a:pt x="232460" y="35356"/>
                </a:lnTo>
                <a:lnTo>
                  <a:pt x="235115" y="37909"/>
                </a:lnTo>
                <a:lnTo>
                  <a:pt x="238086" y="39890"/>
                </a:lnTo>
                <a:lnTo>
                  <a:pt x="238086" y="40347"/>
                </a:lnTo>
                <a:lnTo>
                  <a:pt x="222199" y="60312"/>
                </a:lnTo>
                <a:lnTo>
                  <a:pt x="222199" y="68389"/>
                </a:lnTo>
                <a:lnTo>
                  <a:pt x="243077" y="86296"/>
                </a:lnTo>
                <a:lnTo>
                  <a:pt x="252983" y="86296"/>
                </a:lnTo>
                <a:lnTo>
                  <a:pt x="257327" y="85356"/>
                </a:lnTo>
                <a:lnTo>
                  <a:pt x="264794" y="81635"/>
                </a:lnTo>
                <a:lnTo>
                  <a:pt x="265605" y="80924"/>
                </a:lnTo>
                <a:lnTo>
                  <a:pt x="244411" y="80924"/>
                </a:lnTo>
                <a:lnTo>
                  <a:pt x="241033" y="80162"/>
                </a:lnTo>
                <a:lnTo>
                  <a:pt x="235013" y="77114"/>
                </a:lnTo>
                <a:lnTo>
                  <a:pt x="232676" y="75056"/>
                </a:lnTo>
                <a:lnTo>
                  <a:pt x="229323" y="69875"/>
                </a:lnTo>
                <a:lnTo>
                  <a:pt x="228485" y="66979"/>
                </a:lnTo>
                <a:lnTo>
                  <a:pt x="228514" y="59118"/>
                </a:lnTo>
                <a:lnTo>
                  <a:pt x="229781" y="55168"/>
                </a:lnTo>
                <a:lnTo>
                  <a:pt x="234962" y="48158"/>
                </a:lnTo>
                <a:lnTo>
                  <a:pt x="238239" y="45224"/>
                </a:lnTo>
                <a:lnTo>
                  <a:pt x="242201" y="42862"/>
                </a:lnTo>
                <a:lnTo>
                  <a:pt x="258889" y="42862"/>
                </a:lnTo>
                <a:lnTo>
                  <a:pt x="260489" y="41567"/>
                </a:lnTo>
                <a:lnTo>
                  <a:pt x="261015" y="41033"/>
                </a:lnTo>
                <a:lnTo>
                  <a:pt x="253974" y="41033"/>
                </a:lnTo>
                <a:lnTo>
                  <a:pt x="250545" y="39585"/>
                </a:lnTo>
                <a:lnTo>
                  <a:pt x="233057" y="24650"/>
                </a:lnTo>
                <a:lnTo>
                  <a:pt x="233057" y="16497"/>
                </a:lnTo>
                <a:lnTo>
                  <a:pt x="234467" y="12852"/>
                </a:lnTo>
                <a:lnTo>
                  <a:pt x="240106" y="7137"/>
                </a:lnTo>
                <a:lnTo>
                  <a:pt x="243687" y="5714"/>
                </a:lnTo>
                <a:lnTo>
                  <a:pt x="263900" y="5714"/>
                </a:lnTo>
                <a:lnTo>
                  <a:pt x="263309" y="5105"/>
                </a:lnTo>
                <a:lnTo>
                  <a:pt x="256755" y="1295"/>
                </a:lnTo>
                <a:lnTo>
                  <a:pt x="252793" y="342"/>
                </a:lnTo>
                <a:close/>
              </a:path>
              <a:path w="273050" h="86360">
                <a:moveTo>
                  <a:pt x="258889" y="42862"/>
                </a:moveTo>
                <a:lnTo>
                  <a:pt x="242201" y="42862"/>
                </a:lnTo>
                <a:lnTo>
                  <a:pt x="245249" y="44081"/>
                </a:lnTo>
                <a:lnTo>
                  <a:pt x="248221" y="45338"/>
                </a:lnTo>
                <a:lnTo>
                  <a:pt x="266212" y="68389"/>
                </a:lnTo>
                <a:lnTo>
                  <a:pt x="265569" y="70688"/>
                </a:lnTo>
                <a:lnTo>
                  <a:pt x="262597" y="75488"/>
                </a:lnTo>
                <a:lnTo>
                  <a:pt x="260489" y="77406"/>
                </a:lnTo>
                <a:lnTo>
                  <a:pt x="255003" y="80225"/>
                </a:lnTo>
                <a:lnTo>
                  <a:pt x="251802" y="80924"/>
                </a:lnTo>
                <a:lnTo>
                  <a:pt x="265605" y="80924"/>
                </a:lnTo>
                <a:lnTo>
                  <a:pt x="267703" y="79082"/>
                </a:lnTo>
                <a:lnTo>
                  <a:pt x="271894" y="72605"/>
                </a:lnTo>
                <a:lnTo>
                  <a:pt x="272948" y="69037"/>
                </a:lnTo>
                <a:lnTo>
                  <a:pt x="272948" y="61340"/>
                </a:lnTo>
                <a:lnTo>
                  <a:pt x="258889" y="43433"/>
                </a:lnTo>
                <a:lnTo>
                  <a:pt x="258889" y="42862"/>
                </a:lnTo>
                <a:close/>
              </a:path>
              <a:path w="273050" h="86360">
                <a:moveTo>
                  <a:pt x="263900" y="5714"/>
                </a:moveTo>
                <a:lnTo>
                  <a:pt x="251459" y="5714"/>
                </a:lnTo>
                <a:lnTo>
                  <a:pt x="254368" y="6476"/>
                </a:lnTo>
                <a:lnTo>
                  <a:pt x="259168" y="9524"/>
                </a:lnTo>
                <a:lnTo>
                  <a:pt x="260997" y="11544"/>
                </a:lnTo>
                <a:lnTo>
                  <a:pt x="263474" y="16497"/>
                </a:lnTo>
                <a:lnTo>
                  <a:pt x="263581" y="16878"/>
                </a:lnTo>
                <a:lnTo>
                  <a:pt x="264147" y="19354"/>
                </a:lnTo>
                <a:lnTo>
                  <a:pt x="264147" y="25831"/>
                </a:lnTo>
                <a:lnTo>
                  <a:pt x="263270" y="29108"/>
                </a:lnTo>
                <a:lnTo>
                  <a:pt x="259765" y="35356"/>
                </a:lnTo>
                <a:lnTo>
                  <a:pt x="257251" y="38290"/>
                </a:lnTo>
                <a:lnTo>
                  <a:pt x="253974" y="41033"/>
                </a:lnTo>
                <a:lnTo>
                  <a:pt x="261015" y="41033"/>
                </a:lnTo>
                <a:lnTo>
                  <a:pt x="270205" y="17983"/>
                </a:lnTo>
                <a:lnTo>
                  <a:pt x="269328" y="14249"/>
                </a:lnTo>
                <a:lnTo>
                  <a:pt x="265823" y="7696"/>
                </a:lnTo>
                <a:lnTo>
                  <a:pt x="263900" y="57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502040" y="5184013"/>
            <a:ext cx="273050" cy="86360"/>
          </a:xfrm>
          <a:custGeom>
            <a:avLst/>
            <a:gdLst/>
            <a:ahLst/>
            <a:cxnLst/>
            <a:rect l="l" t="t" r="r" b="b"/>
            <a:pathLst>
              <a:path w="273050" h="86360">
                <a:moveTo>
                  <a:pt x="9258" y="1485"/>
                </a:moveTo>
                <a:lnTo>
                  <a:pt x="1600" y="1485"/>
                </a:lnTo>
                <a:lnTo>
                  <a:pt x="24803" y="41719"/>
                </a:lnTo>
                <a:lnTo>
                  <a:pt x="0" y="84810"/>
                </a:lnTo>
                <a:lnTo>
                  <a:pt x="7086" y="84810"/>
                </a:lnTo>
                <a:lnTo>
                  <a:pt x="22059" y="57835"/>
                </a:lnTo>
                <a:lnTo>
                  <a:pt x="25488" y="51473"/>
                </a:lnTo>
                <a:lnTo>
                  <a:pt x="26708" y="49110"/>
                </a:lnTo>
                <a:lnTo>
                  <a:pt x="28003" y="46520"/>
                </a:lnTo>
                <a:lnTo>
                  <a:pt x="35390" y="46520"/>
                </a:lnTo>
                <a:lnTo>
                  <a:pt x="32804" y="42062"/>
                </a:lnTo>
                <a:lnTo>
                  <a:pt x="35745" y="36918"/>
                </a:lnTo>
                <a:lnTo>
                  <a:pt x="29032" y="36918"/>
                </a:lnTo>
                <a:lnTo>
                  <a:pt x="26479" y="32499"/>
                </a:lnTo>
                <a:lnTo>
                  <a:pt x="24498" y="28994"/>
                </a:lnTo>
                <a:lnTo>
                  <a:pt x="23431" y="27165"/>
                </a:lnTo>
                <a:lnTo>
                  <a:pt x="22288" y="25260"/>
                </a:lnTo>
                <a:lnTo>
                  <a:pt x="9258" y="1485"/>
                </a:lnTo>
                <a:close/>
              </a:path>
              <a:path w="273050" h="86360">
                <a:moveTo>
                  <a:pt x="35390" y="46520"/>
                </a:moveTo>
                <a:lnTo>
                  <a:pt x="28460" y="46520"/>
                </a:lnTo>
                <a:lnTo>
                  <a:pt x="29908" y="49110"/>
                </a:lnTo>
                <a:lnTo>
                  <a:pt x="31267" y="51473"/>
                </a:lnTo>
                <a:lnTo>
                  <a:pt x="33781" y="55740"/>
                </a:lnTo>
                <a:lnTo>
                  <a:pt x="34975" y="57835"/>
                </a:lnTo>
                <a:lnTo>
                  <a:pt x="36118" y="59893"/>
                </a:lnTo>
                <a:lnTo>
                  <a:pt x="50177" y="84810"/>
                </a:lnTo>
                <a:lnTo>
                  <a:pt x="57607" y="84810"/>
                </a:lnTo>
                <a:lnTo>
                  <a:pt x="35390" y="46520"/>
                </a:lnTo>
                <a:close/>
              </a:path>
              <a:path w="273050" h="86360">
                <a:moveTo>
                  <a:pt x="56006" y="1485"/>
                </a:moveTo>
                <a:lnTo>
                  <a:pt x="48806" y="1485"/>
                </a:lnTo>
                <a:lnTo>
                  <a:pt x="34594" y="27165"/>
                </a:lnTo>
                <a:lnTo>
                  <a:pt x="33616" y="28994"/>
                </a:lnTo>
                <a:lnTo>
                  <a:pt x="31864" y="32499"/>
                </a:lnTo>
                <a:lnTo>
                  <a:pt x="30784" y="34556"/>
                </a:lnTo>
                <a:lnTo>
                  <a:pt x="29489" y="36918"/>
                </a:lnTo>
                <a:lnTo>
                  <a:pt x="35745" y="36918"/>
                </a:lnTo>
                <a:lnTo>
                  <a:pt x="56006" y="1485"/>
                </a:lnTo>
                <a:close/>
              </a:path>
              <a:path w="273050" h="86360">
                <a:moveTo>
                  <a:pt x="89954" y="50406"/>
                </a:moveTo>
                <a:lnTo>
                  <a:pt x="61836" y="50406"/>
                </a:lnTo>
                <a:lnTo>
                  <a:pt x="61836" y="56121"/>
                </a:lnTo>
                <a:lnTo>
                  <a:pt x="89954" y="56121"/>
                </a:lnTo>
                <a:lnTo>
                  <a:pt x="89954" y="50406"/>
                </a:lnTo>
                <a:close/>
              </a:path>
              <a:path w="273050" h="86360">
                <a:moveTo>
                  <a:pt x="148247" y="78981"/>
                </a:moveTo>
                <a:lnTo>
                  <a:pt x="105270" y="78981"/>
                </a:lnTo>
                <a:lnTo>
                  <a:pt x="105270" y="84810"/>
                </a:lnTo>
                <a:lnTo>
                  <a:pt x="148247" y="84810"/>
                </a:lnTo>
                <a:lnTo>
                  <a:pt x="148247" y="78981"/>
                </a:lnTo>
                <a:close/>
              </a:path>
              <a:path w="273050" h="86360">
                <a:moveTo>
                  <a:pt x="130873" y="1485"/>
                </a:moveTo>
                <a:lnTo>
                  <a:pt x="125501" y="1485"/>
                </a:lnTo>
                <a:lnTo>
                  <a:pt x="123520" y="2628"/>
                </a:lnTo>
                <a:lnTo>
                  <a:pt x="121208" y="3644"/>
                </a:lnTo>
                <a:lnTo>
                  <a:pt x="115950" y="5397"/>
                </a:lnTo>
                <a:lnTo>
                  <a:pt x="112928" y="6134"/>
                </a:lnTo>
                <a:lnTo>
                  <a:pt x="109499" y="6743"/>
                </a:lnTo>
                <a:lnTo>
                  <a:pt x="109499" y="11315"/>
                </a:lnTo>
                <a:lnTo>
                  <a:pt x="124244" y="11315"/>
                </a:lnTo>
                <a:lnTo>
                  <a:pt x="124244" y="78981"/>
                </a:lnTo>
                <a:lnTo>
                  <a:pt x="130873" y="78981"/>
                </a:lnTo>
                <a:lnTo>
                  <a:pt x="130873" y="1485"/>
                </a:lnTo>
                <a:close/>
              </a:path>
              <a:path w="273050" h="86360">
                <a:moveTo>
                  <a:pt x="163220" y="70408"/>
                </a:moveTo>
                <a:lnTo>
                  <a:pt x="159562" y="74866"/>
                </a:lnTo>
                <a:lnTo>
                  <a:pt x="161323" y="76847"/>
                </a:lnTo>
                <a:lnTo>
                  <a:pt x="163271" y="78600"/>
                </a:lnTo>
                <a:lnTo>
                  <a:pt x="168071" y="82105"/>
                </a:lnTo>
                <a:lnTo>
                  <a:pt x="170878" y="83540"/>
                </a:lnTo>
                <a:lnTo>
                  <a:pt x="177279" y="85737"/>
                </a:lnTo>
                <a:lnTo>
                  <a:pt x="181013" y="86296"/>
                </a:lnTo>
                <a:lnTo>
                  <a:pt x="190004" y="86296"/>
                </a:lnTo>
                <a:lnTo>
                  <a:pt x="194271" y="85343"/>
                </a:lnTo>
                <a:lnTo>
                  <a:pt x="201891" y="81533"/>
                </a:lnTo>
                <a:lnTo>
                  <a:pt x="203072" y="80467"/>
                </a:lnTo>
                <a:lnTo>
                  <a:pt x="179831" y="80467"/>
                </a:lnTo>
                <a:lnTo>
                  <a:pt x="175450" y="79425"/>
                </a:lnTo>
                <a:lnTo>
                  <a:pt x="168592" y="75234"/>
                </a:lnTo>
                <a:lnTo>
                  <a:pt x="165658" y="72923"/>
                </a:lnTo>
                <a:lnTo>
                  <a:pt x="163220" y="70408"/>
                </a:lnTo>
                <a:close/>
              </a:path>
              <a:path w="273050" h="86360">
                <a:moveTo>
                  <a:pt x="202053" y="5714"/>
                </a:moveTo>
                <a:lnTo>
                  <a:pt x="189737" y="5714"/>
                </a:lnTo>
                <a:lnTo>
                  <a:pt x="193547" y="7073"/>
                </a:lnTo>
                <a:lnTo>
                  <a:pt x="199186" y="12484"/>
                </a:lnTo>
                <a:lnTo>
                  <a:pt x="200520" y="15849"/>
                </a:lnTo>
                <a:lnTo>
                  <a:pt x="200596" y="23812"/>
                </a:lnTo>
                <a:lnTo>
                  <a:pt x="199809" y="26847"/>
                </a:lnTo>
                <a:lnTo>
                  <a:pt x="196684" y="32257"/>
                </a:lnTo>
                <a:lnTo>
                  <a:pt x="194132" y="34404"/>
                </a:lnTo>
                <a:lnTo>
                  <a:pt x="187045" y="37604"/>
                </a:lnTo>
                <a:lnTo>
                  <a:pt x="182194" y="38404"/>
                </a:lnTo>
                <a:lnTo>
                  <a:pt x="176021" y="38404"/>
                </a:lnTo>
                <a:lnTo>
                  <a:pt x="176021" y="44119"/>
                </a:lnTo>
                <a:lnTo>
                  <a:pt x="182651" y="44119"/>
                </a:lnTo>
                <a:lnTo>
                  <a:pt x="187985" y="44881"/>
                </a:lnTo>
                <a:lnTo>
                  <a:pt x="203682" y="66332"/>
                </a:lnTo>
                <a:lnTo>
                  <a:pt x="202882" y="69456"/>
                </a:lnTo>
                <a:lnTo>
                  <a:pt x="199682" y="74790"/>
                </a:lnTo>
                <a:lnTo>
                  <a:pt x="197510" y="76847"/>
                </a:lnTo>
                <a:lnTo>
                  <a:pt x="192023" y="79743"/>
                </a:lnTo>
                <a:lnTo>
                  <a:pt x="188823" y="80467"/>
                </a:lnTo>
                <a:lnTo>
                  <a:pt x="203072" y="80467"/>
                </a:lnTo>
                <a:lnTo>
                  <a:pt x="204914" y="78803"/>
                </a:lnTo>
                <a:lnTo>
                  <a:pt x="209410" y="71716"/>
                </a:lnTo>
                <a:lnTo>
                  <a:pt x="210540" y="67551"/>
                </a:lnTo>
                <a:lnTo>
                  <a:pt x="210540" y="58864"/>
                </a:lnTo>
                <a:lnTo>
                  <a:pt x="192366" y="41262"/>
                </a:lnTo>
                <a:lnTo>
                  <a:pt x="192366" y="40690"/>
                </a:lnTo>
                <a:lnTo>
                  <a:pt x="196786" y="39242"/>
                </a:lnTo>
                <a:lnTo>
                  <a:pt x="200444" y="36804"/>
                </a:lnTo>
                <a:lnTo>
                  <a:pt x="206235" y="29946"/>
                </a:lnTo>
                <a:lnTo>
                  <a:pt x="207683" y="25526"/>
                </a:lnTo>
                <a:lnTo>
                  <a:pt x="207683" y="15849"/>
                </a:lnTo>
                <a:lnTo>
                  <a:pt x="206692" y="12230"/>
                </a:lnTo>
                <a:lnTo>
                  <a:pt x="202730" y="6286"/>
                </a:lnTo>
                <a:lnTo>
                  <a:pt x="202053" y="5714"/>
                </a:lnTo>
                <a:close/>
              </a:path>
              <a:path w="273050" h="86360">
                <a:moveTo>
                  <a:pt x="189318" y="0"/>
                </a:moveTo>
                <a:lnTo>
                  <a:pt x="180327" y="0"/>
                </a:lnTo>
                <a:lnTo>
                  <a:pt x="176174" y="952"/>
                </a:lnTo>
                <a:lnTo>
                  <a:pt x="169011" y="4762"/>
                </a:lnTo>
                <a:lnTo>
                  <a:pt x="165745" y="7073"/>
                </a:lnTo>
                <a:lnTo>
                  <a:pt x="162877" y="9715"/>
                </a:lnTo>
                <a:lnTo>
                  <a:pt x="166763" y="14287"/>
                </a:lnTo>
                <a:lnTo>
                  <a:pt x="168973" y="11849"/>
                </a:lnTo>
                <a:lnTo>
                  <a:pt x="171640" y="9817"/>
                </a:lnTo>
                <a:lnTo>
                  <a:pt x="177888" y="6540"/>
                </a:lnTo>
                <a:lnTo>
                  <a:pt x="181279" y="5714"/>
                </a:lnTo>
                <a:lnTo>
                  <a:pt x="202053" y="5714"/>
                </a:lnTo>
                <a:lnTo>
                  <a:pt x="200024" y="4000"/>
                </a:lnTo>
                <a:lnTo>
                  <a:pt x="193166" y="800"/>
                </a:lnTo>
                <a:lnTo>
                  <a:pt x="189318" y="0"/>
                </a:lnTo>
                <a:close/>
              </a:path>
              <a:path w="273050" h="86360">
                <a:moveTo>
                  <a:pt x="261902" y="5714"/>
                </a:moveTo>
                <a:lnTo>
                  <a:pt x="248564" y="5714"/>
                </a:lnTo>
                <a:lnTo>
                  <a:pt x="251802" y="6515"/>
                </a:lnTo>
                <a:lnTo>
                  <a:pt x="256832" y="9715"/>
                </a:lnTo>
                <a:lnTo>
                  <a:pt x="258673" y="11912"/>
                </a:lnTo>
                <a:lnTo>
                  <a:pt x="261035" y="17475"/>
                </a:lnTo>
                <a:lnTo>
                  <a:pt x="261632" y="20573"/>
                </a:lnTo>
                <a:lnTo>
                  <a:pt x="261632" y="29032"/>
                </a:lnTo>
                <a:lnTo>
                  <a:pt x="240335" y="63711"/>
                </a:lnTo>
                <a:lnTo>
                  <a:pt x="222199" y="80695"/>
                </a:lnTo>
                <a:lnTo>
                  <a:pt x="222199" y="84810"/>
                </a:lnTo>
                <a:lnTo>
                  <a:pt x="272491" y="84810"/>
                </a:lnTo>
                <a:lnTo>
                  <a:pt x="272491" y="79552"/>
                </a:lnTo>
                <a:lnTo>
                  <a:pt x="232714" y="79552"/>
                </a:lnTo>
                <a:lnTo>
                  <a:pt x="238065" y="74416"/>
                </a:lnTo>
                <a:lnTo>
                  <a:pt x="266941" y="35547"/>
                </a:lnTo>
                <a:lnTo>
                  <a:pt x="268376" y="29679"/>
                </a:lnTo>
                <a:lnTo>
                  <a:pt x="268376" y="19011"/>
                </a:lnTo>
                <a:lnTo>
                  <a:pt x="267461" y="14795"/>
                </a:lnTo>
                <a:lnTo>
                  <a:pt x="263804" y="7708"/>
                </a:lnTo>
                <a:lnTo>
                  <a:pt x="261902" y="5714"/>
                </a:lnTo>
                <a:close/>
              </a:path>
              <a:path w="273050" h="86360">
                <a:moveTo>
                  <a:pt x="272491" y="78866"/>
                </a:moveTo>
                <a:lnTo>
                  <a:pt x="244220" y="78866"/>
                </a:lnTo>
                <a:lnTo>
                  <a:pt x="241947" y="78943"/>
                </a:lnTo>
                <a:lnTo>
                  <a:pt x="232714" y="79552"/>
                </a:lnTo>
                <a:lnTo>
                  <a:pt x="272491" y="79552"/>
                </a:lnTo>
                <a:lnTo>
                  <a:pt x="272491" y="78866"/>
                </a:lnTo>
                <a:close/>
              </a:path>
              <a:path w="273050" h="86360">
                <a:moveTo>
                  <a:pt x="250164" y="0"/>
                </a:moveTo>
                <a:lnTo>
                  <a:pt x="240258" y="0"/>
                </a:lnTo>
                <a:lnTo>
                  <a:pt x="235877" y="1130"/>
                </a:lnTo>
                <a:lnTo>
                  <a:pt x="228409" y="5626"/>
                </a:lnTo>
                <a:lnTo>
                  <a:pt x="224980" y="8496"/>
                </a:lnTo>
                <a:lnTo>
                  <a:pt x="221856" y="12001"/>
                </a:lnTo>
                <a:lnTo>
                  <a:pt x="226085" y="16001"/>
                </a:lnTo>
                <a:lnTo>
                  <a:pt x="228523" y="12953"/>
                </a:lnTo>
                <a:lnTo>
                  <a:pt x="231317" y="10477"/>
                </a:lnTo>
                <a:lnTo>
                  <a:pt x="237642" y="6667"/>
                </a:lnTo>
                <a:lnTo>
                  <a:pt x="241020" y="5714"/>
                </a:lnTo>
                <a:lnTo>
                  <a:pt x="261902" y="5714"/>
                </a:lnTo>
                <a:lnTo>
                  <a:pt x="261175" y="4952"/>
                </a:lnTo>
                <a:lnTo>
                  <a:pt x="254317" y="990"/>
                </a:lnTo>
                <a:lnTo>
                  <a:pt x="2501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502040" y="5731941"/>
            <a:ext cx="273050" cy="86360"/>
          </a:xfrm>
          <a:custGeom>
            <a:avLst/>
            <a:gdLst/>
            <a:ahLst/>
            <a:cxnLst/>
            <a:rect l="l" t="t" r="r" b="b"/>
            <a:pathLst>
              <a:path w="273050" h="86360">
                <a:moveTo>
                  <a:pt x="9258" y="1143"/>
                </a:moveTo>
                <a:lnTo>
                  <a:pt x="1600" y="1143"/>
                </a:lnTo>
                <a:lnTo>
                  <a:pt x="24803" y="41376"/>
                </a:lnTo>
                <a:lnTo>
                  <a:pt x="0" y="84467"/>
                </a:lnTo>
                <a:lnTo>
                  <a:pt x="7086" y="84467"/>
                </a:lnTo>
                <a:lnTo>
                  <a:pt x="22059" y="57492"/>
                </a:lnTo>
                <a:lnTo>
                  <a:pt x="25488" y="51130"/>
                </a:lnTo>
                <a:lnTo>
                  <a:pt x="26708" y="48768"/>
                </a:lnTo>
                <a:lnTo>
                  <a:pt x="28003" y="46177"/>
                </a:lnTo>
                <a:lnTo>
                  <a:pt x="35390" y="46177"/>
                </a:lnTo>
                <a:lnTo>
                  <a:pt x="32804" y="41719"/>
                </a:lnTo>
                <a:lnTo>
                  <a:pt x="35745" y="36576"/>
                </a:lnTo>
                <a:lnTo>
                  <a:pt x="29032" y="36576"/>
                </a:lnTo>
                <a:lnTo>
                  <a:pt x="26479" y="32156"/>
                </a:lnTo>
                <a:lnTo>
                  <a:pt x="24498" y="28651"/>
                </a:lnTo>
                <a:lnTo>
                  <a:pt x="23431" y="26822"/>
                </a:lnTo>
                <a:lnTo>
                  <a:pt x="22288" y="24917"/>
                </a:lnTo>
                <a:lnTo>
                  <a:pt x="9258" y="1143"/>
                </a:lnTo>
                <a:close/>
              </a:path>
              <a:path w="273050" h="86360">
                <a:moveTo>
                  <a:pt x="35390" y="46177"/>
                </a:moveTo>
                <a:lnTo>
                  <a:pt x="28460" y="46177"/>
                </a:lnTo>
                <a:lnTo>
                  <a:pt x="29908" y="48768"/>
                </a:lnTo>
                <a:lnTo>
                  <a:pt x="31267" y="51130"/>
                </a:lnTo>
                <a:lnTo>
                  <a:pt x="33781" y="55397"/>
                </a:lnTo>
                <a:lnTo>
                  <a:pt x="34975" y="57492"/>
                </a:lnTo>
                <a:lnTo>
                  <a:pt x="36118" y="59550"/>
                </a:lnTo>
                <a:lnTo>
                  <a:pt x="50177" y="84467"/>
                </a:lnTo>
                <a:lnTo>
                  <a:pt x="57607" y="84467"/>
                </a:lnTo>
                <a:lnTo>
                  <a:pt x="35390" y="46177"/>
                </a:lnTo>
                <a:close/>
              </a:path>
              <a:path w="273050" h="86360">
                <a:moveTo>
                  <a:pt x="56006" y="1143"/>
                </a:moveTo>
                <a:lnTo>
                  <a:pt x="48806" y="1143"/>
                </a:lnTo>
                <a:lnTo>
                  <a:pt x="34594" y="26822"/>
                </a:lnTo>
                <a:lnTo>
                  <a:pt x="33616" y="28651"/>
                </a:lnTo>
                <a:lnTo>
                  <a:pt x="31864" y="32156"/>
                </a:lnTo>
                <a:lnTo>
                  <a:pt x="30784" y="34213"/>
                </a:lnTo>
                <a:lnTo>
                  <a:pt x="29489" y="36576"/>
                </a:lnTo>
                <a:lnTo>
                  <a:pt x="35745" y="36576"/>
                </a:lnTo>
                <a:lnTo>
                  <a:pt x="56006" y="1143"/>
                </a:lnTo>
                <a:close/>
              </a:path>
              <a:path w="273050" h="86360">
                <a:moveTo>
                  <a:pt x="89954" y="50063"/>
                </a:moveTo>
                <a:lnTo>
                  <a:pt x="61836" y="50063"/>
                </a:lnTo>
                <a:lnTo>
                  <a:pt x="61836" y="55778"/>
                </a:lnTo>
                <a:lnTo>
                  <a:pt x="89954" y="55778"/>
                </a:lnTo>
                <a:lnTo>
                  <a:pt x="89954" y="50063"/>
                </a:lnTo>
                <a:close/>
              </a:path>
              <a:path w="273050" h="86360">
                <a:moveTo>
                  <a:pt x="148247" y="78638"/>
                </a:moveTo>
                <a:lnTo>
                  <a:pt x="105270" y="78638"/>
                </a:lnTo>
                <a:lnTo>
                  <a:pt x="105270" y="84467"/>
                </a:lnTo>
                <a:lnTo>
                  <a:pt x="148247" y="84467"/>
                </a:lnTo>
                <a:lnTo>
                  <a:pt x="148247" y="78638"/>
                </a:lnTo>
                <a:close/>
              </a:path>
              <a:path w="273050" h="86360">
                <a:moveTo>
                  <a:pt x="130873" y="1143"/>
                </a:moveTo>
                <a:lnTo>
                  <a:pt x="125501" y="1143"/>
                </a:lnTo>
                <a:lnTo>
                  <a:pt x="123520" y="2286"/>
                </a:lnTo>
                <a:lnTo>
                  <a:pt x="121208" y="3302"/>
                </a:lnTo>
                <a:lnTo>
                  <a:pt x="115950" y="5054"/>
                </a:lnTo>
                <a:lnTo>
                  <a:pt x="112928" y="5791"/>
                </a:lnTo>
                <a:lnTo>
                  <a:pt x="109499" y="6400"/>
                </a:lnTo>
                <a:lnTo>
                  <a:pt x="109499" y="10972"/>
                </a:lnTo>
                <a:lnTo>
                  <a:pt x="124244" y="10972"/>
                </a:lnTo>
                <a:lnTo>
                  <a:pt x="124244" y="78638"/>
                </a:lnTo>
                <a:lnTo>
                  <a:pt x="130873" y="78638"/>
                </a:lnTo>
                <a:lnTo>
                  <a:pt x="130873" y="1143"/>
                </a:lnTo>
                <a:close/>
              </a:path>
              <a:path w="273050" h="86360">
                <a:moveTo>
                  <a:pt x="201396" y="10515"/>
                </a:moveTo>
                <a:lnTo>
                  <a:pt x="195567" y="10515"/>
                </a:lnTo>
                <a:lnTo>
                  <a:pt x="195414" y="12420"/>
                </a:lnTo>
                <a:lnTo>
                  <a:pt x="195275" y="14732"/>
                </a:lnTo>
                <a:lnTo>
                  <a:pt x="195046" y="20142"/>
                </a:lnTo>
                <a:lnTo>
                  <a:pt x="194995" y="84467"/>
                </a:lnTo>
                <a:lnTo>
                  <a:pt x="201396" y="84467"/>
                </a:lnTo>
                <a:lnTo>
                  <a:pt x="201396" y="10515"/>
                </a:lnTo>
                <a:close/>
              </a:path>
              <a:path w="273050" h="86360">
                <a:moveTo>
                  <a:pt x="201396" y="1143"/>
                </a:moveTo>
                <a:lnTo>
                  <a:pt x="194881" y="1143"/>
                </a:lnTo>
                <a:lnTo>
                  <a:pt x="158076" y="56578"/>
                </a:lnTo>
                <a:lnTo>
                  <a:pt x="158076" y="60579"/>
                </a:lnTo>
                <a:lnTo>
                  <a:pt x="194995" y="60579"/>
                </a:lnTo>
                <a:lnTo>
                  <a:pt x="194995" y="55092"/>
                </a:lnTo>
                <a:lnTo>
                  <a:pt x="165734" y="55092"/>
                </a:lnTo>
                <a:lnTo>
                  <a:pt x="188480" y="22059"/>
                </a:lnTo>
                <a:lnTo>
                  <a:pt x="189631" y="20142"/>
                </a:lnTo>
                <a:lnTo>
                  <a:pt x="190741" y="18211"/>
                </a:lnTo>
                <a:lnTo>
                  <a:pt x="194005" y="12344"/>
                </a:lnTo>
                <a:lnTo>
                  <a:pt x="194995" y="10515"/>
                </a:lnTo>
                <a:lnTo>
                  <a:pt x="201396" y="10515"/>
                </a:lnTo>
                <a:lnTo>
                  <a:pt x="201396" y="1143"/>
                </a:lnTo>
                <a:close/>
              </a:path>
              <a:path w="273050" h="86360">
                <a:moveTo>
                  <a:pt x="213283" y="55092"/>
                </a:moveTo>
                <a:lnTo>
                  <a:pt x="201396" y="55092"/>
                </a:lnTo>
                <a:lnTo>
                  <a:pt x="201396" y="60579"/>
                </a:lnTo>
                <a:lnTo>
                  <a:pt x="213283" y="60579"/>
                </a:lnTo>
                <a:lnTo>
                  <a:pt x="213283" y="55092"/>
                </a:lnTo>
                <a:close/>
              </a:path>
              <a:path w="273050" h="86360">
                <a:moveTo>
                  <a:pt x="252793" y="0"/>
                </a:moveTo>
                <a:lnTo>
                  <a:pt x="244106" y="0"/>
                </a:lnTo>
                <a:lnTo>
                  <a:pt x="240461" y="876"/>
                </a:lnTo>
                <a:lnTo>
                  <a:pt x="226656" y="24993"/>
                </a:lnTo>
                <a:lnTo>
                  <a:pt x="227812" y="28765"/>
                </a:lnTo>
                <a:lnTo>
                  <a:pt x="232460" y="35013"/>
                </a:lnTo>
                <a:lnTo>
                  <a:pt x="235115" y="37566"/>
                </a:lnTo>
                <a:lnTo>
                  <a:pt x="238086" y="39547"/>
                </a:lnTo>
                <a:lnTo>
                  <a:pt x="238086" y="40005"/>
                </a:lnTo>
                <a:lnTo>
                  <a:pt x="222199" y="59969"/>
                </a:lnTo>
                <a:lnTo>
                  <a:pt x="222199" y="68046"/>
                </a:lnTo>
                <a:lnTo>
                  <a:pt x="243077" y="85953"/>
                </a:lnTo>
                <a:lnTo>
                  <a:pt x="252983" y="85953"/>
                </a:lnTo>
                <a:lnTo>
                  <a:pt x="257327" y="85013"/>
                </a:lnTo>
                <a:lnTo>
                  <a:pt x="264794" y="81292"/>
                </a:lnTo>
                <a:lnTo>
                  <a:pt x="265605" y="80581"/>
                </a:lnTo>
                <a:lnTo>
                  <a:pt x="244411" y="80581"/>
                </a:lnTo>
                <a:lnTo>
                  <a:pt x="241033" y="79819"/>
                </a:lnTo>
                <a:lnTo>
                  <a:pt x="235013" y="76771"/>
                </a:lnTo>
                <a:lnTo>
                  <a:pt x="232676" y="74714"/>
                </a:lnTo>
                <a:lnTo>
                  <a:pt x="229323" y="69532"/>
                </a:lnTo>
                <a:lnTo>
                  <a:pt x="228485" y="66636"/>
                </a:lnTo>
                <a:lnTo>
                  <a:pt x="228514" y="58775"/>
                </a:lnTo>
                <a:lnTo>
                  <a:pt x="229781" y="54825"/>
                </a:lnTo>
                <a:lnTo>
                  <a:pt x="234962" y="47815"/>
                </a:lnTo>
                <a:lnTo>
                  <a:pt x="238239" y="44881"/>
                </a:lnTo>
                <a:lnTo>
                  <a:pt x="242201" y="42519"/>
                </a:lnTo>
                <a:lnTo>
                  <a:pt x="258889" y="42519"/>
                </a:lnTo>
                <a:lnTo>
                  <a:pt x="260489" y="41224"/>
                </a:lnTo>
                <a:lnTo>
                  <a:pt x="261015" y="40690"/>
                </a:lnTo>
                <a:lnTo>
                  <a:pt x="253974" y="40690"/>
                </a:lnTo>
                <a:lnTo>
                  <a:pt x="250545" y="39243"/>
                </a:lnTo>
                <a:lnTo>
                  <a:pt x="233057" y="24307"/>
                </a:lnTo>
                <a:lnTo>
                  <a:pt x="233057" y="16154"/>
                </a:lnTo>
                <a:lnTo>
                  <a:pt x="234467" y="12509"/>
                </a:lnTo>
                <a:lnTo>
                  <a:pt x="240106" y="6794"/>
                </a:lnTo>
                <a:lnTo>
                  <a:pt x="243687" y="5372"/>
                </a:lnTo>
                <a:lnTo>
                  <a:pt x="263900" y="5372"/>
                </a:lnTo>
                <a:lnTo>
                  <a:pt x="263309" y="4762"/>
                </a:lnTo>
                <a:lnTo>
                  <a:pt x="256755" y="952"/>
                </a:lnTo>
                <a:lnTo>
                  <a:pt x="252793" y="0"/>
                </a:lnTo>
                <a:close/>
              </a:path>
              <a:path w="273050" h="86360">
                <a:moveTo>
                  <a:pt x="258889" y="42519"/>
                </a:moveTo>
                <a:lnTo>
                  <a:pt x="242201" y="42519"/>
                </a:lnTo>
                <a:lnTo>
                  <a:pt x="245249" y="43738"/>
                </a:lnTo>
                <a:lnTo>
                  <a:pt x="248221" y="44996"/>
                </a:lnTo>
                <a:lnTo>
                  <a:pt x="266212" y="68046"/>
                </a:lnTo>
                <a:lnTo>
                  <a:pt x="265569" y="70345"/>
                </a:lnTo>
                <a:lnTo>
                  <a:pt x="262597" y="75145"/>
                </a:lnTo>
                <a:lnTo>
                  <a:pt x="260489" y="77063"/>
                </a:lnTo>
                <a:lnTo>
                  <a:pt x="255003" y="79883"/>
                </a:lnTo>
                <a:lnTo>
                  <a:pt x="251802" y="80581"/>
                </a:lnTo>
                <a:lnTo>
                  <a:pt x="265605" y="80581"/>
                </a:lnTo>
                <a:lnTo>
                  <a:pt x="267703" y="78740"/>
                </a:lnTo>
                <a:lnTo>
                  <a:pt x="271894" y="72263"/>
                </a:lnTo>
                <a:lnTo>
                  <a:pt x="272948" y="68694"/>
                </a:lnTo>
                <a:lnTo>
                  <a:pt x="272948" y="60998"/>
                </a:lnTo>
                <a:lnTo>
                  <a:pt x="258889" y="43091"/>
                </a:lnTo>
                <a:lnTo>
                  <a:pt x="258889" y="42519"/>
                </a:lnTo>
                <a:close/>
              </a:path>
              <a:path w="273050" h="86360">
                <a:moveTo>
                  <a:pt x="263900" y="5372"/>
                </a:moveTo>
                <a:lnTo>
                  <a:pt x="251459" y="5372"/>
                </a:lnTo>
                <a:lnTo>
                  <a:pt x="254368" y="6134"/>
                </a:lnTo>
                <a:lnTo>
                  <a:pt x="259168" y="9182"/>
                </a:lnTo>
                <a:lnTo>
                  <a:pt x="260997" y="11201"/>
                </a:lnTo>
                <a:lnTo>
                  <a:pt x="263474" y="16154"/>
                </a:lnTo>
                <a:lnTo>
                  <a:pt x="263581" y="16535"/>
                </a:lnTo>
                <a:lnTo>
                  <a:pt x="264147" y="19011"/>
                </a:lnTo>
                <a:lnTo>
                  <a:pt x="264147" y="25488"/>
                </a:lnTo>
                <a:lnTo>
                  <a:pt x="263270" y="28765"/>
                </a:lnTo>
                <a:lnTo>
                  <a:pt x="259765" y="35013"/>
                </a:lnTo>
                <a:lnTo>
                  <a:pt x="257251" y="37947"/>
                </a:lnTo>
                <a:lnTo>
                  <a:pt x="253974" y="40690"/>
                </a:lnTo>
                <a:lnTo>
                  <a:pt x="261015" y="40690"/>
                </a:lnTo>
                <a:lnTo>
                  <a:pt x="270205" y="17640"/>
                </a:lnTo>
                <a:lnTo>
                  <a:pt x="269328" y="13906"/>
                </a:lnTo>
                <a:lnTo>
                  <a:pt x="265823" y="7353"/>
                </a:lnTo>
                <a:lnTo>
                  <a:pt x="263900" y="53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502040" y="5456504"/>
            <a:ext cx="273050" cy="83820"/>
          </a:xfrm>
          <a:custGeom>
            <a:avLst/>
            <a:gdLst/>
            <a:ahLst/>
            <a:cxnLst/>
            <a:rect l="l" t="t" r="r" b="b"/>
            <a:pathLst>
              <a:path w="273050" h="83820">
                <a:moveTo>
                  <a:pt x="9258" y="0"/>
                </a:move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2059" y="56349"/>
                </a:lnTo>
                <a:lnTo>
                  <a:pt x="25488" y="49987"/>
                </a:lnTo>
                <a:lnTo>
                  <a:pt x="26708" y="47624"/>
                </a:lnTo>
                <a:lnTo>
                  <a:pt x="28003" y="45034"/>
                </a:lnTo>
                <a:lnTo>
                  <a:pt x="35390" y="45034"/>
                </a:lnTo>
                <a:lnTo>
                  <a:pt x="32804" y="40576"/>
                </a:lnTo>
                <a:lnTo>
                  <a:pt x="35745" y="35432"/>
                </a:lnTo>
                <a:lnTo>
                  <a:pt x="29032" y="35432"/>
                </a:lnTo>
                <a:lnTo>
                  <a:pt x="26479" y="31013"/>
                </a:lnTo>
                <a:lnTo>
                  <a:pt x="24498" y="27508"/>
                </a:lnTo>
                <a:lnTo>
                  <a:pt x="23431" y="25679"/>
                </a:lnTo>
                <a:lnTo>
                  <a:pt x="22288" y="23774"/>
                </a:lnTo>
                <a:lnTo>
                  <a:pt x="9258" y="0"/>
                </a:lnTo>
                <a:close/>
              </a:path>
              <a:path w="273050" h="83820">
                <a:moveTo>
                  <a:pt x="35390" y="45034"/>
                </a:moveTo>
                <a:lnTo>
                  <a:pt x="28460" y="45034"/>
                </a:lnTo>
                <a:lnTo>
                  <a:pt x="29908" y="47624"/>
                </a:lnTo>
                <a:lnTo>
                  <a:pt x="31267" y="49987"/>
                </a:lnTo>
                <a:lnTo>
                  <a:pt x="33781" y="54254"/>
                </a:lnTo>
                <a:lnTo>
                  <a:pt x="34975" y="56349"/>
                </a:lnTo>
                <a:lnTo>
                  <a:pt x="36118" y="58407"/>
                </a:lnTo>
                <a:lnTo>
                  <a:pt x="50177" y="83324"/>
                </a:lnTo>
                <a:lnTo>
                  <a:pt x="57607" y="83324"/>
                </a:lnTo>
                <a:lnTo>
                  <a:pt x="35390" y="45034"/>
                </a:lnTo>
                <a:close/>
              </a:path>
              <a:path w="273050" h="83820">
                <a:moveTo>
                  <a:pt x="56006" y="0"/>
                </a:moveTo>
                <a:lnTo>
                  <a:pt x="48806" y="0"/>
                </a:lnTo>
                <a:lnTo>
                  <a:pt x="34594" y="25679"/>
                </a:lnTo>
                <a:lnTo>
                  <a:pt x="33616" y="27508"/>
                </a:lnTo>
                <a:lnTo>
                  <a:pt x="31864" y="31013"/>
                </a:lnTo>
                <a:lnTo>
                  <a:pt x="30784" y="33070"/>
                </a:lnTo>
                <a:lnTo>
                  <a:pt x="29489" y="35432"/>
                </a:lnTo>
                <a:lnTo>
                  <a:pt x="35745" y="35432"/>
                </a:lnTo>
                <a:lnTo>
                  <a:pt x="56006" y="0"/>
                </a:lnTo>
                <a:close/>
              </a:path>
              <a:path w="273050" h="83820">
                <a:moveTo>
                  <a:pt x="89954" y="48920"/>
                </a:moveTo>
                <a:lnTo>
                  <a:pt x="61836" y="48920"/>
                </a:lnTo>
                <a:lnTo>
                  <a:pt x="61836" y="54635"/>
                </a:lnTo>
                <a:lnTo>
                  <a:pt x="89954" y="54635"/>
                </a:lnTo>
                <a:lnTo>
                  <a:pt x="89954" y="48920"/>
                </a:lnTo>
                <a:close/>
              </a:path>
              <a:path w="273050" h="83820">
                <a:moveTo>
                  <a:pt x="148247" y="77495"/>
                </a:moveTo>
                <a:lnTo>
                  <a:pt x="105270" y="77495"/>
                </a:lnTo>
                <a:lnTo>
                  <a:pt x="105270" y="83324"/>
                </a:lnTo>
                <a:lnTo>
                  <a:pt x="148247" y="83324"/>
                </a:lnTo>
                <a:lnTo>
                  <a:pt x="148247" y="77495"/>
                </a:lnTo>
                <a:close/>
              </a:path>
              <a:path w="273050" h="83820">
                <a:moveTo>
                  <a:pt x="130873" y="0"/>
                </a:moveTo>
                <a:lnTo>
                  <a:pt x="125501" y="0"/>
                </a:lnTo>
                <a:lnTo>
                  <a:pt x="123520" y="1142"/>
                </a:lnTo>
                <a:lnTo>
                  <a:pt x="121208" y="2158"/>
                </a:lnTo>
                <a:lnTo>
                  <a:pt x="115950" y="3911"/>
                </a:lnTo>
                <a:lnTo>
                  <a:pt x="112928" y="4648"/>
                </a:lnTo>
                <a:lnTo>
                  <a:pt x="109499" y="5257"/>
                </a:lnTo>
                <a:lnTo>
                  <a:pt x="109499" y="9829"/>
                </a:lnTo>
                <a:lnTo>
                  <a:pt x="124244" y="9829"/>
                </a:lnTo>
                <a:lnTo>
                  <a:pt x="124244" y="77495"/>
                </a:lnTo>
                <a:lnTo>
                  <a:pt x="130873" y="77495"/>
                </a:lnTo>
                <a:lnTo>
                  <a:pt x="130873" y="0"/>
                </a:lnTo>
                <a:close/>
              </a:path>
              <a:path w="273050" h="83820">
                <a:moveTo>
                  <a:pt x="201396" y="9372"/>
                </a:moveTo>
                <a:lnTo>
                  <a:pt x="195567" y="9372"/>
                </a:lnTo>
                <a:lnTo>
                  <a:pt x="195414" y="11277"/>
                </a:lnTo>
                <a:lnTo>
                  <a:pt x="195275" y="13588"/>
                </a:lnTo>
                <a:lnTo>
                  <a:pt x="195046" y="18999"/>
                </a:lnTo>
                <a:lnTo>
                  <a:pt x="194995" y="83324"/>
                </a:lnTo>
                <a:lnTo>
                  <a:pt x="201396" y="83324"/>
                </a:lnTo>
                <a:lnTo>
                  <a:pt x="201396" y="9372"/>
                </a:lnTo>
                <a:close/>
              </a:path>
              <a:path w="273050" h="83820">
                <a:moveTo>
                  <a:pt x="201396" y="0"/>
                </a:moveTo>
                <a:lnTo>
                  <a:pt x="194881" y="0"/>
                </a:lnTo>
                <a:lnTo>
                  <a:pt x="158076" y="55435"/>
                </a:lnTo>
                <a:lnTo>
                  <a:pt x="158076" y="59435"/>
                </a:lnTo>
                <a:lnTo>
                  <a:pt x="194995" y="59435"/>
                </a:lnTo>
                <a:lnTo>
                  <a:pt x="194995" y="53949"/>
                </a:lnTo>
                <a:lnTo>
                  <a:pt x="165734" y="53949"/>
                </a:lnTo>
                <a:lnTo>
                  <a:pt x="188480" y="20916"/>
                </a:lnTo>
                <a:lnTo>
                  <a:pt x="189631" y="18999"/>
                </a:lnTo>
                <a:lnTo>
                  <a:pt x="190741" y="17068"/>
                </a:lnTo>
                <a:lnTo>
                  <a:pt x="194005" y="11201"/>
                </a:lnTo>
                <a:lnTo>
                  <a:pt x="194995" y="9372"/>
                </a:lnTo>
                <a:lnTo>
                  <a:pt x="201396" y="9372"/>
                </a:lnTo>
                <a:lnTo>
                  <a:pt x="201396" y="0"/>
                </a:lnTo>
                <a:close/>
              </a:path>
              <a:path w="273050" h="83820">
                <a:moveTo>
                  <a:pt x="213283" y="53949"/>
                </a:moveTo>
                <a:lnTo>
                  <a:pt x="201396" y="53949"/>
                </a:lnTo>
                <a:lnTo>
                  <a:pt x="201396" y="59435"/>
                </a:lnTo>
                <a:lnTo>
                  <a:pt x="213283" y="59435"/>
                </a:lnTo>
                <a:lnTo>
                  <a:pt x="213283" y="53949"/>
                </a:lnTo>
                <a:close/>
              </a:path>
              <a:path w="273050" h="83820">
                <a:moveTo>
                  <a:pt x="272834" y="0"/>
                </a:moveTo>
                <a:lnTo>
                  <a:pt x="222542" y="0"/>
                </a:lnTo>
                <a:lnTo>
                  <a:pt x="222542" y="5943"/>
                </a:lnTo>
                <a:lnTo>
                  <a:pt x="264718" y="5943"/>
                </a:lnTo>
                <a:lnTo>
                  <a:pt x="260603" y="11658"/>
                </a:lnTo>
                <a:lnTo>
                  <a:pt x="244982" y="46901"/>
                </a:lnTo>
                <a:lnTo>
                  <a:pt x="240487" y="83324"/>
                </a:lnTo>
                <a:lnTo>
                  <a:pt x="247688" y="83324"/>
                </a:lnTo>
                <a:lnTo>
                  <a:pt x="248004" y="75018"/>
                </a:lnTo>
                <a:lnTo>
                  <a:pt x="248564" y="67665"/>
                </a:lnTo>
                <a:lnTo>
                  <a:pt x="257606" y="28765"/>
                </a:lnTo>
                <a:lnTo>
                  <a:pt x="272834" y="4000"/>
                </a:lnTo>
                <a:lnTo>
                  <a:pt x="2728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502040" y="5999696"/>
            <a:ext cx="272415" cy="86360"/>
          </a:xfrm>
          <a:custGeom>
            <a:avLst/>
            <a:gdLst/>
            <a:ahLst/>
            <a:cxnLst/>
            <a:rect l="l" t="t" r="r" b="b"/>
            <a:pathLst>
              <a:path w="272415" h="86360">
                <a:moveTo>
                  <a:pt x="9258" y="1485"/>
                </a:moveTo>
                <a:lnTo>
                  <a:pt x="1600" y="1485"/>
                </a:lnTo>
                <a:lnTo>
                  <a:pt x="24803" y="41719"/>
                </a:lnTo>
                <a:lnTo>
                  <a:pt x="0" y="84810"/>
                </a:lnTo>
                <a:lnTo>
                  <a:pt x="7086" y="84810"/>
                </a:lnTo>
                <a:lnTo>
                  <a:pt x="22059" y="57835"/>
                </a:lnTo>
                <a:lnTo>
                  <a:pt x="25488" y="51473"/>
                </a:lnTo>
                <a:lnTo>
                  <a:pt x="26708" y="49110"/>
                </a:lnTo>
                <a:lnTo>
                  <a:pt x="28003" y="46520"/>
                </a:lnTo>
                <a:lnTo>
                  <a:pt x="35390" y="46520"/>
                </a:lnTo>
                <a:lnTo>
                  <a:pt x="32804" y="42062"/>
                </a:lnTo>
                <a:lnTo>
                  <a:pt x="35745" y="36918"/>
                </a:lnTo>
                <a:lnTo>
                  <a:pt x="29032" y="36918"/>
                </a:lnTo>
                <a:lnTo>
                  <a:pt x="26479" y="32499"/>
                </a:lnTo>
                <a:lnTo>
                  <a:pt x="24498" y="28994"/>
                </a:lnTo>
                <a:lnTo>
                  <a:pt x="23431" y="27165"/>
                </a:lnTo>
                <a:lnTo>
                  <a:pt x="22288" y="25260"/>
                </a:lnTo>
                <a:lnTo>
                  <a:pt x="9258" y="1485"/>
                </a:lnTo>
                <a:close/>
              </a:path>
              <a:path w="272415" h="86360">
                <a:moveTo>
                  <a:pt x="35390" y="46520"/>
                </a:moveTo>
                <a:lnTo>
                  <a:pt x="28460" y="46520"/>
                </a:lnTo>
                <a:lnTo>
                  <a:pt x="29908" y="49110"/>
                </a:lnTo>
                <a:lnTo>
                  <a:pt x="31267" y="51473"/>
                </a:lnTo>
                <a:lnTo>
                  <a:pt x="33781" y="55740"/>
                </a:lnTo>
                <a:lnTo>
                  <a:pt x="34975" y="57835"/>
                </a:lnTo>
                <a:lnTo>
                  <a:pt x="36118" y="59893"/>
                </a:lnTo>
                <a:lnTo>
                  <a:pt x="50177" y="84810"/>
                </a:lnTo>
                <a:lnTo>
                  <a:pt x="57607" y="84810"/>
                </a:lnTo>
                <a:lnTo>
                  <a:pt x="35390" y="46520"/>
                </a:lnTo>
                <a:close/>
              </a:path>
              <a:path w="272415" h="86360">
                <a:moveTo>
                  <a:pt x="56006" y="1485"/>
                </a:moveTo>
                <a:lnTo>
                  <a:pt x="48806" y="1485"/>
                </a:lnTo>
                <a:lnTo>
                  <a:pt x="34594" y="27165"/>
                </a:lnTo>
                <a:lnTo>
                  <a:pt x="33616" y="28994"/>
                </a:lnTo>
                <a:lnTo>
                  <a:pt x="31864" y="32499"/>
                </a:lnTo>
                <a:lnTo>
                  <a:pt x="30784" y="34556"/>
                </a:lnTo>
                <a:lnTo>
                  <a:pt x="29489" y="36918"/>
                </a:lnTo>
                <a:lnTo>
                  <a:pt x="35745" y="36918"/>
                </a:lnTo>
                <a:lnTo>
                  <a:pt x="56006" y="1485"/>
                </a:lnTo>
                <a:close/>
              </a:path>
              <a:path w="272415" h="86360">
                <a:moveTo>
                  <a:pt x="89954" y="50406"/>
                </a:moveTo>
                <a:lnTo>
                  <a:pt x="61836" y="50406"/>
                </a:lnTo>
                <a:lnTo>
                  <a:pt x="61836" y="56121"/>
                </a:lnTo>
                <a:lnTo>
                  <a:pt x="89954" y="56121"/>
                </a:lnTo>
                <a:lnTo>
                  <a:pt x="89954" y="50406"/>
                </a:lnTo>
                <a:close/>
              </a:path>
              <a:path w="272415" h="86360">
                <a:moveTo>
                  <a:pt x="130416" y="0"/>
                </a:moveTo>
                <a:lnTo>
                  <a:pt x="120357" y="0"/>
                </a:lnTo>
                <a:lnTo>
                  <a:pt x="115989" y="1562"/>
                </a:lnTo>
                <a:lnTo>
                  <a:pt x="108597" y="7810"/>
                </a:lnTo>
                <a:lnTo>
                  <a:pt x="105765" y="12534"/>
                </a:lnTo>
                <a:lnTo>
                  <a:pt x="101803" y="25184"/>
                </a:lnTo>
                <a:lnTo>
                  <a:pt x="100812" y="33185"/>
                </a:lnTo>
                <a:lnTo>
                  <a:pt x="100812" y="52616"/>
                </a:lnTo>
                <a:lnTo>
                  <a:pt x="120357" y="86296"/>
                </a:lnTo>
                <a:lnTo>
                  <a:pt x="130416" y="86296"/>
                </a:lnTo>
                <a:lnTo>
                  <a:pt x="134759" y="84721"/>
                </a:lnTo>
                <a:lnTo>
                  <a:pt x="139548" y="80581"/>
                </a:lnTo>
                <a:lnTo>
                  <a:pt x="121805" y="80581"/>
                </a:lnTo>
                <a:lnTo>
                  <a:pt x="118656" y="79197"/>
                </a:lnTo>
                <a:lnTo>
                  <a:pt x="113245" y="73634"/>
                </a:lnTo>
                <a:lnTo>
                  <a:pt x="111150" y="69443"/>
                </a:lnTo>
                <a:lnTo>
                  <a:pt x="108178" y="58242"/>
                </a:lnTo>
                <a:lnTo>
                  <a:pt x="107441" y="51244"/>
                </a:lnTo>
                <a:lnTo>
                  <a:pt x="107441" y="34632"/>
                </a:lnTo>
                <a:lnTo>
                  <a:pt x="121805" y="5600"/>
                </a:lnTo>
                <a:lnTo>
                  <a:pt x="139487" y="5600"/>
                </a:lnTo>
                <a:lnTo>
                  <a:pt x="134759" y="1562"/>
                </a:lnTo>
                <a:lnTo>
                  <a:pt x="130416" y="0"/>
                </a:lnTo>
                <a:close/>
              </a:path>
              <a:path w="272415" h="86360">
                <a:moveTo>
                  <a:pt x="139487" y="5600"/>
                </a:moveTo>
                <a:lnTo>
                  <a:pt x="128968" y="5600"/>
                </a:lnTo>
                <a:lnTo>
                  <a:pt x="132105" y="6972"/>
                </a:lnTo>
                <a:lnTo>
                  <a:pt x="137515" y="12458"/>
                </a:lnTo>
                <a:lnTo>
                  <a:pt x="139598" y="16611"/>
                </a:lnTo>
                <a:lnTo>
                  <a:pt x="142493" y="27736"/>
                </a:lnTo>
                <a:lnTo>
                  <a:pt x="143217" y="34632"/>
                </a:lnTo>
                <a:lnTo>
                  <a:pt x="143217" y="51244"/>
                </a:lnTo>
                <a:lnTo>
                  <a:pt x="128968" y="80581"/>
                </a:lnTo>
                <a:lnTo>
                  <a:pt x="139548" y="80581"/>
                </a:lnTo>
                <a:lnTo>
                  <a:pt x="142074" y="78397"/>
                </a:lnTo>
                <a:lnTo>
                  <a:pt x="144894" y="73596"/>
                </a:lnTo>
                <a:lnTo>
                  <a:pt x="148856" y="60718"/>
                </a:lnTo>
                <a:lnTo>
                  <a:pt x="149847" y="52616"/>
                </a:lnTo>
                <a:lnTo>
                  <a:pt x="149847" y="33185"/>
                </a:lnTo>
                <a:lnTo>
                  <a:pt x="148856" y="25184"/>
                </a:lnTo>
                <a:lnTo>
                  <a:pt x="144894" y="12534"/>
                </a:lnTo>
                <a:lnTo>
                  <a:pt x="142074" y="7810"/>
                </a:lnTo>
                <a:lnTo>
                  <a:pt x="139487" y="5600"/>
                </a:lnTo>
                <a:close/>
              </a:path>
              <a:path w="272415" h="86360">
                <a:moveTo>
                  <a:pt x="191642" y="342"/>
                </a:moveTo>
                <a:lnTo>
                  <a:pt x="182956" y="342"/>
                </a:lnTo>
                <a:lnTo>
                  <a:pt x="179311" y="1219"/>
                </a:lnTo>
                <a:lnTo>
                  <a:pt x="165506" y="25336"/>
                </a:lnTo>
                <a:lnTo>
                  <a:pt x="166662" y="29108"/>
                </a:lnTo>
                <a:lnTo>
                  <a:pt x="171310" y="35356"/>
                </a:lnTo>
                <a:lnTo>
                  <a:pt x="173964" y="37909"/>
                </a:lnTo>
                <a:lnTo>
                  <a:pt x="176936" y="39890"/>
                </a:lnTo>
                <a:lnTo>
                  <a:pt x="176936" y="40347"/>
                </a:lnTo>
                <a:lnTo>
                  <a:pt x="161048" y="60312"/>
                </a:lnTo>
                <a:lnTo>
                  <a:pt x="161048" y="68389"/>
                </a:lnTo>
                <a:lnTo>
                  <a:pt x="181927" y="86296"/>
                </a:lnTo>
                <a:lnTo>
                  <a:pt x="191833" y="86296"/>
                </a:lnTo>
                <a:lnTo>
                  <a:pt x="196176" y="85356"/>
                </a:lnTo>
                <a:lnTo>
                  <a:pt x="203644" y="81635"/>
                </a:lnTo>
                <a:lnTo>
                  <a:pt x="204454" y="80924"/>
                </a:lnTo>
                <a:lnTo>
                  <a:pt x="183260" y="80924"/>
                </a:lnTo>
                <a:lnTo>
                  <a:pt x="179882" y="80162"/>
                </a:lnTo>
                <a:lnTo>
                  <a:pt x="173862" y="77114"/>
                </a:lnTo>
                <a:lnTo>
                  <a:pt x="171526" y="75056"/>
                </a:lnTo>
                <a:lnTo>
                  <a:pt x="168173" y="69875"/>
                </a:lnTo>
                <a:lnTo>
                  <a:pt x="167335" y="66979"/>
                </a:lnTo>
                <a:lnTo>
                  <a:pt x="167363" y="59118"/>
                </a:lnTo>
                <a:lnTo>
                  <a:pt x="168630" y="55168"/>
                </a:lnTo>
                <a:lnTo>
                  <a:pt x="173812" y="48158"/>
                </a:lnTo>
                <a:lnTo>
                  <a:pt x="177088" y="45224"/>
                </a:lnTo>
                <a:lnTo>
                  <a:pt x="181051" y="42862"/>
                </a:lnTo>
                <a:lnTo>
                  <a:pt x="197738" y="42862"/>
                </a:lnTo>
                <a:lnTo>
                  <a:pt x="199339" y="41567"/>
                </a:lnTo>
                <a:lnTo>
                  <a:pt x="199864" y="41033"/>
                </a:lnTo>
                <a:lnTo>
                  <a:pt x="192824" y="41033"/>
                </a:lnTo>
                <a:lnTo>
                  <a:pt x="189395" y="39585"/>
                </a:lnTo>
                <a:lnTo>
                  <a:pt x="171907" y="24650"/>
                </a:lnTo>
                <a:lnTo>
                  <a:pt x="171907" y="16497"/>
                </a:lnTo>
                <a:lnTo>
                  <a:pt x="173316" y="12865"/>
                </a:lnTo>
                <a:lnTo>
                  <a:pt x="178955" y="7150"/>
                </a:lnTo>
                <a:lnTo>
                  <a:pt x="182537" y="5714"/>
                </a:lnTo>
                <a:lnTo>
                  <a:pt x="202750" y="5714"/>
                </a:lnTo>
                <a:lnTo>
                  <a:pt x="202158" y="5105"/>
                </a:lnTo>
                <a:lnTo>
                  <a:pt x="195605" y="1295"/>
                </a:lnTo>
                <a:lnTo>
                  <a:pt x="191642" y="342"/>
                </a:lnTo>
                <a:close/>
              </a:path>
              <a:path w="272415" h="86360">
                <a:moveTo>
                  <a:pt x="197738" y="42862"/>
                </a:moveTo>
                <a:lnTo>
                  <a:pt x="181051" y="42862"/>
                </a:lnTo>
                <a:lnTo>
                  <a:pt x="184099" y="44081"/>
                </a:lnTo>
                <a:lnTo>
                  <a:pt x="187070" y="45338"/>
                </a:lnTo>
                <a:lnTo>
                  <a:pt x="205062" y="68389"/>
                </a:lnTo>
                <a:lnTo>
                  <a:pt x="204419" y="70700"/>
                </a:lnTo>
                <a:lnTo>
                  <a:pt x="201447" y="75501"/>
                </a:lnTo>
                <a:lnTo>
                  <a:pt x="199339" y="77406"/>
                </a:lnTo>
                <a:lnTo>
                  <a:pt x="193852" y="80225"/>
                </a:lnTo>
                <a:lnTo>
                  <a:pt x="190652" y="80924"/>
                </a:lnTo>
                <a:lnTo>
                  <a:pt x="204454" y="80924"/>
                </a:lnTo>
                <a:lnTo>
                  <a:pt x="206552" y="79082"/>
                </a:lnTo>
                <a:lnTo>
                  <a:pt x="210743" y="72605"/>
                </a:lnTo>
                <a:lnTo>
                  <a:pt x="211797" y="69037"/>
                </a:lnTo>
                <a:lnTo>
                  <a:pt x="211797" y="61340"/>
                </a:lnTo>
                <a:lnTo>
                  <a:pt x="197738" y="43433"/>
                </a:lnTo>
                <a:lnTo>
                  <a:pt x="197738" y="42862"/>
                </a:lnTo>
                <a:close/>
              </a:path>
              <a:path w="272415" h="86360">
                <a:moveTo>
                  <a:pt x="202750" y="5714"/>
                </a:moveTo>
                <a:lnTo>
                  <a:pt x="190309" y="5714"/>
                </a:lnTo>
                <a:lnTo>
                  <a:pt x="193217" y="6476"/>
                </a:lnTo>
                <a:lnTo>
                  <a:pt x="198018" y="9524"/>
                </a:lnTo>
                <a:lnTo>
                  <a:pt x="199847" y="11544"/>
                </a:lnTo>
                <a:lnTo>
                  <a:pt x="202323" y="16497"/>
                </a:lnTo>
                <a:lnTo>
                  <a:pt x="202431" y="16878"/>
                </a:lnTo>
                <a:lnTo>
                  <a:pt x="202996" y="19354"/>
                </a:lnTo>
                <a:lnTo>
                  <a:pt x="202996" y="25831"/>
                </a:lnTo>
                <a:lnTo>
                  <a:pt x="202120" y="29108"/>
                </a:lnTo>
                <a:lnTo>
                  <a:pt x="198615" y="35356"/>
                </a:lnTo>
                <a:lnTo>
                  <a:pt x="196100" y="38290"/>
                </a:lnTo>
                <a:lnTo>
                  <a:pt x="192824" y="41033"/>
                </a:lnTo>
                <a:lnTo>
                  <a:pt x="199864" y="41033"/>
                </a:lnTo>
                <a:lnTo>
                  <a:pt x="209054" y="17983"/>
                </a:lnTo>
                <a:lnTo>
                  <a:pt x="208178" y="14249"/>
                </a:lnTo>
                <a:lnTo>
                  <a:pt x="204673" y="7696"/>
                </a:lnTo>
                <a:lnTo>
                  <a:pt x="202750" y="5714"/>
                </a:lnTo>
                <a:close/>
              </a:path>
              <a:path w="272415" h="86360">
                <a:moveTo>
                  <a:pt x="252717" y="0"/>
                </a:moveTo>
                <a:lnTo>
                  <a:pt x="242658" y="0"/>
                </a:lnTo>
                <a:lnTo>
                  <a:pt x="238290" y="1562"/>
                </a:lnTo>
                <a:lnTo>
                  <a:pt x="230898" y="7810"/>
                </a:lnTo>
                <a:lnTo>
                  <a:pt x="228066" y="12534"/>
                </a:lnTo>
                <a:lnTo>
                  <a:pt x="224104" y="25184"/>
                </a:lnTo>
                <a:lnTo>
                  <a:pt x="223113" y="33185"/>
                </a:lnTo>
                <a:lnTo>
                  <a:pt x="223113" y="52616"/>
                </a:lnTo>
                <a:lnTo>
                  <a:pt x="242658" y="86296"/>
                </a:lnTo>
                <a:lnTo>
                  <a:pt x="252717" y="86296"/>
                </a:lnTo>
                <a:lnTo>
                  <a:pt x="257060" y="84721"/>
                </a:lnTo>
                <a:lnTo>
                  <a:pt x="261849" y="80581"/>
                </a:lnTo>
                <a:lnTo>
                  <a:pt x="244106" y="80581"/>
                </a:lnTo>
                <a:lnTo>
                  <a:pt x="240957" y="79197"/>
                </a:lnTo>
                <a:lnTo>
                  <a:pt x="235546" y="73634"/>
                </a:lnTo>
                <a:lnTo>
                  <a:pt x="233451" y="69443"/>
                </a:lnTo>
                <a:lnTo>
                  <a:pt x="230479" y="58242"/>
                </a:lnTo>
                <a:lnTo>
                  <a:pt x="229742" y="51244"/>
                </a:lnTo>
                <a:lnTo>
                  <a:pt x="229742" y="34632"/>
                </a:lnTo>
                <a:lnTo>
                  <a:pt x="244106" y="5600"/>
                </a:lnTo>
                <a:lnTo>
                  <a:pt x="261788" y="5600"/>
                </a:lnTo>
                <a:lnTo>
                  <a:pt x="257060" y="1562"/>
                </a:lnTo>
                <a:lnTo>
                  <a:pt x="252717" y="0"/>
                </a:lnTo>
                <a:close/>
              </a:path>
              <a:path w="272415" h="86360">
                <a:moveTo>
                  <a:pt x="261788" y="5600"/>
                </a:moveTo>
                <a:lnTo>
                  <a:pt x="251269" y="5600"/>
                </a:lnTo>
                <a:lnTo>
                  <a:pt x="254406" y="6972"/>
                </a:lnTo>
                <a:lnTo>
                  <a:pt x="259816" y="12458"/>
                </a:lnTo>
                <a:lnTo>
                  <a:pt x="261899" y="16611"/>
                </a:lnTo>
                <a:lnTo>
                  <a:pt x="264794" y="27736"/>
                </a:lnTo>
                <a:lnTo>
                  <a:pt x="265518" y="34632"/>
                </a:lnTo>
                <a:lnTo>
                  <a:pt x="265518" y="51244"/>
                </a:lnTo>
                <a:lnTo>
                  <a:pt x="251269" y="80581"/>
                </a:lnTo>
                <a:lnTo>
                  <a:pt x="261849" y="80581"/>
                </a:lnTo>
                <a:lnTo>
                  <a:pt x="264375" y="78397"/>
                </a:lnTo>
                <a:lnTo>
                  <a:pt x="267195" y="73596"/>
                </a:lnTo>
                <a:lnTo>
                  <a:pt x="271157" y="60718"/>
                </a:lnTo>
                <a:lnTo>
                  <a:pt x="272148" y="52616"/>
                </a:lnTo>
                <a:lnTo>
                  <a:pt x="272148" y="33185"/>
                </a:lnTo>
                <a:lnTo>
                  <a:pt x="271157" y="25184"/>
                </a:lnTo>
                <a:lnTo>
                  <a:pt x="267195" y="12534"/>
                </a:lnTo>
                <a:lnTo>
                  <a:pt x="264375" y="7810"/>
                </a:lnTo>
                <a:lnTo>
                  <a:pt x="261788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488603" y="3677615"/>
            <a:ext cx="294005" cy="101600"/>
          </a:xfrm>
          <a:custGeom>
            <a:avLst/>
            <a:gdLst/>
            <a:ahLst/>
            <a:cxnLst/>
            <a:rect l="l" t="t" r="r" b="b"/>
            <a:pathLst>
              <a:path w="294004" h="101600">
                <a:moveTo>
                  <a:pt x="42976" y="82867"/>
                </a:moveTo>
                <a:lnTo>
                  <a:pt x="0" y="82867"/>
                </a:lnTo>
                <a:lnTo>
                  <a:pt x="0" y="88125"/>
                </a:lnTo>
                <a:lnTo>
                  <a:pt x="92468" y="88125"/>
                </a:lnTo>
                <a:lnTo>
                  <a:pt x="92468" y="84582"/>
                </a:lnTo>
                <a:lnTo>
                  <a:pt x="42976" y="84582"/>
                </a:lnTo>
                <a:lnTo>
                  <a:pt x="42976" y="82867"/>
                </a:lnTo>
                <a:close/>
              </a:path>
              <a:path w="294004" h="101600">
                <a:moveTo>
                  <a:pt x="49034" y="54178"/>
                </a:moveTo>
                <a:lnTo>
                  <a:pt x="42976" y="54178"/>
                </a:lnTo>
                <a:lnTo>
                  <a:pt x="42976" y="84582"/>
                </a:lnTo>
                <a:lnTo>
                  <a:pt x="49034" y="84582"/>
                </a:lnTo>
                <a:lnTo>
                  <a:pt x="49034" y="54178"/>
                </a:lnTo>
                <a:close/>
              </a:path>
              <a:path w="294004" h="101600">
                <a:moveTo>
                  <a:pt x="92468" y="82867"/>
                </a:moveTo>
                <a:lnTo>
                  <a:pt x="49034" y="82867"/>
                </a:lnTo>
                <a:lnTo>
                  <a:pt x="49034" y="84582"/>
                </a:lnTo>
                <a:lnTo>
                  <a:pt x="92468" y="84582"/>
                </a:lnTo>
                <a:lnTo>
                  <a:pt x="92468" y="82867"/>
                </a:lnTo>
                <a:close/>
              </a:path>
              <a:path w="294004" h="101600">
                <a:moveTo>
                  <a:pt x="80467" y="9029"/>
                </a:moveTo>
                <a:lnTo>
                  <a:pt x="11544" y="9029"/>
                </a:lnTo>
                <a:lnTo>
                  <a:pt x="11544" y="55778"/>
                </a:lnTo>
                <a:lnTo>
                  <a:pt x="42976" y="55778"/>
                </a:lnTo>
                <a:lnTo>
                  <a:pt x="42976" y="54178"/>
                </a:lnTo>
                <a:lnTo>
                  <a:pt x="80467" y="54178"/>
                </a:lnTo>
                <a:lnTo>
                  <a:pt x="80467" y="50749"/>
                </a:lnTo>
                <a:lnTo>
                  <a:pt x="17373" y="50749"/>
                </a:lnTo>
                <a:lnTo>
                  <a:pt x="17373" y="14058"/>
                </a:lnTo>
                <a:lnTo>
                  <a:pt x="80467" y="14058"/>
                </a:lnTo>
                <a:lnTo>
                  <a:pt x="80467" y="9029"/>
                </a:lnTo>
                <a:close/>
              </a:path>
              <a:path w="294004" h="101600">
                <a:moveTo>
                  <a:pt x="80467" y="54178"/>
                </a:moveTo>
                <a:lnTo>
                  <a:pt x="49034" y="54178"/>
                </a:lnTo>
                <a:lnTo>
                  <a:pt x="49034" y="55778"/>
                </a:lnTo>
                <a:lnTo>
                  <a:pt x="80467" y="55778"/>
                </a:lnTo>
                <a:lnTo>
                  <a:pt x="80467" y="54178"/>
                </a:lnTo>
                <a:close/>
              </a:path>
              <a:path w="294004" h="101600">
                <a:moveTo>
                  <a:pt x="80467" y="14058"/>
                </a:moveTo>
                <a:lnTo>
                  <a:pt x="74637" y="14058"/>
                </a:lnTo>
                <a:lnTo>
                  <a:pt x="74637" y="50749"/>
                </a:lnTo>
                <a:lnTo>
                  <a:pt x="80467" y="50749"/>
                </a:lnTo>
                <a:lnTo>
                  <a:pt x="80467" y="14058"/>
                </a:lnTo>
                <a:close/>
              </a:path>
              <a:path w="294004" h="101600">
                <a:moveTo>
                  <a:pt x="190652" y="0"/>
                </a:moveTo>
                <a:lnTo>
                  <a:pt x="184708" y="0"/>
                </a:lnTo>
                <a:lnTo>
                  <a:pt x="184708" y="54749"/>
                </a:lnTo>
                <a:lnTo>
                  <a:pt x="190652" y="54749"/>
                </a:lnTo>
                <a:lnTo>
                  <a:pt x="190652" y="0"/>
                </a:lnTo>
                <a:close/>
              </a:path>
              <a:path w="294004" h="101600">
                <a:moveTo>
                  <a:pt x="171564" y="2286"/>
                </a:moveTo>
                <a:lnTo>
                  <a:pt x="165620" y="2286"/>
                </a:lnTo>
                <a:lnTo>
                  <a:pt x="165620" y="53492"/>
                </a:lnTo>
                <a:lnTo>
                  <a:pt x="171564" y="53492"/>
                </a:lnTo>
                <a:lnTo>
                  <a:pt x="171564" y="28346"/>
                </a:lnTo>
                <a:lnTo>
                  <a:pt x="168821" y="28346"/>
                </a:lnTo>
                <a:lnTo>
                  <a:pt x="168821" y="23202"/>
                </a:lnTo>
                <a:lnTo>
                  <a:pt x="171564" y="23202"/>
                </a:lnTo>
                <a:lnTo>
                  <a:pt x="171564" y="2286"/>
                </a:lnTo>
                <a:close/>
              </a:path>
              <a:path w="294004" h="101600">
                <a:moveTo>
                  <a:pt x="148590" y="6400"/>
                </a:moveTo>
                <a:lnTo>
                  <a:pt x="110528" y="6400"/>
                </a:lnTo>
                <a:lnTo>
                  <a:pt x="110528" y="48120"/>
                </a:lnTo>
                <a:lnTo>
                  <a:pt x="121805" y="48120"/>
                </a:lnTo>
                <a:lnTo>
                  <a:pt x="126453" y="48056"/>
                </a:lnTo>
                <a:lnTo>
                  <a:pt x="134835" y="47828"/>
                </a:lnTo>
                <a:lnTo>
                  <a:pt x="138912" y="47548"/>
                </a:lnTo>
                <a:lnTo>
                  <a:pt x="146837" y="46634"/>
                </a:lnTo>
                <a:lnTo>
                  <a:pt x="149741" y="46177"/>
                </a:lnTo>
                <a:lnTo>
                  <a:pt x="116585" y="46177"/>
                </a:lnTo>
                <a:lnTo>
                  <a:pt x="116585" y="11658"/>
                </a:lnTo>
                <a:lnTo>
                  <a:pt x="148590" y="11658"/>
                </a:lnTo>
                <a:lnTo>
                  <a:pt x="148590" y="6400"/>
                </a:lnTo>
                <a:close/>
              </a:path>
              <a:path w="294004" h="101600">
                <a:moveTo>
                  <a:pt x="154647" y="40005"/>
                </a:moveTo>
                <a:lnTo>
                  <a:pt x="121729" y="43091"/>
                </a:lnTo>
                <a:lnTo>
                  <a:pt x="116585" y="43091"/>
                </a:lnTo>
                <a:lnTo>
                  <a:pt x="116585" y="46177"/>
                </a:lnTo>
                <a:lnTo>
                  <a:pt x="149741" y="46177"/>
                </a:lnTo>
                <a:lnTo>
                  <a:pt x="150952" y="45986"/>
                </a:lnTo>
                <a:lnTo>
                  <a:pt x="155219" y="45148"/>
                </a:lnTo>
                <a:lnTo>
                  <a:pt x="154647" y="40005"/>
                </a:lnTo>
                <a:close/>
              </a:path>
              <a:path w="294004" h="101600">
                <a:moveTo>
                  <a:pt x="165620" y="23202"/>
                </a:moveTo>
                <a:lnTo>
                  <a:pt x="142074" y="23202"/>
                </a:lnTo>
                <a:lnTo>
                  <a:pt x="142074" y="28346"/>
                </a:lnTo>
                <a:lnTo>
                  <a:pt x="165620" y="28346"/>
                </a:lnTo>
                <a:lnTo>
                  <a:pt x="165620" y="23202"/>
                </a:lnTo>
                <a:close/>
              </a:path>
              <a:path w="294004" h="101600">
                <a:moveTo>
                  <a:pt x="171564" y="23202"/>
                </a:moveTo>
                <a:lnTo>
                  <a:pt x="168821" y="23202"/>
                </a:lnTo>
                <a:lnTo>
                  <a:pt x="168821" y="28346"/>
                </a:lnTo>
                <a:lnTo>
                  <a:pt x="171564" y="28346"/>
                </a:lnTo>
                <a:lnTo>
                  <a:pt x="171564" y="23202"/>
                </a:lnTo>
                <a:close/>
              </a:path>
              <a:path w="294004" h="101600">
                <a:moveTo>
                  <a:pt x="190652" y="59893"/>
                </a:moveTo>
                <a:lnTo>
                  <a:pt x="124472" y="59893"/>
                </a:lnTo>
                <a:lnTo>
                  <a:pt x="124472" y="64922"/>
                </a:lnTo>
                <a:lnTo>
                  <a:pt x="184708" y="64922"/>
                </a:lnTo>
                <a:lnTo>
                  <a:pt x="184708" y="76923"/>
                </a:lnTo>
                <a:lnTo>
                  <a:pt x="124815" y="76923"/>
                </a:lnTo>
                <a:lnTo>
                  <a:pt x="124815" y="100355"/>
                </a:lnTo>
                <a:lnTo>
                  <a:pt x="194881" y="100355"/>
                </a:lnTo>
                <a:lnTo>
                  <a:pt x="194881" y="98298"/>
                </a:lnTo>
                <a:lnTo>
                  <a:pt x="130759" y="98298"/>
                </a:lnTo>
                <a:lnTo>
                  <a:pt x="130759" y="81724"/>
                </a:lnTo>
                <a:lnTo>
                  <a:pt x="190652" y="81724"/>
                </a:lnTo>
                <a:lnTo>
                  <a:pt x="190652" y="59893"/>
                </a:lnTo>
                <a:close/>
              </a:path>
              <a:path w="294004" h="101600">
                <a:moveTo>
                  <a:pt x="194881" y="95211"/>
                </a:moveTo>
                <a:lnTo>
                  <a:pt x="130759" y="95211"/>
                </a:lnTo>
                <a:lnTo>
                  <a:pt x="130759" y="98298"/>
                </a:lnTo>
                <a:lnTo>
                  <a:pt x="194881" y="98298"/>
                </a:lnTo>
                <a:lnTo>
                  <a:pt x="194881" y="95211"/>
                </a:lnTo>
                <a:close/>
              </a:path>
              <a:path w="294004" h="101600">
                <a:moveTo>
                  <a:pt x="293293" y="0"/>
                </a:moveTo>
                <a:lnTo>
                  <a:pt x="287121" y="0"/>
                </a:lnTo>
                <a:lnTo>
                  <a:pt x="287121" y="60693"/>
                </a:lnTo>
                <a:lnTo>
                  <a:pt x="293293" y="60693"/>
                </a:lnTo>
                <a:lnTo>
                  <a:pt x="293293" y="42748"/>
                </a:lnTo>
                <a:lnTo>
                  <a:pt x="290093" y="42748"/>
                </a:lnTo>
                <a:lnTo>
                  <a:pt x="290093" y="37719"/>
                </a:lnTo>
                <a:lnTo>
                  <a:pt x="293293" y="37719"/>
                </a:lnTo>
                <a:lnTo>
                  <a:pt x="293293" y="22745"/>
                </a:lnTo>
                <a:lnTo>
                  <a:pt x="290093" y="22745"/>
                </a:lnTo>
                <a:lnTo>
                  <a:pt x="290093" y="17487"/>
                </a:lnTo>
                <a:lnTo>
                  <a:pt x="293293" y="17487"/>
                </a:lnTo>
                <a:lnTo>
                  <a:pt x="293293" y="0"/>
                </a:lnTo>
                <a:close/>
              </a:path>
              <a:path w="294004" h="101600">
                <a:moveTo>
                  <a:pt x="260832" y="7886"/>
                </a:moveTo>
                <a:lnTo>
                  <a:pt x="215455" y="7886"/>
                </a:lnTo>
                <a:lnTo>
                  <a:pt x="215455" y="52235"/>
                </a:lnTo>
                <a:lnTo>
                  <a:pt x="260832" y="52235"/>
                </a:lnTo>
                <a:lnTo>
                  <a:pt x="260832" y="47205"/>
                </a:lnTo>
                <a:lnTo>
                  <a:pt x="221284" y="47205"/>
                </a:lnTo>
                <a:lnTo>
                  <a:pt x="221284" y="13030"/>
                </a:lnTo>
                <a:lnTo>
                  <a:pt x="260832" y="13030"/>
                </a:lnTo>
                <a:lnTo>
                  <a:pt x="260832" y="7886"/>
                </a:lnTo>
                <a:close/>
              </a:path>
              <a:path w="294004" h="101600">
                <a:moveTo>
                  <a:pt x="260832" y="13030"/>
                </a:moveTo>
                <a:lnTo>
                  <a:pt x="254889" y="13030"/>
                </a:lnTo>
                <a:lnTo>
                  <a:pt x="254889" y="47205"/>
                </a:lnTo>
                <a:lnTo>
                  <a:pt x="260832" y="47205"/>
                </a:lnTo>
                <a:lnTo>
                  <a:pt x="260832" y="42748"/>
                </a:lnTo>
                <a:lnTo>
                  <a:pt x="258546" y="42748"/>
                </a:lnTo>
                <a:lnTo>
                  <a:pt x="258546" y="37719"/>
                </a:lnTo>
                <a:lnTo>
                  <a:pt x="260832" y="37719"/>
                </a:lnTo>
                <a:lnTo>
                  <a:pt x="260832" y="22745"/>
                </a:lnTo>
                <a:lnTo>
                  <a:pt x="258546" y="22745"/>
                </a:lnTo>
                <a:lnTo>
                  <a:pt x="258546" y="17487"/>
                </a:lnTo>
                <a:lnTo>
                  <a:pt x="260832" y="17487"/>
                </a:lnTo>
                <a:lnTo>
                  <a:pt x="260832" y="13030"/>
                </a:lnTo>
                <a:close/>
              </a:path>
              <a:path w="294004" h="101600">
                <a:moveTo>
                  <a:pt x="260832" y="37719"/>
                </a:moveTo>
                <a:lnTo>
                  <a:pt x="258546" y="37719"/>
                </a:lnTo>
                <a:lnTo>
                  <a:pt x="258546" y="42748"/>
                </a:lnTo>
                <a:lnTo>
                  <a:pt x="260832" y="42748"/>
                </a:lnTo>
                <a:lnTo>
                  <a:pt x="260832" y="37719"/>
                </a:lnTo>
                <a:close/>
              </a:path>
              <a:path w="294004" h="101600">
                <a:moveTo>
                  <a:pt x="287121" y="37719"/>
                </a:moveTo>
                <a:lnTo>
                  <a:pt x="260832" y="37719"/>
                </a:lnTo>
                <a:lnTo>
                  <a:pt x="260832" y="42748"/>
                </a:lnTo>
                <a:lnTo>
                  <a:pt x="287121" y="42748"/>
                </a:lnTo>
                <a:lnTo>
                  <a:pt x="287121" y="37719"/>
                </a:lnTo>
                <a:close/>
              </a:path>
              <a:path w="294004" h="101600">
                <a:moveTo>
                  <a:pt x="293293" y="37719"/>
                </a:moveTo>
                <a:lnTo>
                  <a:pt x="290093" y="37719"/>
                </a:lnTo>
                <a:lnTo>
                  <a:pt x="290093" y="42748"/>
                </a:lnTo>
                <a:lnTo>
                  <a:pt x="293293" y="42748"/>
                </a:lnTo>
                <a:lnTo>
                  <a:pt x="293293" y="37719"/>
                </a:lnTo>
                <a:close/>
              </a:path>
              <a:path w="294004" h="101600">
                <a:moveTo>
                  <a:pt x="260832" y="17487"/>
                </a:moveTo>
                <a:lnTo>
                  <a:pt x="258546" y="17487"/>
                </a:lnTo>
                <a:lnTo>
                  <a:pt x="258546" y="22745"/>
                </a:lnTo>
                <a:lnTo>
                  <a:pt x="260832" y="22745"/>
                </a:lnTo>
                <a:lnTo>
                  <a:pt x="260832" y="17487"/>
                </a:lnTo>
                <a:close/>
              </a:path>
              <a:path w="294004" h="101600">
                <a:moveTo>
                  <a:pt x="287121" y="17487"/>
                </a:moveTo>
                <a:lnTo>
                  <a:pt x="260832" y="17487"/>
                </a:lnTo>
                <a:lnTo>
                  <a:pt x="260832" y="22745"/>
                </a:lnTo>
                <a:lnTo>
                  <a:pt x="287121" y="22745"/>
                </a:lnTo>
                <a:lnTo>
                  <a:pt x="287121" y="17487"/>
                </a:lnTo>
                <a:close/>
              </a:path>
              <a:path w="294004" h="101600">
                <a:moveTo>
                  <a:pt x="293293" y="17487"/>
                </a:moveTo>
                <a:lnTo>
                  <a:pt x="290093" y="17487"/>
                </a:lnTo>
                <a:lnTo>
                  <a:pt x="290093" y="22745"/>
                </a:lnTo>
                <a:lnTo>
                  <a:pt x="293293" y="22745"/>
                </a:lnTo>
                <a:lnTo>
                  <a:pt x="293293" y="17487"/>
                </a:lnTo>
                <a:close/>
              </a:path>
              <a:path w="294004" h="101600">
                <a:moveTo>
                  <a:pt x="270738" y="63779"/>
                </a:moveTo>
                <a:lnTo>
                  <a:pt x="250012" y="63779"/>
                </a:lnTo>
                <a:lnTo>
                  <a:pt x="241858" y="65455"/>
                </a:lnTo>
                <a:lnTo>
                  <a:pt x="229971" y="72161"/>
                </a:lnTo>
                <a:lnTo>
                  <a:pt x="226999" y="76809"/>
                </a:lnTo>
                <a:lnTo>
                  <a:pt x="226999" y="88696"/>
                </a:lnTo>
                <a:lnTo>
                  <a:pt x="229971" y="93306"/>
                </a:lnTo>
                <a:lnTo>
                  <a:pt x="241858" y="99847"/>
                </a:lnTo>
                <a:lnTo>
                  <a:pt x="250012" y="101498"/>
                </a:lnTo>
                <a:lnTo>
                  <a:pt x="270738" y="101498"/>
                </a:lnTo>
                <a:lnTo>
                  <a:pt x="278892" y="99847"/>
                </a:lnTo>
                <a:lnTo>
                  <a:pt x="285031" y="96469"/>
                </a:lnTo>
                <a:lnTo>
                  <a:pt x="254812" y="96469"/>
                </a:lnTo>
                <a:lnTo>
                  <a:pt x="249999" y="95910"/>
                </a:lnTo>
                <a:lnTo>
                  <a:pt x="241846" y="93700"/>
                </a:lnTo>
                <a:lnTo>
                  <a:pt x="238658" y="92125"/>
                </a:lnTo>
                <a:lnTo>
                  <a:pt x="234086" y="88011"/>
                </a:lnTo>
                <a:lnTo>
                  <a:pt x="232943" y="85572"/>
                </a:lnTo>
                <a:lnTo>
                  <a:pt x="232943" y="79933"/>
                </a:lnTo>
                <a:lnTo>
                  <a:pt x="254812" y="68808"/>
                </a:lnTo>
                <a:lnTo>
                  <a:pt x="284835" y="68808"/>
                </a:lnTo>
                <a:lnTo>
                  <a:pt x="278892" y="65455"/>
                </a:lnTo>
                <a:lnTo>
                  <a:pt x="270738" y="63779"/>
                </a:lnTo>
                <a:close/>
              </a:path>
              <a:path w="294004" h="101600">
                <a:moveTo>
                  <a:pt x="284835" y="68808"/>
                </a:moveTo>
                <a:lnTo>
                  <a:pt x="265937" y="68808"/>
                </a:lnTo>
                <a:lnTo>
                  <a:pt x="270764" y="69380"/>
                </a:lnTo>
                <a:lnTo>
                  <a:pt x="278917" y="71666"/>
                </a:lnTo>
                <a:lnTo>
                  <a:pt x="282079" y="73279"/>
                </a:lnTo>
                <a:lnTo>
                  <a:pt x="286575" y="77470"/>
                </a:lnTo>
                <a:lnTo>
                  <a:pt x="287693" y="79933"/>
                </a:lnTo>
                <a:lnTo>
                  <a:pt x="287693" y="85572"/>
                </a:lnTo>
                <a:lnTo>
                  <a:pt x="265937" y="96469"/>
                </a:lnTo>
                <a:lnTo>
                  <a:pt x="285031" y="96469"/>
                </a:lnTo>
                <a:lnTo>
                  <a:pt x="290779" y="93306"/>
                </a:lnTo>
                <a:lnTo>
                  <a:pt x="293750" y="88696"/>
                </a:lnTo>
                <a:lnTo>
                  <a:pt x="293750" y="76809"/>
                </a:lnTo>
                <a:lnTo>
                  <a:pt x="290779" y="72161"/>
                </a:lnTo>
                <a:lnTo>
                  <a:pt x="284835" y="688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8" name="object 128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8366696" y="6656514"/>
            <a:ext cx="3168002" cy="1566189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366696" y="8312518"/>
            <a:ext cx="3168002" cy="1566189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1682895" y="6656514"/>
            <a:ext cx="3163798" cy="1566189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1682895" y="8312518"/>
            <a:ext cx="3167989" cy="1566189"/>
          </a:xfrm>
          <a:prstGeom prst="rect">
            <a:avLst/>
          </a:prstGeom>
        </p:spPr>
      </p:pic>
      <p:sp>
        <p:nvSpPr>
          <p:cNvPr id="132" name="object 132"/>
          <p:cNvSpPr/>
          <p:nvPr/>
        </p:nvSpPr>
        <p:spPr>
          <a:xfrm>
            <a:off x="809678" y="10263326"/>
            <a:ext cx="57150" cy="86360"/>
          </a:xfrm>
          <a:custGeom>
            <a:avLst/>
            <a:gdLst/>
            <a:ahLst/>
            <a:cxnLst/>
            <a:rect l="l" t="t" r="r" b="b"/>
            <a:pathLst>
              <a:path w="57150" h="86359">
                <a:moveTo>
                  <a:pt x="53149" y="0"/>
                </a:moveTo>
                <a:lnTo>
                  <a:pt x="9258" y="0"/>
                </a:lnTo>
                <a:lnTo>
                  <a:pt x="6743" y="40576"/>
                </a:lnTo>
                <a:lnTo>
                  <a:pt x="13830" y="45148"/>
                </a:lnTo>
                <a:lnTo>
                  <a:pt x="16332" y="43548"/>
                </a:lnTo>
                <a:lnTo>
                  <a:pt x="18516" y="42392"/>
                </a:lnTo>
                <a:lnTo>
                  <a:pt x="22174" y="40944"/>
                </a:lnTo>
                <a:lnTo>
                  <a:pt x="24371" y="40576"/>
                </a:lnTo>
                <a:lnTo>
                  <a:pt x="31457" y="40576"/>
                </a:lnTo>
                <a:lnTo>
                  <a:pt x="35102" y="42011"/>
                </a:lnTo>
                <a:lnTo>
                  <a:pt x="40665" y="47726"/>
                </a:lnTo>
                <a:lnTo>
                  <a:pt x="42062" y="51777"/>
                </a:lnTo>
                <a:lnTo>
                  <a:pt x="42062" y="60553"/>
                </a:lnTo>
                <a:lnTo>
                  <a:pt x="29324" y="73723"/>
                </a:lnTo>
                <a:lnTo>
                  <a:pt x="23545" y="73723"/>
                </a:lnTo>
                <a:lnTo>
                  <a:pt x="7086" y="65036"/>
                </a:lnTo>
                <a:lnTo>
                  <a:pt x="0" y="74637"/>
                </a:lnTo>
                <a:lnTo>
                  <a:pt x="23685" y="86067"/>
                </a:lnTo>
                <a:lnTo>
                  <a:pt x="33210" y="86067"/>
                </a:lnTo>
                <a:lnTo>
                  <a:pt x="37960" y="84912"/>
                </a:lnTo>
                <a:lnTo>
                  <a:pt x="42341" y="82588"/>
                </a:lnTo>
                <a:lnTo>
                  <a:pt x="46723" y="80264"/>
                </a:lnTo>
                <a:lnTo>
                  <a:pt x="50292" y="76911"/>
                </a:lnTo>
                <a:lnTo>
                  <a:pt x="55778" y="68148"/>
                </a:lnTo>
                <a:lnTo>
                  <a:pt x="57150" y="62839"/>
                </a:lnTo>
                <a:lnTo>
                  <a:pt x="57150" y="50406"/>
                </a:lnTo>
                <a:lnTo>
                  <a:pt x="36029" y="29832"/>
                </a:lnTo>
                <a:lnTo>
                  <a:pt x="29171" y="29832"/>
                </a:lnTo>
                <a:lnTo>
                  <a:pt x="27254" y="30073"/>
                </a:lnTo>
                <a:lnTo>
                  <a:pt x="23825" y="30975"/>
                </a:lnTo>
                <a:lnTo>
                  <a:pt x="20459" y="32461"/>
                </a:lnTo>
                <a:lnTo>
                  <a:pt x="22174" y="12687"/>
                </a:lnTo>
                <a:lnTo>
                  <a:pt x="53149" y="12687"/>
                </a:lnTo>
                <a:lnTo>
                  <a:pt x="5314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4786365" y="10261840"/>
            <a:ext cx="55880" cy="87630"/>
          </a:xfrm>
          <a:custGeom>
            <a:avLst/>
            <a:gdLst/>
            <a:ahLst/>
            <a:cxnLst/>
            <a:rect l="l" t="t" r="r" b="b"/>
            <a:pathLst>
              <a:path w="55880" h="87629">
                <a:moveTo>
                  <a:pt x="37214" y="0"/>
                </a:moveTo>
                <a:lnTo>
                  <a:pt x="27994" y="0"/>
                </a:lnTo>
                <a:lnTo>
                  <a:pt x="23930" y="863"/>
                </a:lnTo>
                <a:lnTo>
                  <a:pt x="77" y="35890"/>
                </a:lnTo>
                <a:lnTo>
                  <a:pt x="0" y="53136"/>
                </a:lnTo>
                <a:lnTo>
                  <a:pt x="714" y="58775"/>
                </a:lnTo>
                <a:lnTo>
                  <a:pt x="25708" y="87553"/>
                </a:lnTo>
                <a:lnTo>
                  <a:pt x="34471" y="87553"/>
                </a:lnTo>
                <a:lnTo>
                  <a:pt x="38776" y="86398"/>
                </a:lnTo>
                <a:lnTo>
                  <a:pt x="46549" y="81749"/>
                </a:lnTo>
                <a:lnTo>
                  <a:pt x="49673" y="78498"/>
                </a:lnTo>
                <a:lnTo>
                  <a:pt x="51011" y="76123"/>
                </a:lnTo>
                <a:lnTo>
                  <a:pt x="26394" y="76123"/>
                </a:lnTo>
                <a:lnTo>
                  <a:pt x="23650" y="75044"/>
                </a:lnTo>
                <a:lnTo>
                  <a:pt x="18926" y="70700"/>
                </a:lnTo>
                <a:lnTo>
                  <a:pt x="17072" y="67348"/>
                </a:lnTo>
                <a:lnTo>
                  <a:pt x="14418" y="58280"/>
                </a:lnTo>
                <a:lnTo>
                  <a:pt x="13909" y="53835"/>
                </a:lnTo>
                <a:lnTo>
                  <a:pt x="13630" y="53835"/>
                </a:lnTo>
                <a:lnTo>
                  <a:pt x="13059" y="43319"/>
                </a:lnTo>
                <a:lnTo>
                  <a:pt x="13744" y="42365"/>
                </a:lnTo>
                <a:lnTo>
                  <a:pt x="13838" y="36220"/>
                </a:lnTo>
                <a:lnTo>
                  <a:pt x="29556" y="12115"/>
                </a:lnTo>
                <a:lnTo>
                  <a:pt x="51710" y="12115"/>
                </a:lnTo>
                <a:lnTo>
                  <a:pt x="54207" y="9372"/>
                </a:lnTo>
                <a:lnTo>
                  <a:pt x="51768" y="6794"/>
                </a:lnTo>
                <a:lnTo>
                  <a:pt x="48733" y="4571"/>
                </a:lnTo>
                <a:lnTo>
                  <a:pt x="41494" y="914"/>
                </a:lnTo>
                <a:lnTo>
                  <a:pt x="37214" y="0"/>
                </a:lnTo>
                <a:close/>
              </a:path>
              <a:path w="55880" h="87629">
                <a:moveTo>
                  <a:pt x="52106" y="43776"/>
                </a:moveTo>
                <a:lnTo>
                  <a:pt x="31575" y="43776"/>
                </a:lnTo>
                <a:lnTo>
                  <a:pt x="33899" y="44373"/>
                </a:lnTo>
                <a:lnTo>
                  <a:pt x="37709" y="46735"/>
                </a:lnTo>
                <a:lnTo>
                  <a:pt x="39170" y="48488"/>
                </a:lnTo>
                <a:lnTo>
                  <a:pt x="41240" y="53136"/>
                </a:lnTo>
                <a:lnTo>
                  <a:pt x="41748" y="56057"/>
                </a:lnTo>
                <a:lnTo>
                  <a:pt x="41748" y="63068"/>
                </a:lnTo>
                <a:lnTo>
                  <a:pt x="31804" y="76123"/>
                </a:lnTo>
                <a:lnTo>
                  <a:pt x="51011" y="76123"/>
                </a:lnTo>
                <a:lnTo>
                  <a:pt x="54397" y="70116"/>
                </a:lnTo>
                <a:lnTo>
                  <a:pt x="55578" y="65201"/>
                </a:lnTo>
                <a:lnTo>
                  <a:pt x="55495" y="53136"/>
                </a:lnTo>
                <a:lnTo>
                  <a:pt x="54562" y="48564"/>
                </a:lnTo>
                <a:lnTo>
                  <a:pt x="52106" y="43776"/>
                </a:lnTo>
                <a:close/>
              </a:path>
              <a:path w="55880" h="87629">
                <a:moveTo>
                  <a:pt x="13744" y="42365"/>
                </a:moveTo>
                <a:lnTo>
                  <a:pt x="13059" y="43319"/>
                </a:lnTo>
                <a:lnTo>
                  <a:pt x="13630" y="53835"/>
                </a:lnTo>
                <a:lnTo>
                  <a:pt x="13816" y="53543"/>
                </a:lnTo>
                <a:lnTo>
                  <a:pt x="13744" y="42365"/>
                </a:lnTo>
                <a:close/>
              </a:path>
              <a:path w="55880" h="87629">
                <a:moveTo>
                  <a:pt x="13866" y="53463"/>
                </a:moveTo>
                <a:lnTo>
                  <a:pt x="13630" y="53835"/>
                </a:lnTo>
                <a:lnTo>
                  <a:pt x="13909" y="53835"/>
                </a:lnTo>
                <a:lnTo>
                  <a:pt x="13866" y="53463"/>
                </a:lnTo>
                <a:close/>
              </a:path>
              <a:path w="55880" h="87629">
                <a:moveTo>
                  <a:pt x="36300" y="33032"/>
                </a:moveTo>
                <a:lnTo>
                  <a:pt x="29594" y="33032"/>
                </a:lnTo>
                <a:lnTo>
                  <a:pt x="27448" y="33439"/>
                </a:lnTo>
                <a:lnTo>
                  <a:pt x="13744" y="42365"/>
                </a:lnTo>
                <a:lnTo>
                  <a:pt x="13866" y="53463"/>
                </a:lnTo>
                <a:lnTo>
                  <a:pt x="15992" y="50114"/>
                </a:lnTo>
                <a:lnTo>
                  <a:pt x="18507" y="47497"/>
                </a:lnTo>
                <a:lnTo>
                  <a:pt x="23841" y="44526"/>
                </a:lnTo>
                <a:lnTo>
                  <a:pt x="26394" y="43776"/>
                </a:lnTo>
                <a:lnTo>
                  <a:pt x="52106" y="43776"/>
                </a:lnTo>
                <a:lnTo>
                  <a:pt x="50536" y="40716"/>
                </a:lnTo>
                <a:lnTo>
                  <a:pt x="47704" y="37807"/>
                </a:lnTo>
                <a:lnTo>
                  <a:pt x="40478" y="33997"/>
                </a:lnTo>
                <a:lnTo>
                  <a:pt x="36300" y="33032"/>
                </a:lnTo>
                <a:close/>
              </a:path>
              <a:path w="55880" h="87629">
                <a:moveTo>
                  <a:pt x="51710" y="12115"/>
                </a:moveTo>
                <a:lnTo>
                  <a:pt x="35576" y="12115"/>
                </a:lnTo>
                <a:lnTo>
                  <a:pt x="38014" y="12712"/>
                </a:lnTo>
                <a:lnTo>
                  <a:pt x="42739" y="15074"/>
                </a:lnTo>
                <a:lnTo>
                  <a:pt x="44644" y="16548"/>
                </a:lnTo>
                <a:lnTo>
                  <a:pt x="46091" y="18287"/>
                </a:lnTo>
                <a:lnTo>
                  <a:pt x="51710" y="1211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288" y="2741803"/>
            <a:ext cx="2414638" cy="117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288" y="2538603"/>
            <a:ext cx="2460358" cy="1179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944" y="2335403"/>
            <a:ext cx="1562861" cy="1179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288" y="2132330"/>
            <a:ext cx="3072117" cy="11544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28490" y="2538603"/>
            <a:ext cx="2241664" cy="13144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8490" y="2335784"/>
            <a:ext cx="2180958" cy="1179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8490" y="2132076"/>
            <a:ext cx="3031731" cy="11849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72284" y="2742184"/>
            <a:ext cx="1678038" cy="11798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72284" y="2538984"/>
            <a:ext cx="2036051" cy="1179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72284" y="2335403"/>
            <a:ext cx="2074278" cy="1182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72284" y="2132584"/>
            <a:ext cx="2541384" cy="1179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88483" y="2538984"/>
            <a:ext cx="2601582" cy="1337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88483" y="2335530"/>
            <a:ext cx="1533131" cy="1182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688483" y="2132584"/>
            <a:ext cx="1111491" cy="117983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612340" y="1842947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7"/>
                </a:moveTo>
                <a:lnTo>
                  <a:pt x="25908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6"/>
                </a:lnTo>
                <a:lnTo>
                  <a:pt x="27051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2" y="17017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5" y="81914"/>
                </a:lnTo>
                <a:lnTo>
                  <a:pt x="52705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2" y="17017"/>
                </a:moveTo>
                <a:lnTo>
                  <a:pt x="27051" y="17017"/>
                </a:lnTo>
                <a:lnTo>
                  <a:pt x="27051" y="40766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7" y="41782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9" y="41782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8" y="20065"/>
                </a:lnTo>
                <a:lnTo>
                  <a:pt x="25908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479425" h="114300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60" y="105790"/>
                </a:lnTo>
                <a:lnTo>
                  <a:pt x="137160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3" y="82549"/>
                </a:lnTo>
                <a:lnTo>
                  <a:pt x="200533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7" y="55625"/>
                </a:moveTo>
                <a:lnTo>
                  <a:pt x="117602" y="55625"/>
                </a:lnTo>
                <a:lnTo>
                  <a:pt x="117602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479425" h="114300">
                <a:moveTo>
                  <a:pt x="219837" y="58800"/>
                </a:moveTo>
                <a:lnTo>
                  <a:pt x="172085" y="58800"/>
                </a:lnTo>
                <a:lnTo>
                  <a:pt x="172085" y="61467"/>
                </a:lnTo>
                <a:lnTo>
                  <a:pt x="219837" y="61467"/>
                </a:lnTo>
                <a:lnTo>
                  <a:pt x="219837" y="58800"/>
                </a:lnTo>
                <a:close/>
              </a:path>
              <a:path w="479425" h="114300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0"/>
                </a:lnTo>
                <a:close/>
              </a:path>
              <a:path w="479425" h="114300">
                <a:moveTo>
                  <a:pt x="153035" y="6984"/>
                </a:moveTo>
                <a:lnTo>
                  <a:pt x="146177" y="6984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4"/>
                </a:lnTo>
                <a:close/>
              </a:path>
              <a:path w="479425" h="114300">
                <a:moveTo>
                  <a:pt x="184404" y="37210"/>
                </a:moveTo>
                <a:lnTo>
                  <a:pt x="153035" y="37210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0"/>
                </a:lnTo>
                <a:close/>
              </a:path>
              <a:path w="479425" h="114300">
                <a:moveTo>
                  <a:pt x="191008" y="6984"/>
                </a:moveTo>
                <a:lnTo>
                  <a:pt x="184404" y="6984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8" y="37210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479425" h="114300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479425" h="114300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479425" h="114300">
                <a:moveTo>
                  <a:pt x="372237" y="60324"/>
                </a:moveTo>
                <a:lnTo>
                  <a:pt x="270002" y="60324"/>
                </a:lnTo>
                <a:lnTo>
                  <a:pt x="270002" y="66039"/>
                </a:lnTo>
                <a:lnTo>
                  <a:pt x="372237" y="66039"/>
                </a:lnTo>
                <a:lnTo>
                  <a:pt x="372237" y="60324"/>
                </a:lnTo>
                <a:close/>
              </a:path>
              <a:path w="479425" h="114300">
                <a:moveTo>
                  <a:pt x="358648" y="79120"/>
                </a:moveTo>
                <a:lnTo>
                  <a:pt x="281432" y="79120"/>
                </a:lnTo>
                <a:lnTo>
                  <a:pt x="281432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8" y="113156"/>
                </a:lnTo>
                <a:lnTo>
                  <a:pt x="358648" y="79120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5"/>
                </a:lnTo>
                <a:lnTo>
                  <a:pt x="290830" y="44195"/>
                </a:lnTo>
                <a:lnTo>
                  <a:pt x="290830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30" y="22097"/>
                </a:lnTo>
                <a:lnTo>
                  <a:pt x="290830" y="8889"/>
                </a:lnTo>
                <a:lnTo>
                  <a:pt x="359156" y="8889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30" y="41909"/>
                </a:lnTo>
                <a:lnTo>
                  <a:pt x="290830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30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30" y="27685"/>
                </a:lnTo>
                <a:lnTo>
                  <a:pt x="290830" y="22097"/>
                </a:lnTo>
                <a:close/>
              </a:path>
              <a:path w="479425" h="114300">
                <a:moveTo>
                  <a:pt x="355980" y="22097"/>
                </a:moveTo>
                <a:lnTo>
                  <a:pt x="290830" y="22097"/>
                </a:lnTo>
                <a:lnTo>
                  <a:pt x="290830" y="27685"/>
                </a:lnTo>
                <a:lnTo>
                  <a:pt x="355980" y="27685"/>
                </a:lnTo>
                <a:lnTo>
                  <a:pt x="355980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80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80" y="113791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890" y="105028"/>
                </a:lnTo>
                <a:lnTo>
                  <a:pt x="417322" y="103250"/>
                </a:lnTo>
                <a:lnTo>
                  <a:pt x="412242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06" y="77469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1"/>
                </a:lnTo>
                <a:close/>
              </a:path>
              <a:path w="479425" h="114300">
                <a:moveTo>
                  <a:pt x="470006" y="77469"/>
                </a:moveTo>
                <a:lnTo>
                  <a:pt x="447967" y="77469"/>
                </a:lnTo>
                <a:lnTo>
                  <a:pt x="453402" y="78104"/>
                </a:lnTo>
                <a:lnTo>
                  <a:pt x="462635" y="80644"/>
                </a:lnTo>
                <a:lnTo>
                  <a:pt x="466217" y="82423"/>
                </a:lnTo>
                <a:lnTo>
                  <a:pt x="471297" y="86994"/>
                </a:lnTo>
                <a:lnTo>
                  <a:pt x="472567" y="89700"/>
                </a:lnTo>
                <a:lnTo>
                  <a:pt x="472567" y="95973"/>
                </a:lnTo>
                <a:lnTo>
                  <a:pt x="447967" y="108203"/>
                </a:lnTo>
                <a:lnTo>
                  <a:pt x="469992" y="108203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43"/>
                </a:lnTo>
                <a:lnTo>
                  <a:pt x="479298" y="88430"/>
                </a:lnTo>
                <a:lnTo>
                  <a:pt x="477774" y="84670"/>
                </a:lnTo>
                <a:lnTo>
                  <a:pt x="471678" y="78397"/>
                </a:lnTo>
                <a:lnTo>
                  <a:pt x="470006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5" y="60070"/>
                </a:lnTo>
                <a:lnTo>
                  <a:pt x="392938" y="65531"/>
                </a:lnTo>
                <a:lnTo>
                  <a:pt x="422388" y="35913"/>
                </a:lnTo>
                <a:lnTo>
                  <a:pt x="421335" y="33972"/>
                </a:lnTo>
                <a:lnTo>
                  <a:pt x="419988" y="28575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7" y="11429"/>
                </a:moveTo>
                <a:lnTo>
                  <a:pt x="424307" y="11429"/>
                </a:lnTo>
                <a:lnTo>
                  <a:pt x="424307" y="28575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5" y="57023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7" y="25780"/>
                </a:lnTo>
                <a:lnTo>
                  <a:pt x="425577" y="11429"/>
                </a:lnTo>
                <a:close/>
              </a:path>
              <a:path w="479425" h="114300">
                <a:moveTo>
                  <a:pt x="424307" y="11429"/>
                </a:moveTo>
                <a:lnTo>
                  <a:pt x="419862" y="11429"/>
                </a:lnTo>
                <a:lnTo>
                  <a:pt x="419988" y="28575"/>
                </a:lnTo>
                <a:lnTo>
                  <a:pt x="421335" y="33972"/>
                </a:lnTo>
                <a:lnTo>
                  <a:pt x="422388" y="35913"/>
                </a:lnTo>
                <a:lnTo>
                  <a:pt x="422884" y="34899"/>
                </a:lnTo>
                <a:lnTo>
                  <a:pt x="424307" y="28575"/>
                </a:lnTo>
                <a:lnTo>
                  <a:pt x="424307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7" y="11429"/>
                </a:lnTo>
                <a:lnTo>
                  <a:pt x="425577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66696" y="1844383"/>
            <a:ext cx="167411" cy="167411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8391131" y="1028306"/>
            <a:ext cx="2040889" cy="294640"/>
          </a:xfrm>
          <a:custGeom>
            <a:avLst/>
            <a:gdLst/>
            <a:ahLst/>
            <a:cxnLst/>
            <a:rect l="l" t="t" r="r" b="b"/>
            <a:pathLst>
              <a:path w="2040890" h="294640">
                <a:moveTo>
                  <a:pt x="230479" y="0"/>
                </a:moveTo>
                <a:lnTo>
                  <a:pt x="189534" y="0"/>
                </a:lnTo>
                <a:lnTo>
                  <a:pt x="189534" y="294538"/>
                </a:lnTo>
                <a:lnTo>
                  <a:pt x="230479" y="294538"/>
                </a:lnTo>
                <a:lnTo>
                  <a:pt x="230479" y="0"/>
                </a:lnTo>
                <a:close/>
              </a:path>
              <a:path w="2040890" h="294640">
                <a:moveTo>
                  <a:pt x="139344" y="25095"/>
                </a:moveTo>
                <a:lnTo>
                  <a:pt x="0" y="25095"/>
                </a:lnTo>
                <a:lnTo>
                  <a:pt x="0" y="58115"/>
                </a:lnTo>
                <a:lnTo>
                  <a:pt x="97078" y="58115"/>
                </a:lnTo>
                <a:lnTo>
                  <a:pt x="97078" y="105664"/>
                </a:lnTo>
                <a:lnTo>
                  <a:pt x="0" y="105664"/>
                </a:lnTo>
                <a:lnTo>
                  <a:pt x="0" y="225856"/>
                </a:lnTo>
                <a:lnTo>
                  <a:pt x="26415" y="225856"/>
                </a:lnTo>
                <a:lnTo>
                  <a:pt x="65090" y="225413"/>
                </a:lnTo>
                <a:lnTo>
                  <a:pt x="101288" y="223793"/>
                </a:lnTo>
                <a:lnTo>
                  <a:pt x="136372" y="220563"/>
                </a:lnTo>
                <a:lnTo>
                  <a:pt x="171703" y="215290"/>
                </a:lnTo>
                <a:lnTo>
                  <a:pt x="169392" y="192176"/>
                </a:lnTo>
                <a:lnTo>
                  <a:pt x="42265" y="192176"/>
                </a:lnTo>
                <a:lnTo>
                  <a:pt x="42265" y="138023"/>
                </a:lnTo>
                <a:lnTo>
                  <a:pt x="139344" y="138023"/>
                </a:lnTo>
                <a:lnTo>
                  <a:pt x="139344" y="25095"/>
                </a:lnTo>
                <a:close/>
              </a:path>
              <a:path w="2040890" h="294640">
                <a:moveTo>
                  <a:pt x="168401" y="182270"/>
                </a:moveTo>
                <a:lnTo>
                  <a:pt x="136759" y="186836"/>
                </a:lnTo>
                <a:lnTo>
                  <a:pt x="105952" y="189823"/>
                </a:lnTo>
                <a:lnTo>
                  <a:pt x="74836" y="191510"/>
                </a:lnTo>
                <a:lnTo>
                  <a:pt x="42265" y="192176"/>
                </a:lnTo>
                <a:lnTo>
                  <a:pt x="169392" y="192176"/>
                </a:lnTo>
                <a:lnTo>
                  <a:pt x="168401" y="182270"/>
                </a:lnTo>
                <a:close/>
              </a:path>
              <a:path w="2040890" h="294640">
                <a:moveTo>
                  <a:pt x="517093" y="0"/>
                </a:moveTo>
                <a:lnTo>
                  <a:pt x="476808" y="0"/>
                </a:lnTo>
                <a:lnTo>
                  <a:pt x="476808" y="104343"/>
                </a:lnTo>
                <a:lnTo>
                  <a:pt x="424637" y="104343"/>
                </a:lnTo>
                <a:lnTo>
                  <a:pt x="424637" y="137363"/>
                </a:lnTo>
                <a:lnTo>
                  <a:pt x="476808" y="137363"/>
                </a:lnTo>
                <a:lnTo>
                  <a:pt x="476808" y="294538"/>
                </a:lnTo>
                <a:lnTo>
                  <a:pt x="517093" y="294538"/>
                </a:lnTo>
                <a:lnTo>
                  <a:pt x="517093" y="0"/>
                </a:lnTo>
                <a:close/>
              </a:path>
              <a:path w="2040890" h="294640">
                <a:moveTo>
                  <a:pt x="420014" y="25095"/>
                </a:moveTo>
                <a:lnTo>
                  <a:pt x="283311" y="25095"/>
                </a:lnTo>
                <a:lnTo>
                  <a:pt x="283311" y="227838"/>
                </a:lnTo>
                <a:lnTo>
                  <a:pt x="306425" y="227838"/>
                </a:lnTo>
                <a:lnTo>
                  <a:pt x="342097" y="227528"/>
                </a:lnTo>
                <a:lnTo>
                  <a:pt x="374859" y="226352"/>
                </a:lnTo>
                <a:lnTo>
                  <a:pt x="406259" y="223937"/>
                </a:lnTo>
                <a:lnTo>
                  <a:pt x="437845" y="219913"/>
                </a:lnTo>
                <a:lnTo>
                  <a:pt x="434754" y="194157"/>
                </a:lnTo>
                <a:lnTo>
                  <a:pt x="324256" y="194157"/>
                </a:lnTo>
                <a:lnTo>
                  <a:pt x="324256" y="139344"/>
                </a:lnTo>
                <a:lnTo>
                  <a:pt x="409447" y="139344"/>
                </a:lnTo>
                <a:lnTo>
                  <a:pt x="409447" y="106984"/>
                </a:lnTo>
                <a:lnTo>
                  <a:pt x="324256" y="106984"/>
                </a:lnTo>
                <a:lnTo>
                  <a:pt x="324256" y="58115"/>
                </a:lnTo>
                <a:lnTo>
                  <a:pt x="420014" y="58115"/>
                </a:lnTo>
                <a:lnTo>
                  <a:pt x="420014" y="25095"/>
                </a:lnTo>
                <a:close/>
              </a:path>
              <a:path w="2040890" h="294640">
                <a:moveTo>
                  <a:pt x="433882" y="186893"/>
                </a:moveTo>
                <a:lnTo>
                  <a:pt x="407141" y="190535"/>
                </a:lnTo>
                <a:lnTo>
                  <a:pt x="380679" y="192754"/>
                </a:lnTo>
                <a:lnTo>
                  <a:pt x="353412" y="193858"/>
                </a:lnTo>
                <a:lnTo>
                  <a:pt x="324256" y="194157"/>
                </a:lnTo>
                <a:lnTo>
                  <a:pt x="434754" y="194157"/>
                </a:lnTo>
                <a:lnTo>
                  <a:pt x="433882" y="186893"/>
                </a:lnTo>
                <a:close/>
              </a:path>
              <a:path w="2040890" h="294640">
                <a:moveTo>
                  <a:pt x="803046" y="0"/>
                </a:moveTo>
                <a:lnTo>
                  <a:pt x="762101" y="0"/>
                </a:lnTo>
                <a:lnTo>
                  <a:pt x="762101" y="91135"/>
                </a:lnTo>
                <a:lnTo>
                  <a:pt x="681532" y="91135"/>
                </a:lnTo>
                <a:lnTo>
                  <a:pt x="681532" y="124155"/>
                </a:lnTo>
                <a:lnTo>
                  <a:pt x="762101" y="124155"/>
                </a:lnTo>
                <a:lnTo>
                  <a:pt x="762101" y="294538"/>
                </a:lnTo>
                <a:lnTo>
                  <a:pt x="803046" y="294538"/>
                </a:lnTo>
                <a:lnTo>
                  <a:pt x="803046" y="0"/>
                </a:lnTo>
                <a:close/>
              </a:path>
              <a:path w="2040890" h="294640">
                <a:moveTo>
                  <a:pt x="611530" y="31699"/>
                </a:moveTo>
                <a:lnTo>
                  <a:pt x="569925" y="31699"/>
                </a:lnTo>
                <a:lnTo>
                  <a:pt x="569925" y="225196"/>
                </a:lnTo>
                <a:lnTo>
                  <a:pt x="595020" y="225196"/>
                </a:lnTo>
                <a:lnTo>
                  <a:pt x="628024" y="224871"/>
                </a:lnTo>
                <a:lnTo>
                  <a:pt x="661679" y="223091"/>
                </a:lnTo>
                <a:lnTo>
                  <a:pt x="696015" y="219392"/>
                </a:lnTo>
                <a:lnTo>
                  <a:pt x="731062" y="213309"/>
                </a:lnTo>
                <a:lnTo>
                  <a:pt x="728460" y="191185"/>
                </a:lnTo>
                <a:lnTo>
                  <a:pt x="611530" y="191185"/>
                </a:lnTo>
                <a:lnTo>
                  <a:pt x="611530" y="31699"/>
                </a:lnTo>
                <a:close/>
              </a:path>
              <a:path w="2040890" h="294640">
                <a:moveTo>
                  <a:pt x="727100" y="179628"/>
                </a:moveTo>
                <a:lnTo>
                  <a:pt x="697433" y="184684"/>
                </a:lnTo>
                <a:lnTo>
                  <a:pt x="668324" y="188131"/>
                </a:lnTo>
                <a:lnTo>
                  <a:pt x="639710" y="190215"/>
                </a:lnTo>
                <a:lnTo>
                  <a:pt x="611530" y="191185"/>
                </a:lnTo>
                <a:lnTo>
                  <a:pt x="728460" y="191185"/>
                </a:lnTo>
                <a:lnTo>
                  <a:pt x="727100" y="179628"/>
                </a:lnTo>
                <a:close/>
              </a:path>
              <a:path w="2040890" h="294640">
                <a:moveTo>
                  <a:pt x="914653" y="5283"/>
                </a:moveTo>
                <a:lnTo>
                  <a:pt x="874369" y="5283"/>
                </a:lnTo>
                <a:lnTo>
                  <a:pt x="874369" y="103682"/>
                </a:lnTo>
                <a:lnTo>
                  <a:pt x="1073810" y="103682"/>
                </a:lnTo>
                <a:lnTo>
                  <a:pt x="1073810" y="73304"/>
                </a:lnTo>
                <a:lnTo>
                  <a:pt x="914653" y="73304"/>
                </a:lnTo>
                <a:lnTo>
                  <a:pt x="914653" y="55473"/>
                </a:lnTo>
                <a:lnTo>
                  <a:pt x="1073810" y="55473"/>
                </a:lnTo>
                <a:lnTo>
                  <a:pt x="1073810" y="25755"/>
                </a:lnTo>
                <a:lnTo>
                  <a:pt x="914653" y="25755"/>
                </a:lnTo>
                <a:lnTo>
                  <a:pt x="914653" y="5283"/>
                </a:lnTo>
                <a:close/>
              </a:path>
              <a:path w="2040890" h="294640">
                <a:moveTo>
                  <a:pt x="1073810" y="55473"/>
                </a:moveTo>
                <a:lnTo>
                  <a:pt x="1032865" y="55473"/>
                </a:lnTo>
                <a:lnTo>
                  <a:pt x="1032865" y="73304"/>
                </a:lnTo>
                <a:lnTo>
                  <a:pt x="1073810" y="73304"/>
                </a:lnTo>
                <a:lnTo>
                  <a:pt x="1073810" y="55473"/>
                </a:lnTo>
                <a:close/>
              </a:path>
              <a:path w="2040890" h="294640">
                <a:moveTo>
                  <a:pt x="1073810" y="5283"/>
                </a:moveTo>
                <a:lnTo>
                  <a:pt x="1032865" y="5283"/>
                </a:lnTo>
                <a:lnTo>
                  <a:pt x="1032865" y="25755"/>
                </a:lnTo>
                <a:lnTo>
                  <a:pt x="1073810" y="25755"/>
                </a:lnTo>
                <a:lnTo>
                  <a:pt x="1073810" y="5283"/>
                </a:lnTo>
                <a:close/>
              </a:path>
              <a:path w="2040890" h="294640">
                <a:moveTo>
                  <a:pt x="1108151" y="120192"/>
                </a:moveTo>
                <a:lnTo>
                  <a:pt x="840028" y="120192"/>
                </a:lnTo>
                <a:lnTo>
                  <a:pt x="840028" y="151892"/>
                </a:lnTo>
                <a:lnTo>
                  <a:pt x="1108151" y="151892"/>
                </a:lnTo>
                <a:lnTo>
                  <a:pt x="1108151" y="120192"/>
                </a:lnTo>
                <a:close/>
              </a:path>
              <a:path w="2040890" h="294640">
                <a:moveTo>
                  <a:pt x="1075131" y="169062"/>
                </a:moveTo>
                <a:lnTo>
                  <a:pt x="871067" y="169062"/>
                </a:lnTo>
                <a:lnTo>
                  <a:pt x="871067" y="199440"/>
                </a:lnTo>
                <a:lnTo>
                  <a:pt x="1034846" y="199440"/>
                </a:lnTo>
                <a:lnTo>
                  <a:pt x="1034846" y="214630"/>
                </a:lnTo>
                <a:lnTo>
                  <a:pt x="871067" y="214630"/>
                </a:lnTo>
                <a:lnTo>
                  <a:pt x="871067" y="291896"/>
                </a:lnTo>
                <a:lnTo>
                  <a:pt x="1083055" y="291896"/>
                </a:lnTo>
                <a:lnTo>
                  <a:pt x="1083055" y="260858"/>
                </a:lnTo>
                <a:lnTo>
                  <a:pt x="911351" y="260858"/>
                </a:lnTo>
                <a:lnTo>
                  <a:pt x="911351" y="243687"/>
                </a:lnTo>
                <a:lnTo>
                  <a:pt x="1075131" y="243687"/>
                </a:lnTo>
                <a:lnTo>
                  <a:pt x="1075131" y="169062"/>
                </a:lnTo>
                <a:close/>
              </a:path>
              <a:path w="2040890" h="294640">
                <a:moveTo>
                  <a:pt x="1356461" y="2641"/>
                </a:moveTo>
                <a:lnTo>
                  <a:pt x="1314195" y="2641"/>
                </a:lnTo>
                <a:lnTo>
                  <a:pt x="1314195" y="8585"/>
                </a:lnTo>
                <a:lnTo>
                  <a:pt x="1307715" y="30141"/>
                </a:lnTo>
                <a:lnTo>
                  <a:pt x="1288853" y="49777"/>
                </a:lnTo>
                <a:lnTo>
                  <a:pt x="1257731" y="65328"/>
                </a:lnTo>
                <a:lnTo>
                  <a:pt x="1214475" y="74625"/>
                </a:lnTo>
                <a:lnTo>
                  <a:pt x="1228343" y="105003"/>
                </a:lnTo>
                <a:lnTo>
                  <a:pt x="1263819" y="98146"/>
                </a:lnTo>
                <a:lnTo>
                  <a:pt x="1293723" y="86801"/>
                </a:lnTo>
                <a:lnTo>
                  <a:pt x="1317683" y="71431"/>
                </a:lnTo>
                <a:lnTo>
                  <a:pt x="1335328" y="52501"/>
                </a:lnTo>
                <a:lnTo>
                  <a:pt x="1387019" y="52501"/>
                </a:lnTo>
                <a:lnTo>
                  <a:pt x="1381556" y="49777"/>
                </a:lnTo>
                <a:lnTo>
                  <a:pt x="1362756" y="30141"/>
                </a:lnTo>
                <a:lnTo>
                  <a:pt x="1356461" y="8585"/>
                </a:lnTo>
                <a:lnTo>
                  <a:pt x="1356461" y="2641"/>
                </a:lnTo>
                <a:close/>
              </a:path>
              <a:path w="2040890" h="294640">
                <a:moveTo>
                  <a:pt x="1387019" y="52501"/>
                </a:moveTo>
                <a:lnTo>
                  <a:pt x="1335328" y="52501"/>
                </a:lnTo>
                <a:lnTo>
                  <a:pt x="1352834" y="71431"/>
                </a:lnTo>
                <a:lnTo>
                  <a:pt x="1376810" y="86801"/>
                </a:lnTo>
                <a:lnTo>
                  <a:pt x="1406791" y="98146"/>
                </a:lnTo>
                <a:lnTo>
                  <a:pt x="1442313" y="105003"/>
                </a:lnTo>
                <a:lnTo>
                  <a:pt x="1456181" y="74625"/>
                </a:lnTo>
                <a:lnTo>
                  <a:pt x="1412740" y="65328"/>
                </a:lnTo>
                <a:lnTo>
                  <a:pt x="1387019" y="52501"/>
                </a:lnTo>
                <a:close/>
              </a:path>
              <a:path w="2040890" h="294640">
                <a:moveTo>
                  <a:pt x="1469389" y="116230"/>
                </a:moveTo>
                <a:lnTo>
                  <a:pt x="1201267" y="116230"/>
                </a:lnTo>
                <a:lnTo>
                  <a:pt x="1201267" y="149250"/>
                </a:lnTo>
                <a:lnTo>
                  <a:pt x="1469389" y="149250"/>
                </a:lnTo>
                <a:lnTo>
                  <a:pt x="1469389" y="116230"/>
                </a:lnTo>
                <a:close/>
              </a:path>
              <a:path w="2040890" h="294640">
                <a:moveTo>
                  <a:pt x="1436369" y="167081"/>
                </a:moveTo>
                <a:lnTo>
                  <a:pt x="1232306" y="167081"/>
                </a:lnTo>
                <a:lnTo>
                  <a:pt x="1232306" y="197459"/>
                </a:lnTo>
                <a:lnTo>
                  <a:pt x="1396085" y="197459"/>
                </a:lnTo>
                <a:lnTo>
                  <a:pt x="1396085" y="213969"/>
                </a:lnTo>
                <a:lnTo>
                  <a:pt x="1232306" y="213969"/>
                </a:lnTo>
                <a:lnTo>
                  <a:pt x="1232306" y="291896"/>
                </a:lnTo>
                <a:lnTo>
                  <a:pt x="1444294" y="291896"/>
                </a:lnTo>
                <a:lnTo>
                  <a:pt x="1444294" y="260858"/>
                </a:lnTo>
                <a:lnTo>
                  <a:pt x="1272590" y="260858"/>
                </a:lnTo>
                <a:lnTo>
                  <a:pt x="1272590" y="243027"/>
                </a:lnTo>
                <a:lnTo>
                  <a:pt x="1436369" y="243027"/>
                </a:lnTo>
                <a:lnTo>
                  <a:pt x="1436369" y="167081"/>
                </a:lnTo>
                <a:close/>
              </a:path>
              <a:path w="2040890" h="294640">
                <a:moveTo>
                  <a:pt x="1732889" y="0"/>
                </a:moveTo>
                <a:lnTo>
                  <a:pt x="1691944" y="0"/>
                </a:lnTo>
                <a:lnTo>
                  <a:pt x="1691944" y="294538"/>
                </a:lnTo>
                <a:lnTo>
                  <a:pt x="1732889" y="294538"/>
                </a:lnTo>
                <a:lnTo>
                  <a:pt x="1732889" y="0"/>
                </a:lnTo>
                <a:close/>
              </a:path>
              <a:path w="2040890" h="294640">
                <a:moveTo>
                  <a:pt x="1641754" y="25095"/>
                </a:moveTo>
                <a:lnTo>
                  <a:pt x="1502409" y="25095"/>
                </a:lnTo>
                <a:lnTo>
                  <a:pt x="1502409" y="58115"/>
                </a:lnTo>
                <a:lnTo>
                  <a:pt x="1599488" y="58115"/>
                </a:lnTo>
                <a:lnTo>
                  <a:pt x="1599488" y="105664"/>
                </a:lnTo>
                <a:lnTo>
                  <a:pt x="1502409" y="105664"/>
                </a:lnTo>
                <a:lnTo>
                  <a:pt x="1502409" y="225856"/>
                </a:lnTo>
                <a:lnTo>
                  <a:pt x="1528826" y="225856"/>
                </a:lnTo>
                <a:lnTo>
                  <a:pt x="1567500" y="225413"/>
                </a:lnTo>
                <a:lnTo>
                  <a:pt x="1603698" y="223793"/>
                </a:lnTo>
                <a:lnTo>
                  <a:pt x="1638782" y="220563"/>
                </a:lnTo>
                <a:lnTo>
                  <a:pt x="1674113" y="215290"/>
                </a:lnTo>
                <a:lnTo>
                  <a:pt x="1671802" y="192176"/>
                </a:lnTo>
                <a:lnTo>
                  <a:pt x="1544675" y="192176"/>
                </a:lnTo>
                <a:lnTo>
                  <a:pt x="1544675" y="138023"/>
                </a:lnTo>
                <a:lnTo>
                  <a:pt x="1641754" y="138023"/>
                </a:lnTo>
                <a:lnTo>
                  <a:pt x="1641754" y="25095"/>
                </a:lnTo>
                <a:close/>
              </a:path>
              <a:path w="2040890" h="294640">
                <a:moveTo>
                  <a:pt x="1670811" y="182270"/>
                </a:moveTo>
                <a:lnTo>
                  <a:pt x="1639169" y="186836"/>
                </a:lnTo>
                <a:lnTo>
                  <a:pt x="1608362" y="189823"/>
                </a:lnTo>
                <a:lnTo>
                  <a:pt x="1577246" y="191510"/>
                </a:lnTo>
                <a:lnTo>
                  <a:pt x="1544675" y="192176"/>
                </a:lnTo>
                <a:lnTo>
                  <a:pt x="1671802" y="192176"/>
                </a:lnTo>
                <a:lnTo>
                  <a:pt x="1670811" y="182270"/>
                </a:lnTo>
                <a:close/>
              </a:path>
              <a:path w="2040890" h="294640">
                <a:moveTo>
                  <a:pt x="2040635" y="225196"/>
                </a:moveTo>
                <a:lnTo>
                  <a:pt x="1771853" y="225196"/>
                </a:lnTo>
                <a:lnTo>
                  <a:pt x="1771853" y="258216"/>
                </a:lnTo>
                <a:lnTo>
                  <a:pt x="2040635" y="258216"/>
                </a:lnTo>
                <a:lnTo>
                  <a:pt x="2040635" y="225196"/>
                </a:lnTo>
                <a:close/>
              </a:path>
              <a:path w="2040890" h="294640">
                <a:moveTo>
                  <a:pt x="1841855" y="19151"/>
                </a:moveTo>
                <a:lnTo>
                  <a:pt x="1800250" y="19151"/>
                </a:lnTo>
                <a:lnTo>
                  <a:pt x="1800250" y="175666"/>
                </a:lnTo>
                <a:lnTo>
                  <a:pt x="2010917" y="175666"/>
                </a:lnTo>
                <a:lnTo>
                  <a:pt x="2010917" y="143306"/>
                </a:lnTo>
                <a:lnTo>
                  <a:pt x="1841855" y="143306"/>
                </a:lnTo>
                <a:lnTo>
                  <a:pt x="1841855" y="99720"/>
                </a:lnTo>
                <a:lnTo>
                  <a:pt x="2010917" y="99720"/>
                </a:lnTo>
                <a:lnTo>
                  <a:pt x="2010917" y="67360"/>
                </a:lnTo>
                <a:lnTo>
                  <a:pt x="1841855" y="67360"/>
                </a:lnTo>
                <a:lnTo>
                  <a:pt x="1841855" y="19151"/>
                </a:lnTo>
                <a:close/>
              </a:path>
              <a:path w="2040890" h="294640">
                <a:moveTo>
                  <a:pt x="2010917" y="99720"/>
                </a:moveTo>
                <a:lnTo>
                  <a:pt x="1969973" y="99720"/>
                </a:lnTo>
                <a:lnTo>
                  <a:pt x="1969973" y="143306"/>
                </a:lnTo>
                <a:lnTo>
                  <a:pt x="2010917" y="143306"/>
                </a:lnTo>
                <a:lnTo>
                  <a:pt x="2010917" y="99720"/>
                </a:lnTo>
                <a:close/>
              </a:path>
              <a:path w="2040890" h="294640">
                <a:moveTo>
                  <a:pt x="2010917" y="19151"/>
                </a:moveTo>
                <a:lnTo>
                  <a:pt x="1969973" y="19151"/>
                </a:lnTo>
                <a:lnTo>
                  <a:pt x="1969973" y="67360"/>
                </a:lnTo>
                <a:lnTo>
                  <a:pt x="2010917" y="67360"/>
                </a:lnTo>
                <a:lnTo>
                  <a:pt x="2010917" y="191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9908" y="1028306"/>
            <a:ext cx="2106295" cy="294005"/>
          </a:xfrm>
          <a:custGeom>
            <a:avLst/>
            <a:gdLst/>
            <a:ahLst/>
            <a:cxnLst/>
            <a:rect l="l" t="t" r="r" b="b"/>
            <a:pathLst>
              <a:path w="2106295" h="294005">
                <a:moveTo>
                  <a:pt x="79247" y="9245"/>
                </a:moveTo>
                <a:lnTo>
                  <a:pt x="47641" y="14048"/>
                </a:lnTo>
                <a:lnTo>
                  <a:pt x="22536" y="27860"/>
                </a:lnTo>
                <a:lnTo>
                  <a:pt x="5974" y="49039"/>
                </a:lnTo>
                <a:lnTo>
                  <a:pt x="0" y="75945"/>
                </a:lnTo>
                <a:lnTo>
                  <a:pt x="5974" y="102805"/>
                </a:lnTo>
                <a:lnTo>
                  <a:pt x="22536" y="123907"/>
                </a:lnTo>
                <a:lnTo>
                  <a:pt x="47641" y="137703"/>
                </a:lnTo>
                <a:lnTo>
                  <a:pt x="79247" y="142646"/>
                </a:lnTo>
                <a:lnTo>
                  <a:pt x="110090" y="137703"/>
                </a:lnTo>
                <a:lnTo>
                  <a:pt x="134804" y="123907"/>
                </a:lnTo>
                <a:lnTo>
                  <a:pt x="145914" y="109626"/>
                </a:lnTo>
                <a:lnTo>
                  <a:pt x="79247" y="109626"/>
                </a:lnTo>
                <a:lnTo>
                  <a:pt x="63455" y="107335"/>
                </a:lnTo>
                <a:lnTo>
                  <a:pt x="50974" y="100710"/>
                </a:lnTo>
                <a:lnTo>
                  <a:pt x="42889" y="90123"/>
                </a:lnTo>
                <a:lnTo>
                  <a:pt x="40284" y="75945"/>
                </a:lnTo>
                <a:lnTo>
                  <a:pt x="42889" y="61964"/>
                </a:lnTo>
                <a:lnTo>
                  <a:pt x="50974" y="51511"/>
                </a:lnTo>
                <a:lnTo>
                  <a:pt x="63455" y="45020"/>
                </a:lnTo>
                <a:lnTo>
                  <a:pt x="79247" y="42925"/>
                </a:lnTo>
                <a:lnTo>
                  <a:pt x="146482" y="42925"/>
                </a:lnTo>
                <a:lnTo>
                  <a:pt x="134804" y="27860"/>
                </a:lnTo>
                <a:lnTo>
                  <a:pt x="110090" y="14048"/>
                </a:lnTo>
                <a:lnTo>
                  <a:pt x="79247" y="9245"/>
                </a:lnTo>
                <a:close/>
              </a:path>
              <a:path w="2106295" h="294005">
                <a:moveTo>
                  <a:pt x="146482" y="42925"/>
                </a:moveTo>
                <a:lnTo>
                  <a:pt x="79247" y="42925"/>
                </a:lnTo>
                <a:lnTo>
                  <a:pt x="94426" y="45020"/>
                </a:lnTo>
                <a:lnTo>
                  <a:pt x="106572" y="51511"/>
                </a:lnTo>
                <a:lnTo>
                  <a:pt x="114630" y="61964"/>
                </a:lnTo>
                <a:lnTo>
                  <a:pt x="117551" y="75945"/>
                </a:lnTo>
                <a:lnTo>
                  <a:pt x="114630" y="90123"/>
                </a:lnTo>
                <a:lnTo>
                  <a:pt x="106572" y="100710"/>
                </a:lnTo>
                <a:lnTo>
                  <a:pt x="94426" y="107335"/>
                </a:lnTo>
                <a:lnTo>
                  <a:pt x="79247" y="109626"/>
                </a:lnTo>
                <a:lnTo>
                  <a:pt x="145914" y="109626"/>
                </a:lnTo>
                <a:lnTo>
                  <a:pt x="151221" y="102805"/>
                </a:lnTo>
                <a:lnTo>
                  <a:pt x="157175" y="75945"/>
                </a:lnTo>
                <a:lnTo>
                  <a:pt x="151221" y="49039"/>
                </a:lnTo>
                <a:lnTo>
                  <a:pt x="146482" y="42925"/>
                </a:lnTo>
                <a:close/>
              </a:path>
              <a:path w="2106295" h="294005">
                <a:moveTo>
                  <a:pt x="241045" y="159816"/>
                </a:moveTo>
                <a:lnTo>
                  <a:pt x="44246" y="159816"/>
                </a:lnTo>
                <a:lnTo>
                  <a:pt x="44246" y="191515"/>
                </a:lnTo>
                <a:lnTo>
                  <a:pt x="200101" y="191515"/>
                </a:lnTo>
                <a:lnTo>
                  <a:pt x="200101" y="209346"/>
                </a:lnTo>
                <a:lnTo>
                  <a:pt x="44907" y="209346"/>
                </a:lnTo>
                <a:lnTo>
                  <a:pt x="44907" y="290575"/>
                </a:lnTo>
                <a:lnTo>
                  <a:pt x="248970" y="290575"/>
                </a:lnTo>
                <a:lnTo>
                  <a:pt x="248970" y="258216"/>
                </a:lnTo>
                <a:lnTo>
                  <a:pt x="85191" y="258216"/>
                </a:lnTo>
                <a:lnTo>
                  <a:pt x="85191" y="239064"/>
                </a:lnTo>
                <a:lnTo>
                  <a:pt x="241045" y="239064"/>
                </a:lnTo>
                <a:lnTo>
                  <a:pt x="241045" y="159816"/>
                </a:lnTo>
                <a:close/>
              </a:path>
              <a:path w="2106295" h="294005">
                <a:moveTo>
                  <a:pt x="241045" y="0"/>
                </a:moveTo>
                <a:lnTo>
                  <a:pt x="200101" y="0"/>
                </a:lnTo>
                <a:lnTo>
                  <a:pt x="200101" y="147269"/>
                </a:lnTo>
                <a:lnTo>
                  <a:pt x="241045" y="147269"/>
                </a:lnTo>
                <a:lnTo>
                  <a:pt x="241045" y="0"/>
                </a:lnTo>
                <a:close/>
              </a:path>
              <a:path w="2106295" h="294005">
                <a:moveTo>
                  <a:pt x="527659" y="0"/>
                </a:moveTo>
                <a:lnTo>
                  <a:pt x="486714" y="0"/>
                </a:lnTo>
                <a:lnTo>
                  <a:pt x="486714" y="293877"/>
                </a:lnTo>
                <a:lnTo>
                  <a:pt x="527659" y="293877"/>
                </a:lnTo>
                <a:lnTo>
                  <a:pt x="527659" y="0"/>
                </a:lnTo>
                <a:close/>
              </a:path>
              <a:path w="2106295" h="294005">
                <a:moveTo>
                  <a:pt x="377088" y="76606"/>
                </a:moveTo>
                <a:lnTo>
                  <a:pt x="347385" y="80770"/>
                </a:lnTo>
                <a:lnTo>
                  <a:pt x="324215" y="92084"/>
                </a:lnTo>
                <a:lnTo>
                  <a:pt x="309154" y="109528"/>
                </a:lnTo>
                <a:lnTo>
                  <a:pt x="303783" y="132079"/>
                </a:lnTo>
                <a:lnTo>
                  <a:pt x="307534" y="150973"/>
                </a:lnTo>
                <a:lnTo>
                  <a:pt x="318188" y="166585"/>
                </a:lnTo>
                <a:lnTo>
                  <a:pt x="334848" y="178235"/>
                </a:lnTo>
                <a:lnTo>
                  <a:pt x="356615" y="185242"/>
                </a:lnTo>
                <a:lnTo>
                  <a:pt x="356615" y="210337"/>
                </a:lnTo>
                <a:lnTo>
                  <a:pt x="281990" y="211327"/>
                </a:lnTo>
                <a:lnTo>
                  <a:pt x="287273" y="244347"/>
                </a:lnTo>
                <a:lnTo>
                  <a:pt x="329457" y="244265"/>
                </a:lnTo>
                <a:lnTo>
                  <a:pt x="375850" y="242944"/>
                </a:lnTo>
                <a:lnTo>
                  <a:pt x="424348" y="239518"/>
                </a:lnTo>
                <a:lnTo>
                  <a:pt x="472846" y="233121"/>
                </a:lnTo>
                <a:lnTo>
                  <a:pt x="470721" y="208686"/>
                </a:lnTo>
                <a:lnTo>
                  <a:pt x="397560" y="208686"/>
                </a:lnTo>
                <a:lnTo>
                  <a:pt x="397560" y="185242"/>
                </a:lnTo>
                <a:lnTo>
                  <a:pt x="419384" y="178282"/>
                </a:lnTo>
                <a:lnTo>
                  <a:pt x="436194" y="166709"/>
                </a:lnTo>
                <a:lnTo>
                  <a:pt x="443756" y="155854"/>
                </a:lnTo>
                <a:lnTo>
                  <a:pt x="377088" y="155854"/>
                </a:lnTo>
                <a:lnTo>
                  <a:pt x="363225" y="154322"/>
                </a:lnTo>
                <a:lnTo>
                  <a:pt x="352364" y="149786"/>
                </a:lnTo>
                <a:lnTo>
                  <a:pt x="345280" y="142341"/>
                </a:lnTo>
                <a:lnTo>
                  <a:pt x="342747" y="132079"/>
                </a:lnTo>
                <a:lnTo>
                  <a:pt x="345280" y="121957"/>
                </a:lnTo>
                <a:lnTo>
                  <a:pt x="352364" y="114496"/>
                </a:lnTo>
                <a:lnTo>
                  <a:pt x="363225" y="109884"/>
                </a:lnTo>
                <a:lnTo>
                  <a:pt x="377088" y="108305"/>
                </a:lnTo>
                <a:lnTo>
                  <a:pt x="444369" y="108305"/>
                </a:lnTo>
                <a:lnTo>
                  <a:pt x="430168" y="92084"/>
                </a:lnTo>
                <a:lnTo>
                  <a:pt x="406847" y="80770"/>
                </a:lnTo>
                <a:lnTo>
                  <a:pt x="377088" y="76606"/>
                </a:lnTo>
                <a:close/>
              </a:path>
              <a:path w="2106295" h="294005">
                <a:moveTo>
                  <a:pt x="470204" y="202742"/>
                </a:moveTo>
                <a:lnTo>
                  <a:pt x="452399" y="204785"/>
                </a:lnTo>
                <a:lnTo>
                  <a:pt x="434254" y="206457"/>
                </a:lnTo>
                <a:lnTo>
                  <a:pt x="415923" y="207757"/>
                </a:lnTo>
                <a:lnTo>
                  <a:pt x="397560" y="208686"/>
                </a:lnTo>
                <a:lnTo>
                  <a:pt x="470721" y="208686"/>
                </a:lnTo>
                <a:lnTo>
                  <a:pt x="470204" y="202742"/>
                </a:lnTo>
                <a:close/>
              </a:path>
              <a:path w="2106295" h="294005">
                <a:moveTo>
                  <a:pt x="444369" y="108305"/>
                </a:moveTo>
                <a:lnTo>
                  <a:pt x="377088" y="108305"/>
                </a:lnTo>
                <a:lnTo>
                  <a:pt x="391090" y="109884"/>
                </a:lnTo>
                <a:lnTo>
                  <a:pt x="401935" y="114496"/>
                </a:lnTo>
                <a:lnTo>
                  <a:pt x="408942" y="121957"/>
                </a:lnTo>
                <a:lnTo>
                  <a:pt x="411429" y="132079"/>
                </a:lnTo>
                <a:lnTo>
                  <a:pt x="408942" y="142341"/>
                </a:lnTo>
                <a:lnTo>
                  <a:pt x="401935" y="149786"/>
                </a:lnTo>
                <a:lnTo>
                  <a:pt x="391090" y="154322"/>
                </a:lnTo>
                <a:lnTo>
                  <a:pt x="377088" y="155854"/>
                </a:lnTo>
                <a:lnTo>
                  <a:pt x="443756" y="155854"/>
                </a:lnTo>
                <a:lnTo>
                  <a:pt x="447059" y="151112"/>
                </a:lnTo>
                <a:lnTo>
                  <a:pt x="451053" y="132079"/>
                </a:lnTo>
                <a:lnTo>
                  <a:pt x="445439" y="109528"/>
                </a:lnTo>
                <a:lnTo>
                  <a:pt x="444369" y="108305"/>
                </a:lnTo>
                <a:close/>
              </a:path>
              <a:path w="2106295" h="294005">
                <a:moveTo>
                  <a:pt x="466242" y="33019"/>
                </a:moveTo>
                <a:lnTo>
                  <a:pt x="287934" y="33019"/>
                </a:lnTo>
                <a:lnTo>
                  <a:pt x="287934" y="65379"/>
                </a:lnTo>
                <a:lnTo>
                  <a:pt x="466242" y="65379"/>
                </a:lnTo>
                <a:lnTo>
                  <a:pt x="466242" y="33019"/>
                </a:lnTo>
                <a:close/>
              </a:path>
              <a:path w="2106295" h="294005">
                <a:moveTo>
                  <a:pt x="398221" y="1320"/>
                </a:moveTo>
                <a:lnTo>
                  <a:pt x="356615" y="1320"/>
                </a:lnTo>
                <a:lnTo>
                  <a:pt x="356615" y="33019"/>
                </a:lnTo>
                <a:lnTo>
                  <a:pt x="398221" y="33019"/>
                </a:lnTo>
                <a:lnTo>
                  <a:pt x="398221" y="1320"/>
                </a:lnTo>
                <a:close/>
              </a:path>
              <a:path w="2106295" h="294005">
                <a:moveTo>
                  <a:pt x="834085" y="139344"/>
                </a:moveTo>
                <a:lnTo>
                  <a:pt x="565962" y="139344"/>
                </a:lnTo>
                <a:lnTo>
                  <a:pt x="565962" y="172364"/>
                </a:lnTo>
                <a:lnTo>
                  <a:pt x="834085" y="172364"/>
                </a:lnTo>
                <a:lnTo>
                  <a:pt x="834085" y="139344"/>
                </a:lnTo>
                <a:close/>
              </a:path>
              <a:path w="2106295" h="294005">
                <a:moveTo>
                  <a:pt x="700024" y="4622"/>
                </a:moveTo>
                <a:lnTo>
                  <a:pt x="655679" y="8482"/>
                </a:lnTo>
                <a:lnTo>
                  <a:pt x="621890" y="19646"/>
                </a:lnTo>
                <a:lnTo>
                  <a:pt x="600422" y="37498"/>
                </a:lnTo>
                <a:lnTo>
                  <a:pt x="593039" y="61417"/>
                </a:lnTo>
                <a:lnTo>
                  <a:pt x="595097" y="74764"/>
                </a:lnTo>
                <a:lnTo>
                  <a:pt x="601583" y="86471"/>
                </a:lnTo>
                <a:lnTo>
                  <a:pt x="612216" y="96382"/>
                </a:lnTo>
                <a:lnTo>
                  <a:pt x="626719" y="104343"/>
                </a:lnTo>
                <a:lnTo>
                  <a:pt x="626719" y="139344"/>
                </a:lnTo>
                <a:lnTo>
                  <a:pt x="667664" y="139344"/>
                </a:lnTo>
                <a:lnTo>
                  <a:pt x="667664" y="114909"/>
                </a:lnTo>
                <a:lnTo>
                  <a:pt x="772007" y="114909"/>
                </a:lnTo>
                <a:lnTo>
                  <a:pt x="772007" y="104673"/>
                </a:lnTo>
                <a:lnTo>
                  <a:pt x="786567" y="96707"/>
                </a:lnTo>
                <a:lnTo>
                  <a:pt x="797350" y="86760"/>
                </a:lnTo>
                <a:lnTo>
                  <a:pt x="797865" y="85851"/>
                </a:lnTo>
                <a:lnTo>
                  <a:pt x="700024" y="85851"/>
                </a:lnTo>
                <a:lnTo>
                  <a:pt x="672369" y="84170"/>
                </a:lnTo>
                <a:lnTo>
                  <a:pt x="652144" y="79578"/>
                </a:lnTo>
                <a:lnTo>
                  <a:pt x="639845" y="72014"/>
                </a:lnTo>
                <a:lnTo>
                  <a:pt x="635965" y="61417"/>
                </a:lnTo>
                <a:lnTo>
                  <a:pt x="639845" y="50530"/>
                </a:lnTo>
                <a:lnTo>
                  <a:pt x="652144" y="42678"/>
                </a:lnTo>
                <a:lnTo>
                  <a:pt x="672369" y="37921"/>
                </a:lnTo>
                <a:lnTo>
                  <a:pt x="700024" y="36321"/>
                </a:lnTo>
                <a:lnTo>
                  <a:pt x="797427" y="36321"/>
                </a:lnTo>
                <a:lnTo>
                  <a:pt x="777455" y="19646"/>
                </a:lnTo>
                <a:lnTo>
                  <a:pt x="743940" y="8482"/>
                </a:lnTo>
                <a:lnTo>
                  <a:pt x="700024" y="4622"/>
                </a:lnTo>
                <a:close/>
              </a:path>
              <a:path w="2106295" h="294005">
                <a:moveTo>
                  <a:pt x="772007" y="114909"/>
                </a:moveTo>
                <a:lnTo>
                  <a:pt x="731062" y="114909"/>
                </a:lnTo>
                <a:lnTo>
                  <a:pt x="731062" y="139344"/>
                </a:lnTo>
                <a:lnTo>
                  <a:pt x="772007" y="139344"/>
                </a:lnTo>
                <a:lnTo>
                  <a:pt x="772007" y="114909"/>
                </a:lnTo>
                <a:close/>
              </a:path>
              <a:path w="2106295" h="294005">
                <a:moveTo>
                  <a:pt x="731062" y="114909"/>
                </a:moveTo>
                <a:lnTo>
                  <a:pt x="667664" y="114909"/>
                </a:lnTo>
                <a:lnTo>
                  <a:pt x="675274" y="115776"/>
                </a:lnTo>
                <a:lnTo>
                  <a:pt x="683225" y="116395"/>
                </a:lnTo>
                <a:lnTo>
                  <a:pt x="691485" y="116766"/>
                </a:lnTo>
                <a:lnTo>
                  <a:pt x="700024" y="116890"/>
                </a:lnTo>
                <a:lnTo>
                  <a:pt x="708124" y="116766"/>
                </a:lnTo>
                <a:lnTo>
                  <a:pt x="716038" y="116395"/>
                </a:lnTo>
                <a:lnTo>
                  <a:pt x="723705" y="115776"/>
                </a:lnTo>
                <a:lnTo>
                  <a:pt x="731062" y="114909"/>
                </a:lnTo>
                <a:close/>
              </a:path>
              <a:path w="2106295" h="294005">
                <a:moveTo>
                  <a:pt x="797427" y="36321"/>
                </a:moveTo>
                <a:lnTo>
                  <a:pt x="700024" y="36321"/>
                </a:lnTo>
                <a:lnTo>
                  <a:pt x="727167" y="37921"/>
                </a:lnTo>
                <a:lnTo>
                  <a:pt x="747283" y="42678"/>
                </a:lnTo>
                <a:lnTo>
                  <a:pt x="759785" y="50530"/>
                </a:lnTo>
                <a:lnTo>
                  <a:pt x="764082" y="61417"/>
                </a:lnTo>
                <a:lnTo>
                  <a:pt x="759785" y="72014"/>
                </a:lnTo>
                <a:lnTo>
                  <a:pt x="747283" y="79578"/>
                </a:lnTo>
                <a:lnTo>
                  <a:pt x="727167" y="84170"/>
                </a:lnTo>
                <a:lnTo>
                  <a:pt x="700024" y="85851"/>
                </a:lnTo>
                <a:lnTo>
                  <a:pt x="797865" y="85851"/>
                </a:lnTo>
                <a:lnTo>
                  <a:pt x="804047" y="74955"/>
                </a:lnTo>
                <a:lnTo>
                  <a:pt x="806348" y="61417"/>
                </a:lnTo>
                <a:lnTo>
                  <a:pt x="798836" y="37498"/>
                </a:lnTo>
                <a:lnTo>
                  <a:pt x="797427" y="36321"/>
                </a:lnTo>
                <a:close/>
              </a:path>
              <a:path w="2106295" h="294005">
                <a:moveTo>
                  <a:pt x="699363" y="187553"/>
                </a:moveTo>
                <a:lnTo>
                  <a:pt x="656298" y="191025"/>
                </a:lnTo>
                <a:lnTo>
                  <a:pt x="624036" y="201215"/>
                </a:lnTo>
                <a:lnTo>
                  <a:pt x="603848" y="217782"/>
                </a:lnTo>
                <a:lnTo>
                  <a:pt x="597001" y="240385"/>
                </a:lnTo>
                <a:lnTo>
                  <a:pt x="603848" y="263313"/>
                </a:lnTo>
                <a:lnTo>
                  <a:pt x="624036" y="279927"/>
                </a:lnTo>
                <a:lnTo>
                  <a:pt x="656298" y="289977"/>
                </a:lnTo>
                <a:lnTo>
                  <a:pt x="699363" y="293217"/>
                </a:lnTo>
                <a:lnTo>
                  <a:pt x="742196" y="289977"/>
                </a:lnTo>
                <a:lnTo>
                  <a:pt x="774319" y="279927"/>
                </a:lnTo>
                <a:lnTo>
                  <a:pt x="794554" y="263313"/>
                </a:lnTo>
                <a:lnTo>
                  <a:pt x="794702" y="262839"/>
                </a:lnTo>
                <a:lnTo>
                  <a:pt x="699363" y="262839"/>
                </a:lnTo>
                <a:lnTo>
                  <a:pt x="672689" y="261420"/>
                </a:lnTo>
                <a:lnTo>
                  <a:pt x="653630" y="257184"/>
                </a:lnTo>
                <a:lnTo>
                  <a:pt x="642249" y="250162"/>
                </a:lnTo>
                <a:lnTo>
                  <a:pt x="638606" y="240385"/>
                </a:lnTo>
                <a:lnTo>
                  <a:pt x="642249" y="230897"/>
                </a:lnTo>
                <a:lnTo>
                  <a:pt x="653630" y="224164"/>
                </a:lnTo>
                <a:lnTo>
                  <a:pt x="672689" y="220093"/>
                </a:lnTo>
                <a:lnTo>
                  <a:pt x="699363" y="218592"/>
                </a:lnTo>
                <a:lnTo>
                  <a:pt x="794811" y="218592"/>
                </a:lnTo>
                <a:lnTo>
                  <a:pt x="794554" y="217782"/>
                </a:lnTo>
                <a:lnTo>
                  <a:pt x="774318" y="201215"/>
                </a:lnTo>
                <a:lnTo>
                  <a:pt x="742196" y="191025"/>
                </a:lnTo>
                <a:lnTo>
                  <a:pt x="699363" y="187553"/>
                </a:lnTo>
                <a:close/>
              </a:path>
              <a:path w="2106295" h="294005">
                <a:moveTo>
                  <a:pt x="794811" y="218592"/>
                </a:moveTo>
                <a:lnTo>
                  <a:pt x="699363" y="218592"/>
                </a:lnTo>
                <a:lnTo>
                  <a:pt x="725769" y="220093"/>
                </a:lnTo>
                <a:lnTo>
                  <a:pt x="744931" y="224164"/>
                </a:lnTo>
                <a:lnTo>
                  <a:pt x="756663" y="230897"/>
                </a:lnTo>
                <a:lnTo>
                  <a:pt x="760780" y="240385"/>
                </a:lnTo>
                <a:lnTo>
                  <a:pt x="756663" y="250162"/>
                </a:lnTo>
                <a:lnTo>
                  <a:pt x="744931" y="257184"/>
                </a:lnTo>
                <a:lnTo>
                  <a:pt x="725769" y="261420"/>
                </a:lnTo>
                <a:lnTo>
                  <a:pt x="699363" y="262839"/>
                </a:lnTo>
                <a:lnTo>
                  <a:pt x="794702" y="262839"/>
                </a:lnTo>
                <a:lnTo>
                  <a:pt x="801725" y="240385"/>
                </a:lnTo>
                <a:lnTo>
                  <a:pt x="794811" y="218592"/>
                </a:lnTo>
                <a:close/>
              </a:path>
              <a:path w="2106295" h="294005">
                <a:moveTo>
                  <a:pt x="1195984" y="226517"/>
                </a:moveTo>
                <a:lnTo>
                  <a:pt x="927201" y="226517"/>
                </a:lnTo>
                <a:lnTo>
                  <a:pt x="927201" y="260857"/>
                </a:lnTo>
                <a:lnTo>
                  <a:pt x="1195984" y="260857"/>
                </a:lnTo>
                <a:lnTo>
                  <a:pt x="1195984" y="226517"/>
                </a:lnTo>
                <a:close/>
              </a:path>
              <a:path w="2106295" h="294005">
                <a:moveTo>
                  <a:pt x="1081074" y="173685"/>
                </a:moveTo>
                <a:lnTo>
                  <a:pt x="1040129" y="173685"/>
                </a:lnTo>
                <a:lnTo>
                  <a:pt x="1040129" y="226517"/>
                </a:lnTo>
                <a:lnTo>
                  <a:pt x="1081074" y="226517"/>
                </a:lnTo>
                <a:lnTo>
                  <a:pt x="1081074" y="173685"/>
                </a:lnTo>
                <a:close/>
              </a:path>
              <a:path w="2106295" h="294005">
                <a:moveTo>
                  <a:pt x="1172210" y="141985"/>
                </a:moveTo>
                <a:lnTo>
                  <a:pt x="949655" y="141985"/>
                </a:lnTo>
                <a:lnTo>
                  <a:pt x="949655" y="173685"/>
                </a:lnTo>
                <a:lnTo>
                  <a:pt x="1172210" y="173685"/>
                </a:lnTo>
                <a:lnTo>
                  <a:pt x="1172210" y="141985"/>
                </a:lnTo>
                <a:close/>
              </a:path>
              <a:path w="2106295" h="294005">
                <a:moveTo>
                  <a:pt x="1030223" y="58115"/>
                </a:moveTo>
                <a:lnTo>
                  <a:pt x="988618" y="58115"/>
                </a:lnTo>
                <a:lnTo>
                  <a:pt x="988618" y="141985"/>
                </a:lnTo>
                <a:lnTo>
                  <a:pt x="1030223" y="141985"/>
                </a:lnTo>
                <a:lnTo>
                  <a:pt x="1030223" y="58115"/>
                </a:lnTo>
                <a:close/>
              </a:path>
              <a:path w="2106295" h="294005">
                <a:moveTo>
                  <a:pt x="1131925" y="58115"/>
                </a:moveTo>
                <a:lnTo>
                  <a:pt x="1091641" y="58115"/>
                </a:lnTo>
                <a:lnTo>
                  <a:pt x="1091641" y="141985"/>
                </a:lnTo>
                <a:lnTo>
                  <a:pt x="1131925" y="141985"/>
                </a:lnTo>
                <a:lnTo>
                  <a:pt x="1131925" y="58115"/>
                </a:lnTo>
                <a:close/>
              </a:path>
              <a:path w="2106295" h="294005">
                <a:moveTo>
                  <a:pt x="1173530" y="25095"/>
                </a:moveTo>
                <a:lnTo>
                  <a:pt x="948334" y="25095"/>
                </a:lnTo>
                <a:lnTo>
                  <a:pt x="948334" y="58115"/>
                </a:lnTo>
                <a:lnTo>
                  <a:pt x="1173530" y="58115"/>
                </a:lnTo>
                <a:lnTo>
                  <a:pt x="1173530" y="25095"/>
                </a:lnTo>
                <a:close/>
              </a:path>
              <a:path w="2106295" h="294005">
                <a:moveTo>
                  <a:pt x="1320800" y="52831"/>
                </a:moveTo>
                <a:lnTo>
                  <a:pt x="1279194" y="52831"/>
                </a:lnTo>
                <a:lnTo>
                  <a:pt x="1274793" y="80573"/>
                </a:lnTo>
                <a:lnTo>
                  <a:pt x="1261818" y="106365"/>
                </a:lnTo>
                <a:lnTo>
                  <a:pt x="1239864" y="128009"/>
                </a:lnTo>
                <a:lnTo>
                  <a:pt x="1208532" y="143306"/>
                </a:lnTo>
                <a:lnTo>
                  <a:pt x="1229004" y="175666"/>
                </a:lnTo>
                <a:lnTo>
                  <a:pt x="1253346" y="165053"/>
                </a:lnTo>
                <a:lnTo>
                  <a:pt x="1273416" y="150447"/>
                </a:lnTo>
                <a:lnTo>
                  <a:pt x="1289276" y="132435"/>
                </a:lnTo>
                <a:lnTo>
                  <a:pt x="1300988" y="111607"/>
                </a:lnTo>
                <a:lnTo>
                  <a:pt x="1348819" y="111607"/>
                </a:lnTo>
                <a:lnTo>
                  <a:pt x="1337227" y="100999"/>
                </a:lnTo>
                <a:lnTo>
                  <a:pt x="1324927" y="77922"/>
                </a:lnTo>
                <a:lnTo>
                  <a:pt x="1320800" y="52831"/>
                </a:lnTo>
                <a:close/>
              </a:path>
              <a:path w="2106295" h="294005">
                <a:moveTo>
                  <a:pt x="1348819" y="111607"/>
                </a:moveTo>
                <a:lnTo>
                  <a:pt x="1300988" y="111607"/>
                </a:lnTo>
                <a:lnTo>
                  <a:pt x="1312637" y="129366"/>
                </a:lnTo>
                <a:lnTo>
                  <a:pt x="1327816" y="144710"/>
                </a:lnTo>
                <a:lnTo>
                  <a:pt x="1346586" y="157206"/>
                </a:lnTo>
                <a:lnTo>
                  <a:pt x="1369009" y="166420"/>
                </a:lnTo>
                <a:lnTo>
                  <a:pt x="1388821" y="134061"/>
                </a:lnTo>
                <a:lnTo>
                  <a:pt x="1358318" y="120301"/>
                </a:lnTo>
                <a:lnTo>
                  <a:pt x="1348819" y="111607"/>
                </a:lnTo>
                <a:close/>
              </a:path>
              <a:path w="2106295" h="294005">
                <a:moveTo>
                  <a:pt x="1379575" y="19811"/>
                </a:moveTo>
                <a:lnTo>
                  <a:pt x="1219758" y="19811"/>
                </a:lnTo>
                <a:lnTo>
                  <a:pt x="1219758" y="52831"/>
                </a:lnTo>
                <a:lnTo>
                  <a:pt x="1379575" y="52831"/>
                </a:lnTo>
                <a:lnTo>
                  <a:pt x="1379575" y="19811"/>
                </a:lnTo>
                <a:close/>
              </a:path>
              <a:path w="2106295" h="294005">
                <a:moveTo>
                  <a:pt x="1349197" y="180289"/>
                </a:moveTo>
                <a:lnTo>
                  <a:pt x="1307277" y="183962"/>
                </a:lnTo>
                <a:lnTo>
                  <a:pt x="1275603" y="195065"/>
                </a:lnTo>
                <a:lnTo>
                  <a:pt x="1255631" y="212978"/>
                </a:lnTo>
                <a:lnTo>
                  <a:pt x="1248816" y="237083"/>
                </a:lnTo>
                <a:lnTo>
                  <a:pt x="1255631" y="261002"/>
                </a:lnTo>
                <a:lnTo>
                  <a:pt x="1275603" y="278853"/>
                </a:lnTo>
                <a:lnTo>
                  <a:pt x="1307277" y="290018"/>
                </a:lnTo>
                <a:lnTo>
                  <a:pt x="1349197" y="293877"/>
                </a:lnTo>
                <a:lnTo>
                  <a:pt x="1390446" y="290018"/>
                </a:lnTo>
                <a:lnTo>
                  <a:pt x="1421634" y="278853"/>
                </a:lnTo>
                <a:lnTo>
                  <a:pt x="1440799" y="261518"/>
                </a:lnTo>
                <a:lnTo>
                  <a:pt x="1349197" y="261518"/>
                </a:lnTo>
                <a:lnTo>
                  <a:pt x="1323751" y="260161"/>
                </a:lnTo>
                <a:lnTo>
                  <a:pt x="1305115" y="255616"/>
                </a:lnTo>
                <a:lnTo>
                  <a:pt x="1293661" y="247913"/>
                </a:lnTo>
                <a:lnTo>
                  <a:pt x="1289761" y="237083"/>
                </a:lnTo>
                <a:lnTo>
                  <a:pt x="1293661" y="226104"/>
                </a:lnTo>
                <a:lnTo>
                  <a:pt x="1305115" y="218344"/>
                </a:lnTo>
                <a:lnTo>
                  <a:pt x="1323751" y="213680"/>
                </a:lnTo>
                <a:lnTo>
                  <a:pt x="1349197" y="211988"/>
                </a:lnTo>
                <a:lnTo>
                  <a:pt x="1440278" y="211988"/>
                </a:lnTo>
                <a:lnTo>
                  <a:pt x="1421634" y="195065"/>
                </a:lnTo>
                <a:lnTo>
                  <a:pt x="1390446" y="183962"/>
                </a:lnTo>
                <a:lnTo>
                  <a:pt x="1349197" y="180289"/>
                </a:lnTo>
                <a:close/>
              </a:path>
              <a:path w="2106295" h="294005">
                <a:moveTo>
                  <a:pt x="1440278" y="211988"/>
                </a:moveTo>
                <a:lnTo>
                  <a:pt x="1349197" y="211988"/>
                </a:lnTo>
                <a:lnTo>
                  <a:pt x="1374343" y="213680"/>
                </a:lnTo>
                <a:lnTo>
                  <a:pt x="1392618" y="218344"/>
                </a:lnTo>
                <a:lnTo>
                  <a:pt x="1403711" y="226104"/>
                </a:lnTo>
                <a:lnTo>
                  <a:pt x="1407312" y="237083"/>
                </a:lnTo>
                <a:lnTo>
                  <a:pt x="1403711" y="247913"/>
                </a:lnTo>
                <a:lnTo>
                  <a:pt x="1392618" y="255616"/>
                </a:lnTo>
                <a:lnTo>
                  <a:pt x="1374343" y="260161"/>
                </a:lnTo>
                <a:lnTo>
                  <a:pt x="1349197" y="261518"/>
                </a:lnTo>
                <a:lnTo>
                  <a:pt x="1440799" y="261518"/>
                </a:lnTo>
                <a:lnTo>
                  <a:pt x="1441369" y="261002"/>
                </a:lnTo>
                <a:lnTo>
                  <a:pt x="1448257" y="237083"/>
                </a:lnTo>
                <a:lnTo>
                  <a:pt x="1441369" y="212978"/>
                </a:lnTo>
                <a:lnTo>
                  <a:pt x="1440278" y="211988"/>
                </a:lnTo>
                <a:close/>
              </a:path>
              <a:path w="2106295" h="294005">
                <a:moveTo>
                  <a:pt x="1445615" y="0"/>
                </a:moveTo>
                <a:lnTo>
                  <a:pt x="1404010" y="0"/>
                </a:lnTo>
                <a:lnTo>
                  <a:pt x="1404010" y="174345"/>
                </a:lnTo>
                <a:lnTo>
                  <a:pt x="1445615" y="174345"/>
                </a:lnTo>
                <a:lnTo>
                  <a:pt x="1445615" y="101701"/>
                </a:lnTo>
                <a:lnTo>
                  <a:pt x="1485239" y="101701"/>
                </a:lnTo>
                <a:lnTo>
                  <a:pt x="1485239" y="68681"/>
                </a:lnTo>
                <a:lnTo>
                  <a:pt x="1445615" y="68681"/>
                </a:lnTo>
                <a:lnTo>
                  <a:pt x="1445615" y="0"/>
                </a:lnTo>
                <a:close/>
              </a:path>
              <a:path w="2106295" h="294005">
                <a:moveTo>
                  <a:pt x="1841855" y="139344"/>
                </a:moveTo>
                <a:lnTo>
                  <a:pt x="1573733" y="139344"/>
                </a:lnTo>
                <a:lnTo>
                  <a:pt x="1573733" y="172364"/>
                </a:lnTo>
                <a:lnTo>
                  <a:pt x="1841855" y="172364"/>
                </a:lnTo>
                <a:lnTo>
                  <a:pt x="1841855" y="139344"/>
                </a:lnTo>
                <a:close/>
              </a:path>
              <a:path w="2106295" h="294005">
                <a:moveTo>
                  <a:pt x="1707794" y="4622"/>
                </a:moveTo>
                <a:lnTo>
                  <a:pt x="1663449" y="8482"/>
                </a:lnTo>
                <a:lnTo>
                  <a:pt x="1629660" y="19646"/>
                </a:lnTo>
                <a:lnTo>
                  <a:pt x="1608192" y="37498"/>
                </a:lnTo>
                <a:lnTo>
                  <a:pt x="1600809" y="61417"/>
                </a:lnTo>
                <a:lnTo>
                  <a:pt x="1602868" y="74764"/>
                </a:lnTo>
                <a:lnTo>
                  <a:pt x="1609353" y="86471"/>
                </a:lnTo>
                <a:lnTo>
                  <a:pt x="1619986" y="96382"/>
                </a:lnTo>
                <a:lnTo>
                  <a:pt x="1634489" y="104343"/>
                </a:lnTo>
                <a:lnTo>
                  <a:pt x="1634489" y="139344"/>
                </a:lnTo>
                <a:lnTo>
                  <a:pt x="1675434" y="139344"/>
                </a:lnTo>
                <a:lnTo>
                  <a:pt x="1675434" y="114909"/>
                </a:lnTo>
                <a:lnTo>
                  <a:pt x="1779777" y="114909"/>
                </a:lnTo>
                <a:lnTo>
                  <a:pt x="1779777" y="104673"/>
                </a:lnTo>
                <a:lnTo>
                  <a:pt x="1794337" y="96707"/>
                </a:lnTo>
                <a:lnTo>
                  <a:pt x="1805120" y="86760"/>
                </a:lnTo>
                <a:lnTo>
                  <a:pt x="1805635" y="85851"/>
                </a:lnTo>
                <a:lnTo>
                  <a:pt x="1707794" y="85851"/>
                </a:lnTo>
                <a:lnTo>
                  <a:pt x="1680140" y="84170"/>
                </a:lnTo>
                <a:lnTo>
                  <a:pt x="1659915" y="79578"/>
                </a:lnTo>
                <a:lnTo>
                  <a:pt x="1647615" y="72014"/>
                </a:lnTo>
                <a:lnTo>
                  <a:pt x="1643735" y="61417"/>
                </a:lnTo>
                <a:lnTo>
                  <a:pt x="1647615" y="50530"/>
                </a:lnTo>
                <a:lnTo>
                  <a:pt x="1659915" y="42678"/>
                </a:lnTo>
                <a:lnTo>
                  <a:pt x="1680140" y="37921"/>
                </a:lnTo>
                <a:lnTo>
                  <a:pt x="1707794" y="36321"/>
                </a:lnTo>
                <a:lnTo>
                  <a:pt x="1805197" y="36321"/>
                </a:lnTo>
                <a:lnTo>
                  <a:pt x="1785226" y="19646"/>
                </a:lnTo>
                <a:lnTo>
                  <a:pt x="1751711" y="8482"/>
                </a:lnTo>
                <a:lnTo>
                  <a:pt x="1707794" y="4622"/>
                </a:lnTo>
                <a:close/>
              </a:path>
              <a:path w="2106295" h="294005">
                <a:moveTo>
                  <a:pt x="1779777" y="114909"/>
                </a:moveTo>
                <a:lnTo>
                  <a:pt x="1738833" y="114909"/>
                </a:lnTo>
                <a:lnTo>
                  <a:pt x="1738833" y="139344"/>
                </a:lnTo>
                <a:lnTo>
                  <a:pt x="1779777" y="139344"/>
                </a:lnTo>
                <a:lnTo>
                  <a:pt x="1779777" y="114909"/>
                </a:lnTo>
                <a:close/>
              </a:path>
              <a:path w="2106295" h="294005">
                <a:moveTo>
                  <a:pt x="1738833" y="114909"/>
                </a:moveTo>
                <a:lnTo>
                  <a:pt x="1675434" y="114909"/>
                </a:lnTo>
                <a:lnTo>
                  <a:pt x="1683044" y="115776"/>
                </a:lnTo>
                <a:lnTo>
                  <a:pt x="1690995" y="116395"/>
                </a:lnTo>
                <a:lnTo>
                  <a:pt x="1699255" y="116766"/>
                </a:lnTo>
                <a:lnTo>
                  <a:pt x="1707794" y="116890"/>
                </a:lnTo>
                <a:lnTo>
                  <a:pt x="1715894" y="116766"/>
                </a:lnTo>
                <a:lnTo>
                  <a:pt x="1723809" y="116395"/>
                </a:lnTo>
                <a:lnTo>
                  <a:pt x="1731475" y="115776"/>
                </a:lnTo>
                <a:lnTo>
                  <a:pt x="1738833" y="114909"/>
                </a:lnTo>
                <a:close/>
              </a:path>
              <a:path w="2106295" h="294005">
                <a:moveTo>
                  <a:pt x="1805197" y="36321"/>
                </a:moveTo>
                <a:lnTo>
                  <a:pt x="1707794" y="36321"/>
                </a:lnTo>
                <a:lnTo>
                  <a:pt x="1734937" y="37921"/>
                </a:lnTo>
                <a:lnTo>
                  <a:pt x="1755054" y="42678"/>
                </a:lnTo>
                <a:lnTo>
                  <a:pt x="1767555" y="50530"/>
                </a:lnTo>
                <a:lnTo>
                  <a:pt x="1771853" y="61417"/>
                </a:lnTo>
                <a:lnTo>
                  <a:pt x="1767555" y="72014"/>
                </a:lnTo>
                <a:lnTo>
                  <a:pt x="1755054" y="79578"/>
                </a:lnTo>
                <a:lnTo>
                  <a:pt x="1734937" y="84170"/>
                </a:lnTo>
                <a:lnTo>
                  <a:pt x="1707794" y="85851"/>
                </a:lnTo>
                <a:lnTo>
                  <a:pt x="1805635" y="85851"/>
                </a:lnTo>
                <a:lnTo>
                  <a:pt x="1811817" y="74955"/>
                </a:lnTo>
                <a:lnTo>
                  <a:pt x="1814118" y="61417"/>
                </a:lnTo>
                <a:lnTo>
                  <a:pt x="1806606" y="37498"/>
                </a:lnTo>
                <a:lnTo>
                  <a:pt x="1805197" y="36321"/>
                </a:lnTo>
                <a:close/>
              </a:path>
              <a:path w="2106295" h="294005">
                <a:moveTo>
                  <a:pt x="1707134" y="187553"/>
                </a:moveTo>
                <a:lnTo>
                  <a:pt x="1664068" y="191025"/>
                </a:lnTo>
                <a:lnTo>
                  <a:pt x="1631807" y="201215"/>
                </a:lnTo>
                <a:lnTo>
                  <a:pt x="1611618" y="217782"/>
                </a:lnTo>
                <a:lnTo>
                  <a:pt x="1604772" y="240385"/>
                </a:lnTo>
                <a:lnTo>
                  <a:pt x="1611618" y="263313"/>
                </a:lnTo>
                <a:lnTo>
                  <a:pt x="1631807" y="279927"/>
                </a:lnTo>
                <a:lnTo>
                  <a:pt x="1664068" y="289977"/>
                </a:lnTo>
                <a:lnTo>
                  <a:pt x="1707134" y="293217"/>
                </a:lnTo>
                <a:lnTo>
                  <a:pt x="1749967" y="289977"/>
                </a:lnTo>
                <a:lnTo>
                  <a:pt x="1782089" y="279927"/>
                </a:lnTo>
                <a:lnTo>
                  <a:pt x="1802324" y="263313"/>
                </a:lnTo>
                <a:lnTo>
                  <a:pt x="1802472" y="262839"/>
                </a:lnTo>
                <a:lnTo>
                  <a:pt x="1707134" y="262839"/>
                </a:lnTo>
                <a:lnTo>
                  <a:pt x="1680460" y="261420"/>
                </a:lnTo>
                <a:lnTo>
                  <a:pt x="1661401" y="257184"/>
                </a:lnTo>
                <a:lnTo>
                  <a:pt x="1650019" y="250162"/>
                </a:lnTo>
                <a:lnTo>
                  <a:pt x="1646377" y="240385"/>
                </a:lnTo>
                <a:lnTo>
                  <a:pt x="1650019" y="230897"/>
                </a:lnTo>
                <a:lnTo>
                  <a:pt x="1661401" y="224164"/>
                </a:lnTo>
                <a:lnTo>
                  <a:pt x="1680460" y="220093"/>
                </a:lnTo>
                <a:lnTo>
                  <a:pt x="1707134" y="218592"/>
                </a:lnTo>
                <a:lnTo>
                  <a:pt x="1802581" y="218592"/>
                </a:lnTo>
                <a:lnTo>
                  <a:pt x="1802324" y="217782"/>
                </a:lnTo>
                <a:lnTo>
                  <a:pt x="1782089" y="201215"/>
                </a:lnTo>
                <a:lnTo>
                  <a:pt x="1749967" y="191025"/>
                </a:lnTo>
                <a:lnTo>
                  <a:pt x="1707134" y="187553"/>
                </a:lnTo>
                <a:close/>
              </a:path>
              <a:path w="2106295" h="294005">
                <a:moveTo>
                  <a:pt x="1802581" y="218592"/>
                </a:moveTo>
                <a:lnTo>
                  <a:pt x="1707134" y="218592"/>
                </a:lnTo>
                <a:lnTo>
                  <a:pt x="1733539" y="220093"/>
                </a:lnTo>
                <a:lnTo>
                  <a:pt x="1752701" y="224164"/>
                </a:lnTo>
                <a:lnTo>
                  <a:pt x="1764434" y="230897"/>
                </a:lnTo>
                <a:lnTo>
                  <a:pt x="1768551" y="240385"/>
                </a:lnTo>
                <a:lnTo>
                  <a:pt x="1764434" y="250162"/>
                </a:lnTo>
                <a:lnTo>
                  <a:pt x="1752701" y="257184"/>
                </a:lnTo>
                <a:lnTo>
                  <a:pt x="1733539" y="261420"/>
                </a:lnTo>
                <a:lnTo>
                  <a:pt x="1707134" y="262839"/>
                </a:lnTo>
                <a:lnTo>
                  <a:pt x="1802472" y="262839"/>
                </a:lnTo>
                <a:lnTo>
                  <a:pt x="1809496" y="240385"/>
                </a:lnTo>
                <a:lnTo>
                  <a:pt x="1802581" y="218592"/>
                </a:lnTo>
                <a:close/>
              </a:path>
              <a:path w="2106295" h="294005">
                <a:moveTo>
                  <a:pt x="2106015" y="0"/>
                </a:moveTo>
                <a:lnTo>
                  <a:pt x="2064410" y="0"/>
                </a:lnTo>
                <a:lnTo>
                  <a:pt x="2064410" y="293877"/>
                </a:lnTo>
                <a:lnTo>
                  <a:pt x="2106015" y="293877"/>
                </a:lnTo>
                <a:lnTo>
                  <a:pt x="2106015" y="0"/>
                </a:lnTo>
                <a:close/>
              </a:path>
              <a:path w="2106295" h="294005">
                <a:moveTo>
                  <a:pt x="2017522" y="31038"/>
                </a:moveTo>
                <a:lnTo>
                  <a:pt x="1875536" y="31038"/>
                </a:lnTo>
                <a:lnTo>
                  <a:pt x="1875536" y="63398"/>
                </a:lnTo>
                <a:lnTo>
                  <a:pt x="1975916" y="63398"/>
                </a:lnTo>
                <a:lnTo>
                  <a:pt x="1965706" y="108790"/>
                </a:lnTo>
                <a:lnTo>
                  <a:pt x="1944011" y="147929"/>
                </a:lnTo>
                <a:lnTo>
                  <a:pt x="1909376" y="181620"/>
                </a:lnTo>
                <a:lnTo>
                  <a:pt x="1860346" y="210667"/>
                </a:lnTo>
                <a:lnTo>
                  <a:pt x="1881479" y="243687"/>
                </a:lnTo>
                <a:lnTo>
                  <a:pt x="1928039" y="216906"/>
                </a:lnTo>
                <a:lnTo>
                  <a:pt x="1963491" y="186281"/>
                </a:lnTo>
                <a:lnTo>
                  <a:pt x="1989000" y="152098"/>
                </a:lnTo>
                <a:lnTo>
                  <a:pt x="2005732" y="114640"/>
                </a:lnTo>
                <a:lnTo>
                  <a:pt x="2014851" y="74192"/>
                </a:lnTo>
                <a:lnTo>
                  <a:pt x="2017522" y="3103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66696" y="3741928"/>
            <a:ext cx="3163798" cy="194398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6691" y="3741928"/>
            <a:ext cx="3163798" cy="194398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366696" y="5838317"/>
            <a:ext cx="3163798" cy="194398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06691" y="5838317"/>
            <a:ext cx="3168015" cy="194398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682895" y="3741928"/>
            <a:ext cx="3163798" cy="194398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125048" y="3741940"/>
            <a:ext cx="3161639" cy="194398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682895" y="5838317"/>
            <a:ext cx="3163798" cy="194398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125036" y="5838317"/>
            <a:ext cx="3161677" cy="194400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683872" y="7934706"/>
            <a:ext cx="3162820" cy="194398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125048" y="7934706"/>
            <a:ext cx="3159505" cy="194398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366696" y="7934706"/>
            <a:ext cx="3163811" cy="194398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06700" y="7934706"/>
            <a:ext cx="3167993" cy="1943989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8614117" y="3447084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5" h="113664">
                <a:moveTo>
                  <a:pt x="91186" y="0"/>
                </a:moveTo>
                <a:lnTo>
                  <a:pt x="84328" y="0"/>
                </a:lnTo>
                <a:lnTo>
                  <a:pt x="84328" y="67945"/>
                </a:lnTo>
                <a:lnTo>
                  <a:pt x="91186" y="67945"/>
                </a:lnTo>
                <a:lnTo>
                  <a:pt x="91186" y="36830"/>
                </a:lnTo>
                <a:lnTo>
                  <a:pt x="86360" y="36830"/>
                </a:lnTo>
                <a:lnTo>
                  <a:pt x="86360" y="30988"/>
                </a:lnTo>
                <a:lnTo>
                  <a:pt x="91186" y="30988"/>
                </a:lnTo>
                <a:lnTo>
                  <a:pt x="91186" y="0"/>
                </a:lnTo>
                <a:close/>
              </a:path>
              <a:path w="480695" h="113664">
                <a:moveTo>
                  <a:pt x="30607" y="11684"/>
                </a:moveTo>
                <a:lnTo>
                  <a:pt x="29464" y="11684"/>
                </a:lnTo>
                <a:lnTo>
                  <a:pt x="29464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3" y="65659"/>
                </a:lnTo>
                <a:lnTo>
                  <a:pt x="33213" y="36040"/>
                </a:lnTo>
                <a:lnTo>
                  <a:pt x="32004" y="33693"/>
                </a:lnTo>
                <a:lnTo>
                  <a:pt x="30607" y="27978"/>
                </a:lnTo>
                <a:lnTo>
                  <a:pt x="30607" y="11684"/>
                </a:lnTo>
                <a:close/>
              </a:path>
              <a:path w="480695" h="113664">
                <a:moveTo>
                  <a:pt x="36322" y="11684"/>
                </a:moveTo>
                <a:lnTo>
                  <a:pt x="35179" y="11684"/>
                </a:lnTo>
                <a:lnTo>
                  <a:pt x="35179" y="28790"/>
                </a:lnTo>
                <a:lnTo>
                  <a:pt x="33743" y="34988"/>
                </a:lnTo>
                <a:lnTo>
                  <a:pt x="61214" y="62738"/>
                </a:lnTo>
                <a:lnTo>
                  <a:pt x="64897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2" y="27051"/>
                </a:lnTo>
                <a:lnTo>
                  <a:pt x="36322" y="11684"/>
                </a:lnTo>
                <a:close/>
              </a:path>
              <a:path w="480695" h="113664">
                <a:moveTo>
                  <a:pt x="84328" y="30988"/>
                </a:moveTo>
                <a:lnTo>
                  <a:pt x="58928" y="30988"/>
                </a:lnTo>
                <a:lnTo>
                  <a:pt x="58928" y="36830"/>
                </a:lnTo>
                <a:lnTo>
                  <a:pt x="84328" y="36830"/>
                </a:lnTo>
                <a:lnTo>
                  <a:pt x="84328" y="30988"/>
                </a:lnTo>
                <a:close/>
              </a:path>
              <a:path w="480695" h="113664">
                <a:moveTo>
                  <a:pt x="91186" y="30988"/>
                </a:moveTo>
                <a:lnTo>
                  <a:pt x="86360" y="30988"/>
                </a:lnTo>
                <a:lnTo>
                  <a:pt x="86360" y="36830"/>
                </a:lnTo>
                <a:lnTo>
                  <a:pt x="91186" y="36830"/>
                </a:lnTo>
                <a:lnTo>
                  <a:pt x="91186" y="30988"/>
                </a:lnTo>
                <a:close/>
              </a:path>
              <a:path w="480695" h="113664">
                <a:moveTo>
                  <a:pt x="35179" y="11684"/>
                </a:moveTo>
                <a:lnTo>
                  <a:pt x="30607" y="11684"/>
                </a:lnTo>
                <a:lnTo>
                  <a:pt x="30607" y="27978"/>
                </a:lnTo>
                <a:lnTo>
                  <a:pt x="32004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9" y="28790"/>
                </a:lnTo>
                <a:lnTo>
                  <a:pt x="35179" y="11684"/>
                </a:lnTo>
                <a:close/>
              </a:path>
              <a:path w="480695" h="113664">
                <a:moveTo>
                  <a:pt x="62738" y="8636"/>
                </a:moveTo>
                <a:lnTo>
                  <a:pt x="2540" y="8636"/>
                </a:lnTo>
                <a:lnTo>
                  <a:pt x="2540" y="14478"/>
                </a:lnTo>
                <a:lnTo>
                  <a:pt x="29464" y="14478"/>
                </a:lnTo>
                <a:lnTo>
                  <a:pt x="29464" y="11684"/>
                </a:lnTo>
                <a:lnTo>
                  <a:pt x="62738" y="11684"/>
                </a:lnTo>
                <a:lnTo>
                  <a:pt x="62738" y="8636"/>
                </a:lnTo>
                <a:close/>
              </a:path>
              <a:path w="480695" h="113664">
                <a:moveTo>
                  <a:pt x="62738" y="11684"/>
                </a:moveTo>
                <a:lnTo>
                  <a:pt x="36322" y="11684"/>
                </a:lnTo>
                <a:lnTo>
                  <a:pt x="36322" y="14478"/>
                </a:lnTo>
                <a:lnTo>
                  <a:pt x="62738" y="14478"/>
                </a:lnTo>
                <a:lnTo>
                  <a:pt x="62738" y="11684"/>
                </a:lnTo>
                <a:close/>
              </a:path>
              <a:path w="480695" h="113664">
                <a:moveTo>
                  <a:pt x="91186" y="74676"/>
                </a:moveTo>
                <a:lnTo>
                  <a:pt x="16637" y="74676"/>
                </a:lnTo>
                <a:lnTo>
                  <a:pt x="16637" y="80391"/>
                </a:lnTo>
                <a:lnTo>
                  <a:pt x="84328" y="80391"/>
                </a:lnTo>
                <a:lnTo>
                  <a:pt x="84328" y="113157"/>
                </a:lnTo>
                <a:lnTo>
                  <a:pt x="91186" y="113157"/>
                </a:lnTo>
                <a:lnTo>
                  <a:pt x="91186" y="74676"/>
                </a:lnTo>
                <a:close/>
              </a:path>
              <a:path w="480695" h="113664">
                <a:moveTo>
                  <a:pt x="142494" y="57277"/>
                </a:moveTo>
                <a:lnTo>
                  <a:pt x="115824" y="57277"/>
                </a:lnTo>
                <a:lnTo>
                  <a:pt x="115824" y="62992"/>
                </a:lnTo>
                <a:lnTo>
                  <a:pt x="218059" y="62992"/>
                </a:lnTo>
                <a:lnTo>
                  <a:pt x="218059" y="60325"/>
                </a:lnTo>
                <a:lnTo>
                  <a:pt x="142494" y="60325"/>
                </a:lnTo>
                <a:lnTo>
                  <a:pt x="142494" y="57277"/>
                </a:lnTo>
                <a:close/>
              </a:path>
              <a:path w="480695" h="113664">
                <a:moveTo>
                  <a:pt x="142494" y="40039"/>
                </a:moveTo>
                <a:lnTo>
                  <a:pt x="142494" y="60325"/>
                </a:lnTo>
                <a:lnTo>
                  <a:pt x="149098" y="60325"/>
                </a:lnTo>
                <a:lnTo>
                  <a:pt x="149098" y="41862"/>
                </a:lnTo>
                <a:lnTo>
                  <a:pt x="142494" y="40039"/>
                </a:lnTo>
                <a:close/>
              </a:path>
              <a:path w="480695" h="113664">
                <a:moveTo>
                  <a:pt x="185039" y="57277"/>
                </a:moveTo>
                <a:lnTo>
                  <a:pt x="149098" y="57277"/>
                </a:lnTo>
                <a:lnTo>
                  <a:pt x="149098" y="60325"/>
                </a:lnTo>
                <a:lnTo>
                  <a:pt x="185039" y="60325"/>
                </a:lnTo>
                <a:lnTo>
                  <a:pt x="185039" y="57277"/>
                </a:lnTo>
                <a:close/>
              </a:path>
              <a:path w="480695" h="113664">
                <a:moveTo>
                  <a:pt x="191770" y="39934"/>
                </a:moveTo>
                <a:lnTo>
                  <a:pt x="185039" y="41792"/>
                </a:lnTo>
                <a:lnTo>
                  <a:pt x="185039" y="60325"/>
                </a:lnTo>
                <a:lnTo>
                  <a:pt x="191770" y="60325"/>
                </a:lnTo>
                <a:lnTo>
                  <a:pt x="191770" y="39934"/>
                </a:lnTo>
                <a:close/>
              </a:path>
              <a:path w="480695" h="113664">
                <a:moveTo>
                  <a:pt x="218059" y="57277"/>
                </a:moveTo>
                <a:lnTo>
                  <a:pt x="191770" y="57277"/>
                </a:lnTo>
                <a:lnTo>
                  <a:pt x="191770" y="60325"/>
                </a:lnTo>
                <a:lnTo>
                  <a:pt x="218059" y="60325"/>
                </a:lnTo>
                <a:lnTo>
                  <a:pt x="218059" y="57277"/>
                </a:lnTo>
                <a:close/>
              </a:path>
              <a:path w="480695" h="113664">
                <a:moveTo>
                  <a:pt x="185039" y="38608"/>
                </a:moveTo>
                <a:lnTo>
                  <a:pt x="149098" y="38608"/>
                </a:lnTo>
                <a:lnTo>
                  <a:pt x="149098" y="41862"/>
                </a:lnTo>
                <a:lnTo>
                  <a:pt x="151892" y="42633"/>
                </a:lnTo>
                <a:lnTo>
                  <a:pt x="158838" y="43434"/>
                </a:lnTo>
                <a:lnTo>
                  <a:pt x="175006" y="43434"/>
                </a:lnTo>
                <a:lnTo>
                  <a:pt x="181991" y="42633"/>
                </a:lnTo>
                <a:lnTo>
                  <a:pt x="185039" y="41792"/>
                </a:lnTo>
                <a:lnTo>
                  <a:pt x="185039" y="38608"/>
                </a:lnTo>
                <a:close/>
              </a:path>
              <a:path w="480695" h="113664">
                <a:moveTo>
                  <a:pt x="149098" y="38608"/>
                </a:moveTo>
                <a:lnTo>
                  <a:pt x="142494" y="38608"/>
                </a:lnTo>
                <a:lnTo>
                  <a:pt x="142494" y="40039"/>
                </a:lnTo>
                <a:lnTo>
                  <a:pt x="149098" y="41862"/>
                </a:lnTo>
                <a:lnTo>
                  <a:pt x="149098" y="38608"/>
                </a:lnTo>
                <a:close/>
              </a:path>
              <a:path w="480695" h="113664">
                <a:moveTo>
                  <a:pt x="191770" y="38608"/>
                </a:moveTo>
                <a:lnTo>
                  <a:pt x="185039" y="38608"/>
                </a:lnTo>
                <a:lnTo>
                  <a:pt x="185039" y="41792"/>
                </a:lnTo>
                <a:lnTo>
                  <a:pt x="191770" y="39934"/>
                </a:lnTo>
                <a:lnTo>
                  <a:pt x="191770" y="38608"/>
                </a:lnTo>
                <a:close/>
              </a:path>
              <a:path w="480695" h="113664">
                <a:moveTo>
                  <a:pt x="175006" y="2286"/>
                </a:moveTo>
                <a:lnTo>
                  <a:pt x="158838" y="2286"/>
                </a:lnTo>
                <a:lnTo>
                  <a:pt x="151892" y="3111"/>
                </a:lnTo>
                <a:lnTo>
                  <a:pt x="140208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2" y="18453"/>
                </a:lnTo>
                <a:lnTo>
                  <a:pt x="127762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8" y="39408"/>
                </a:lnTo>
                <a:lnTo>
                  <a:pt x="142494" y="40039"/>
                </a:lnTo>
                <a:lnTo>
                  <a:pt x="142494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3" y="37363"/>
                </a:lnTo>
                <a:lnTo>
                  <a:pt x="145161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7" y="25996"/>
                </a:lnTo>
                <a:lnTo>
                  <a:pt x="134747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5" y="6413"/>
                </a:lnTo>
                <a:lnTo>
                  <a:pt x="181991" y="3111"/>
                </a:lnTo>
                <a:lnTo>
                  <a:pt x="175006" y="2286"/>
                </a:lnTo>
                <a:close/>
              </a:path>
              <a:path w="480695" h="113664">
                <a:moveTo>
                  <a:pt x="195210" y="38608"/>
                </a:moveTo>
                <a:lnTo>
                  <a:pt x="191770" y="38608"/>
                </a:lnTo>
                <a:lnTo>
                  <a:pt x="191770" y="39934"/>
                </a:lnTo>
                <a:lnTo>
                  <a:pt x="193675" y="39408"/>
                </a:lnTo>
                <a:lnTo>
                  <a:pt x="195210" y="38608"/>
                </a:lnTo>
                <a:close/>
              </a:path>
              <a:path w="480695" h="113664">
                <a:moveTo>
                  <a:pt x="196261" y="7747"/>
                </a:moveTo>
                <a:lnTo>
                  <a:pt x="173482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6" y="19723"/>
                </a:lnTo>
                <a:lnTo>
                  <a:pt x="199136" y="25996"/>
                </a:lnTo>
                <a:lnTo>
                  <a:pt x="173482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1" y="27178"/>
                </a:lnTo>
                <a:lnTo>
                  <a:pt x="206121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5" h="113664">
                <a:moveTo>
                  <a:pt x="167005" y="73279"/>
                </a:moveTo>
                <a:lnTo>
                  <a:pt x="128524" y="86614"/>
                </a:lnTo>
                <a:lnTo>
                  <a:pt x="128524" y="99402"/>
                </a:lnTo>
                <a:lnTo>
                  <a:pt x="167005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2" y="96012"/>
                </a:lnTo>
                <a:lnTo>
                  <a:pt x="135382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5" y="73279"/>
                </a:lnTo>
                <a:close/>
              </a:path>
              <a:path w="480695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8" y="90004"/>
                </a:lnTo>
                <a:lnTo>
                  <a:pt x="198628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6" y="99402"/>
                </a:lnTo>
                <a:lnTo>
                  <a:pt x="205486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5" h="113664">
                <a:moveTo>
                  <a:pt x="298450" y="10414"/>
                </a:moveTo>
                <a:lnTo>
                  <a:pt x="297434" y="10414"/>
                </a:lnTo>
                <a:lnTo>
                  <a:pt x="297333" y="38773"/>
                </a:lnTo>
                <a:lnTo>
                  <a:pt x="296557" y="43281"/>
                </a:lnTo>
                <a:lnTo>
                  <a:pt x="274485" y="78384"/>
                </a:lnTo>
                <a:lnTo>
                  <a:pt x="267208" y="83058"/>
                </a:lnTo>
                <a:lnTo>
                  <a:pt x="271399" y="88519"/>
                </a:lnTo>
                <a:lnTo>
                  <a:pt x="298577" y="55841"/>
                </a:lnTo>
                <a:lnTo>
                  <a:pt x="300828" y="48651"/>
                </a:lnTo>
                <a:lnTo>
                  <a:pt x="299339" y="44107"/>
                </a:lnTo>
                <a:lnTo>
                  <a:pt x="298476" y="38773"/>
                </a:lnTo>
                <a:lnTo>
                  <a:pt x="298450" y="10414"/>
                </a:lnTo>
                <a:close/>
              </a:path>
              <a:path w="480695" h="113664">
                <a:moveTo>
                  <a:pt x="304038" y="10414"/>
                </a:moveTo>
                <a:lnTo>
                  <a:pt x="303022" y="10414"/>
                </a:lnTo>
                <a:lnTo>
                  <a:pt x="303022" y="38773"/>
                </a:lnTo>
                <a:lnTo>
                  <a:pt x="302133" y="44488"/>
                </a:lnTo>
                <a:lnTo>
                  <a:pt x="322110" y="81114"/>
                </a:lnTo>
                <a:lnTo>
                  <a:pt x="329946" y="86233"/>
                </a:lnTo>
                <a:lnTo>
                  <a:pt x="334264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8" y="10414"/>
                </a:lnTo>
                <a:close/>
              </a:path>
              <a:path w="480695" h="113664">
                <a:moveTo>
                  <a:pt x="303022" y="10414"/>
                </a:moveTo>
                <a:lnTo>
                  <a:pt x="298450" y="10414"/>
                </a:lnTo>
                <a:lnTo>
                  <a:pt x="298476" y="38773"/>
                </a:lnTo>
                <a:lnTo>
                  <a:pt x="299339" y="44107"/>
                </a:lnTo>
                <a:lnTo>
                  <a:pt x="300828" y="48651"/>
                </a:lnTo>
                <a:lnTo>
                  <a:pt x="302133" y="44488"/>
                </a:lnTo>
                <a:lnTo>
                  <a:pt x="303022" y="38773"/>
                </a:lnTo>
                <a:lnTo>
                  <a:pt x="303022" y="10414"/>
                </a:lnTo>
                <a:close/>
              </a:path>
              <a:path w="480695" h="113664">
                <a:moveTo>
                  <a:pt x="354330" y="0"/>
                </a:moveTo>
                <a:lnTo>
                  <a:pt x="347472" y="0"/>
                </a:lnTo>
                <a:lnTo>
                  <a:pt x="347472" y="113157"/>
                </a:lnTo>
                <a:lnTo>
                  <a:pt x="354330" y="113157"/>
                </a:lnTo>
                <a:lnTo>
                  <a:pt x="354330" y="53086"/>
                </a:lnTo>
                <a:lnTo>
                  <a:pt x="352552" y="53086"/>
                </a:lnTo>
                <a:lnTo>
                  <a:pt x="352552" y="47244"/>
                </a:lnTo>
                <a:lnTo>
                  <a:pt x="354330" y="47244"/>
                </a:lnTo>
                <a:lnTo>
                  <a:pt x="354330" y="0"/>
                </a:lnTo>
                <a:close/>
              </a:path>
              <a:path w="480695" h="113664">
                <a:moveTo>
                  <a:pt x="354330" y="47244"/>
                </a:moveTo>
                <a:lnTo>
                  <a:pt x="352552" y="47244"/>
                </a:lnTo>
                <a:lnTo>
                  <a:pt x="352552" y="53086"/>
                </a:lnTo>
                <a:lnTo>
                  <a:pt x="354330" y="53086"/>
                </a:lnTo>
                <a:lnTo>
                  <a:pt x="354330" y="47244"/>
                </a:lnTo>
                <a:close/>
              </a:path>
              <a:path w="480695" h="113664">
                <a:moveTo>
                  <a:pt x="374142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74142" y="53086"/>
                </a:lnTo>
                <a:lnTo>
                  <a:pt x="374142" y="47244"/>
                </a:lnTo>
                <a:close/>
              </a:path>
              <a:path w="480695" h="113664">
                <a:moveTo>
                  <a:pt x="458470" y="2413"/>
                </a:moveTo>
                <a:lnTo>
                  <a:pt x="451866" y="2413"/>
                </a:lnTo>
                <a:lnTo>
                  <a:pt x="451866" y="107061"/>
                </a:lnTo>
                <a:lnTo>
                  <a:pt x="458470" y="107061"/>
                </a:lnTo>
                <a:lnTo>
                  <a:pt x="458470" y="64516"/>
                </a:lnTo>
                <a:lnTo>
                  <a:pt x="456057" y="64516"/>
                </a:lnTo>
                <a:lnTo>
                  <a:pt x="456057" y="58674"/>
                </a:lnTo>
                <a:lnTo>
                  <a:pt x="458470" y="58674"/>
                </a:lnTo>
                <a:lnTo>
                  <a:pt x="458470" y="36322"/>
                </a:lnTo>
                <a:lnTo>
                  <a:pt x="456057" y="36322"/>
                </a:lnTo>
                <a:lnTo>
                  <a:pt x="456057" y="30480"/>
                </a:lnTo>
                <a:lnTo>
                  <a:pt x="458470" y="30480"/>
                </a:lnTo>
                <a:lnTo>
                  <a:pt x="458470" y="2413"/>
                </a:lnTo>
                <a:close/>
              </a:path>
              <a:path w="480695" h="113664">
                <a:moveTo>
                  <a:pt x="428371" y="13208"/>
                </a:moveTo>
                <a:lnTo>
                  <a:pt x="389001" y="13208"/>
                </a:lnTo>
                <a:lnTo>
                  <a:pt x="389001" y="19050"/>
                </a:lnTo>
                <a:lnTo>
                  <a:pt x="421894" y="19050"/>
                </a:lnTo>
                <a:lnTo>
                  <a:pt x="421894" y="44450"/>
                </a:lnTo>
                <a:lnTo>
                  <a:pt x="389255" y="44450"/>
                </a:lnTo>
                <a:lnTo>
                  <a:pt x="389255" y="84709"/>
                </a:lnTo>
                <a:lnTo>
                  <a:pt x="403225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87" y="82765"/>
                </a:lnTo>
                <a:lnTo>
                  <a:pt x="439293" y="81407"/>
                </a:lnTo>
                <a:lnTo>
                  <a:pt x="395859" y="81280"/>
                </a:lnTo>
                <a:lnTo>
                  <a:pt x="395859" y="50165"/>
                </a:lnTo>
                <a:lnTo>
                  <a:pt x="428371" y="50165"/>
                </a:lnTo>
                <a:lnTo>
                  <a:pt x="428371" y="13208"/>
                </a:lnTo>
                <a:close/>
              </a:path>
              <a:path w="480695" h="113664">
                <a:moveTo>
                  <a:pt x="438658" y="75565"/>
                </a:moveTo>
                <a:lnTo>
                  <a:pt x="430606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9" y="78867"/>
                </a:lnTo>
                <a:lnTo>
                  <a:pt x="395859" y="81280"/>
                </a:lnTo>
                <a:lnTo>
                  <a:pt x="439279" y="81280"/>
                </a:lnTo>
                <a:lnTo>
                  <a:pt x="438658" y="75565"/>
                </a:lnTo>
                <a:close/>
              </a:path>
              <a:path w="480695" h="113664">
                <a:moveTo>
                  <a:pt x="451866" y="58674"/>
                </a:moveTo>
                <a:lnTo>
                  <a:pt x="435356" y="58674"/>
                </a:lnTo>
                <a:lnTo>
                  <a:pt x="435356" y="64516"/>
                </a:lnTo>
                <a:lnTo>
                  <a:pt x="451866" y="64516"/>
                </a:lnTo>
                <a:lnTo>
                  <a:pt x="451866" y="58674"/>
                </a:lnTo>
                <a:close/>
              </a:path>
              <a:path w="480695" h="113664">
                <a:moveTo>
                  <a:pt x="458470" y="58674"/>
                </a:moveTo>
                <a:lnTo>
                  <a:pt x="456057" y="58674"/>
                </a:lnTo>
                <a:lnTo>
                  <a:pt x="456057" y="64516"/>
                </a:lnTo>
                <a:lnTo>
                  <a:pt x="458470" y="64516"/>
                </a:lnTo>
                <a:lnTo>
                  <a:pt x="458470" y="58674"/>
                </a:lnTo>
                <a:close/>
              </a:path>
              <a:path w="480695" h="113664">
                <a:moveTo>
                  <a:pt x="451866" y="30480"/>
                </a:moveTo>
                <a:lnTo>
                  <a:pt x="435356" y="30480"/>
                </a:lnTo>
                <a:lnTo>
                  <a:pt x="435356" y="36322"/>
                </a:lnTo>
                <a:lnTo>
                  <a:pt x="451866" y="36322"/>
                </a:lnTo>
                <a:lnTo>
                  <a:pt x="451866" y="30480"/>
                </a:lnTo>
                <a:close/>
              </a:path>
              <a:path w="480695" h="113664">
                <a:moveTo>
                  <a:pt x="458470" y="30480"/>
                </a:moveTo>
                <a:lnTo>
                  <a:pt x="456057" y="30480"/>
                </a:lnTo>
                <a:lnTo>
                  <a:pt x="456057" y="36322"/>
                </a:lnTo>
                <a:lnTo>
                  <a:pt x="458470" y="36322"/>
                </a:lnTo>
                <a:lnTo>
                  <a:pt x="458470" y="30480"/>
                </a:lnTo>
                <a:close/>
              </a:path>
              <a:path w="480695" h="113664">
                <a:moveTo>
                  <a:pt x="480568" y="0"/>
                </a:moveTo>
                <a:lnTo>
                  <a:pt x="473837" y="0"/>
                </a:lnTo>
                <a:lnTo>
                  <a:pt x="473837" y="113157"/>
                </a:lnTo>
                <a:lnTo>
                  <a:pt x="480568" y="113157"/>
                </a:lnTo>
                <a:lnTo>
                  <a:pt x="480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66696" y="3448520"/>
            <a:ext cx="167411" cy="167411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054115" y="3447084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4" h="113664">
                <a:moveTo>
                  <a:pt x="91185" y="0"/>
                </a:moveTo>
                <a:lnTo>
                  <a:pt x="84327" y="0"/>
                </a:lnTo>
                <a:lnTo>
                  <a:pt x="84327" y="67945"/>
                </a:lnTo>
                <a:lnTo>
                  <a:pt x="91185" y="67945"/>
                </a:lnTo>
                <a:lnTo>
                  <a:pt x="91185" y="36830"/>
                </a:lnTo>
                <a:lnTo>
                  <a:pt x="86359" y="36830"/>
                </a:lnTo>
                <a:lnTo>
                  <a:pt x="86359" y="30988"/>
                </a:lnTo>
                <a:lnTo>
                  <a:pt x="91185" y="30988"/>
                </a:lnTo>
                <a:lnTo>
                  <a:pt x="91185" y="0"/>
                </a:lnTo>
                <a:close/>
              </a:path>
              <a:path w="480694" h="113664">
                <a:moveTo>
                  <a:pt x="30606" y="11684"/>
                </a:moveTo>
                <a:lnTo>
                  <a:pt x="29463" y="11684"/>
                </a:lnTo>
                <a:lnTo>
                  <a:pt x="29463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2" y="65659"/>
                </a:lnTo>
                <a:lnTo>
                  <a:pt x="33213" y="36040"/>
                </a:lnTo>
                <a:lnTo>
                  <a:pt x="32003" y="33693"/>
                </a:lnTo>
                <a:lnTo>
                  <a:pt x="30606" y="27978"/>
                </a:lnTo>
                <a:lnTo>
                  <a:pt x="30606" y="11684"/>
                </a:lnTo>
                <a:close/>
              </a:path>
              <a:path w="480694" h="113664">
                <a:moveTo>
                  <a:pt x="36321" y="11684"/>
                </a:moveTo>
                <a:lnTo>
                  <a:pt x="35178" y="11684"/>
                </a:lnTo>
                <a:lnTo>
                  <a:pt x="35178" y="28790"/>
                </a:lnTo>
                <a:lnTo>
                  <a:pt x="33743" y="34988"/>
                </a:lnTo>
                <a:lnTo>
                  <a:pt x="61213" y="62738"/>
                </a:lnTo>
                <a:lnTo>
                  <a:pt x="64896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1" y="27051"/>
                </a:lnTo>
                <a:lnTo>
                  <a:pt x="36321" y="11684"/>
                </a:lnTo>
                <a:close/>
              </a:path>
              <a:path w="480694" h="113664">
                <a:moveTo>
                  <a:pt x="84327" y="30988"/>
                </a:moveTo>
                <a:lnTo>
                  <a:pt x="58927" y="30988"/>
                </a:lnTo>
                <a:lnTo>
                  <a:pt x="58927" y="36830"/>
                </a:lnTo>
                <a:lnTo>
                  <a:pt x="84327" y="36830"/>
                </a:lnTo>
                <a:lnTo>
                  <a:pt x="84327" y="30988"/>
                </a:lnTo>
                <a:close/>
              </a:path>
              <a:path w="480694" h="113664">
                <a:moveTo>
                  <a:pt x="91185" y="30988"/>
                </a:moveTo>
                <a:lnTo>
                  <a:pt x="86359" y="30988"/>
                </a:lnTo>
                <a:lnTo>
                  <a:pt x="86359" y="36830"/>
                </a:lnTo>
                <a:lnTo>
                  <a:pt x="91185" y="36830"/>
                </a:lnTo>
                <a:lnTo>
                  <a:pt x="91185" y="30988"/>
                </a:lnTo>
                <a:close/>
              </a:path>
              <a:path w="480694" h="113664">
                <a:moveTo>
                  <a:pt x="35178" y="11684"/>
                </a:moveTo>
                <a:lnTo>
                  <a:pt x="30606" y="11684"/>
                </a:lnTo>
                <a:lnTo>
                  <a:pt x="30606" y="27978"/>
                </a:lnTo>
                <a:lnTo>
                  <a:pt x="32003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8" y="28790"/>
                </a:lnTo>
                <a:lnTo>
                  <a:pt x="35178" y="11684"/>
                </a:lnTo>
                <a:close/>
              </a:path>
              <a:path w="480694" h="113664">
                <a:moveTo>
                  <a:pt x="62737" y="8636"/>
                </a:moveTo>
                <a:lnTo>
                  <a:pt x="2539" y="8636"/>
                </a:lnTo>
                <a:lnTo>
                  <a:pt x="2539" y="14478"/>
                </a:lnTo>
                <a:lnTo>
                  <a:pt x="29463" y="14478"/>
                </a:lnTo>
                <a:lnTo>
                  <a:pt x="29463" y="11684"/>
                </a:lnTo>
                <a:lnTo>
                  <a:pt x="62737" y="11684"/>
                </a:lnTo>
                <a:lnTo>
                  <a:pt x="62737" y="8636"/>
                </a:lnTo>
                <a:close/>
              </a:path>
              <a:path w="480694" h="113664">
                <a:moveTo>
                  <a:pt x="62737" y="11684"/>
                </a:moveTo>
                <a:lnTo>
                  <a:pt x="36321" y="11684"/>
                </a:lnTo>
                <a:lnTo>
                  <a:pt x="36321" y="14478"/>
                </a:lnTo>
                <a:lnTo>
                  <a:pt x="62737" y="14478"/>
                </a:lnTo>
                <a:lnTo>
                  <a:pt x="62737" y="11684"/>
                </a:lnTo>
                <a:close/>
              </a:path>
              <a:path w="480694" h="113664">
                <a:moveTo>
                  <a:pt x="91185" y="74676"/>
                </a:moveTo>
                <a:lnTo>
                  <a:pt x="16636" y="74676"/>
                </a:lnTo>
                <a:lnTo>
                  <a:pt x="16636" y="80391"/>
                </a:lnTo>
                <a:lnTo>
                  <a:pt x="84327" y="80391"/>
                </a:lnTo>
                <a:lnTo>
                  <a:pt x="84327" y="113157"/>
                </a:lnTo>
                <a:lnTo>
                  <a:pt x="91185" y="113157"/>
                </a:lnTo>
                <a:lnTo>
                  <a:pt x="91185" y="74676"/>
                </a:lnTo>
                <a:close/>
              </a:path>
              <a:path w="480694" h="113664">
                <a:moveTo>
                  <a:pt x="142493" y="57277"/>
                </a:moveTo>
                <a:lnTo>
                  <a:pt x="115823" y="57277"/>
                </a:lnTo>
                <a:lnTo>
                  <a:pt x="115823" y="62992"/>
                </a:lnTo>
                <a:lnTo>
                  <a:pt x="218058" y="62992"/>
                </a:lnTo>
                <a:lnTo>
                  <a:pt x="218058" y="60325"/>
                </a:lnTo>
                <a:lnTo>
                  <a:pt x="142493" y="60325"/>
                </a:lnTo>
                <a:lnTo>
                  <a:pt x="142493" y="57277"/>
                </a:lnTo>
                <a:close/>
              </a:path>
              <a:path w="480694" h="113664">
                <a:moveTo>
                  <a:pt x="142493" y="40039"/>
                </a:moveTo>
                <a:lnTo>
                  <a:pt x="142493" y="60325"/>
                </a:lnTo>
                <a:lnTo>
                  <a:pt x="149097" y="60325"/>
                </a:lnTo>
                <a:lnTo>
                  <a:pt x="149097" y="41862"/>
                </a:lnTo>
                <a:lnTo>
                  <a:pt x="142493" y="40039"/>
                </a:lnTo>
                <a:close/>
              </a:path>
              <a:path w="480694" h="113664">
                <a:moveTo>
                  <a:pt x="185038" y="57277"/>
                </a:moveTo>
                <a:lnTo>
                  <a:pt x="149097" y="57277"/>
                </a:lnTo>
                <a:lnTo>
                  <a:pt x="149097" y="60325"/>
                </a:lnTo>
                <a:lnTo>
                  <a:pt x="185038" y="60325"/>
                </a:lnTo>
                <a:lnTo>
                  <a:pt x="185038" y="57277"/>
                </a:lnTo>
                <a:close/>
              </a:path>
              <a:path w="480694" h="113664">
                <a:moveTo>
                  <a:pt x="191769" y="39934"/>
                </a:moveTo>
                <a:lnTo>
                  <a:pt x="185038" y="41792"/>
                </a:lnTo>
                <a:lnTo>
                  <a:pt x="185038" y="60325"/>
                </a:lnTo>
                <a:lnTo>
                  <a:pt x="191769" y="60325"/>
                </a:lnTo>
                <a:lnTo>
                  <a:pt x="191769" y="39934"/>
                </a:lnTo>
                <a:close/>
              </a:path>
              <a:path w="480694" h="113664">
                <a:moveTo>
                  <a:pt x="218058" y="57277"/>
                </a:moveTo>
                <a:lnTo>
                  <a:pt x="191769" y="57277"/>
                </a:lnTo>
                <a:lnTo>
                  <a:pt x="191769" y="60325"/>
                </a:lnTo>
                <a:lnTo>
                  <a:pt x="218058" y="60325"/>
                </a:lnTo>
                <a:lnTo>
                  <a:pt x="218058" y="57277"/>
                </a:lnTo>
                <a:close/>
              </a:path>
              <a:path w="480694" h="113664">
                <a:moveTo>
                  <a:pt x="185038" y="38608"/>
                </a:moveTo>
                <a:lnTo>
                  <a:pt x="149097" y="38608"/>
                </a:lnTo>
                <a:lnTo>
                  <a:pt x="149097" y="41862"/>
                </a:lnTo>
                <a:lnTo>
                  <a:pt x="151891" y="42633"/>
                </a:lnTo>
                <a:lnTo>
                  <a:pt x="158838" y="43434"/>
                </a:lnTo>
                <a:lnTo>
                  <a:pt x="175005" y="43434"/>
                </a:lnTo>
                <a:lnTo>
                  <a:pt x="181990" y="42633"/>
                </a:lnTo>
                <a:lnTo>
                  <a:pt x="185038" y="41792"/>
                </a:lnTo>
                <a:lnTo>
                  <a:pt x="185038" y="38608"/>
                </a:lnTo>
                <a:close/>
              </a:path>
              <a:path w="480694" h="113664">
                <a:moveTo>
                  <a:pt x="149097" y="38608"/>
                </a:moveTo>
                <a:lnTo>
                  <a:pt x="142493" y="38608"/>
                </a:lnTo>
                <a:lnTo>
                  <a:pt x="142493" y="40039"/>
                </a:lnTo>
                <a:lnTo>
                  <a:pt x="149097" y="41862"/>
                </a:lnTo>
                <a:lnTo>
                  <a:pt x="149097" y="38608"/>
                </a:lnTo>
                <a:close/>
              </a:path>
              <a:path w="480694" h="113664">
                <a:moveTo>
                  <a:pt x="191769" y="38608"/>
                </a:moveTo>
                <a:lnTo>
                  <a:pt x="185038" y="38608"/>
                </a:lnTo>
                <a:lnTo>
                  <a:pt x="185038" y="41792"/>
                </a:lnTo>
                <a:lnTo>
                  <a:pt x="191769" y="39934"/>
                </a:lnTo>
                <a:lnTo>
                  <a:pt x="191769" y="38608"/>
                </a:lnTo>
                <a:close/>
              </a:path>
              <a:path w="480694" h="113664">
                <a:moveTo>
                  <a:pt x="175005" y="2286"/>
                </a:moveTo>
                <a:lnTo>
                  <a:pt x="158838" y="2286"/>
                </a:lnTo>
                <a:lnTo>
                  <a:pt x="151891" y="3111"/>
                </a:lnTo>
                <a:lnTo>
                  <a:pt x="140207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1" y="18453"/>
                </a:lnTo>
                <a:lnTo>
                  <a:pt x="127761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7" y="39408"/>
                </a:lnTo>
                <a:lnTo>
                  <a:pt x="142493" y="40039"/>
                </a:lnTo>
                <a:lnTo>
                  <a:pt x="142493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2" y="37363"/>
                </a:lnTo>
                <a:lnTo>
                  <a:pt x="145160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6" y="25996"/>
                </a:lnTo>
                <a:lnTo>
                  <a:pt x="134746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4" y="6413"/>
                </a:lnTo>
                <a:lnTo>
                  <a:pt x="181990" y="3111"/>
                </a:lnTo>
                <a:lnTo>
                  <a:pt x="175005" y="2286"/>
                </a:lnTo>
                <a:close/>
              </a:path>
              <a:path w="480694" h="113664">
                <a:moveTo>
                  <a:pt x="195210" y="38608"/>
                </a:moveTo>
                <a:lnTo>
                  <a:pt x="191769" y="38608"/>
                </a:lnTo>
                <a:lnTo>
                  <a:pt x="191769" y="39934"/>
                </a:lnTo>
                <a:lnTo>
                  <a:pt x="193674" y="39408"/>
                </a:lnTo>
                <a:lnTo>
                  <a:pt x="195210" y="38608"/>
                </a:lnTo>
                <a:close/>
              </a:path>
              <a:path w="480694" h="113664">
                <a:moveTo>
                  <a:pt x="196261" y="7747"/>
                </a:moveTo>
                <a:lnTo>
                  <a:pt x="173481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5" y="19723"/>
                </a:lnTo>
                <a:lnTo>
                  <a:pt x="199135" y="25996"/>
                </a:lnTo>
                <a:lnTo>
                  <a:pt x="173481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0" y="27178"/>
                </a:lnTo>
                <a:lnTo>
                  <a:pt x="206120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4" h="113664">
                <a:moveTo>
                  <a:pt x="167004" y="73279"/>
                </a:moveTo>
                <a:lnTo>
                  <a:pt x="128523" y="86614"/>
                </a:lnTo>
                <a:lnTo>
                  <a:pt x="128523" y="99402"/>
                </a:lnTo>
                <a:lnTo>
                  <a:pt x="167004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1" y="96012"/>
                </a:lnTo>
                <a:lnTo>
                  <a:pt x="135381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4" y="73279"/>
                </a:lnTo>
                <a:close/>
              </a:path>
              <a:path w="480694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7" y="90004"/>
                </a:lnTo>
                <a:lnTo>
                  <a:pt x="198627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5" y="99402"/>
                </a:lnTo>
                <a:lnTo>
                  <a:pt x="205485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4" h="113664">
                <a:moveTo>
                  <a:pt x="298449" y="10414"/>
                </a:moveTo>
                <a:lnTo>
                  <a:pt x="297433" y="10414"/>
                </a:lnTo>
                <a:lnTo>
                  <a:pt x="297334" y="38773"/>
                </a:lnTo>
                <a:lnTo>
                  <a:pt x="296570" y="43281"/>
                </a:lnTo>
                <a:lnTo>
                  <a:pt x="274485" y="78384"/>
                </a:lnTo>
                <a:lnTo>
                  <a:pt x="267207" y="83058"/>
                </a:lnTo>
                <a:lnTo>
                  <a:pt x="271398" y="88519"/>
                </a:lnTo>
                <a:lnTo>
                  <a:pt x="298576" y="55841"/>
                </a:lnTo>
                <a:lnTo>
                  <a:pt x="300828" y="48651"/>
                </a:lnTo>
                <a:lnTo>
                  <a:pt x="299338" y="44107"/>
                </a:lnTo>
                <a:lnTo>
                  <a:pt x="298476" y="38773"/>
                </a:lnTo>
                <a:lnTo>
                  <a:pt x="298449" y="10414"/>
                </a:lnTo>
                <a:close/>
              </a:path>
              <a:path w="480694" h="113664">
                <a:moveTo>
                  <a:pt x="304037" y="10414"/>
                </a:moveTo>
                <a:lnTo>
                  <a:pt x="303021" y="10414"/>
                </a:lnTo>
                <a:lnTo>
                  <a:pt x="303021" y="38773"/>
                </a:lnTo>
                <a:lnTo>
                  <a:pt x="302132" y="44488"/>
                </a:lnTo>
                <a:lnTo>
                  <a:pt x="322110" y="81114"/>
                </a:lnTo>
                <a:lnTo>
                  <a:pt x="329945" y="86233"/>
                </a:lnTo>
                <a:lnTo>
                  <a:pt x="334263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7" y="10414"/>
                </a:lnTo>
                <a:close/>
              </a:path>
              <a:path w="480694" h="113664">
                <a:moveTo>
                  <a:pt x="303021" y="10414"/>
                </a:moveTo>
                <a:lnTo>
                  <a:pt x="298449" y="10414"/>
                </a:lnTo>
                <a:lnTo>
                  <a:pt x="298476" y="38773"/>
                </a:lnTo>
                <a:lnTo>
                  <a:pt x="299338" y="44107"/>
                </a:lnTo>
                <a:lnTo>
                  <a:pt x="300828" y="48651"/>
                </a:lnTo>
                <a:lnTo>
                  <a:pt x="302132" y="44488"/>
                </a:lnTo>
                <a:lnTo>
                  <a:pt x="303021" y="38773"/>
                </a:lnTo>
                <a:lnTo>
                  <a:pt x="303021" y="10414"/>
                </a:lnTo>
                <a:close/>
              </a:path>
              <a:path w="480694" h="113664">
                <a:moveTo>
                  <a:pt x="354329" y="0"/>
                </a:moveTo>
                <a:lnTo>
                  <a:pt x="347471" y="0"/>
                </a:lnTo>
                <a:lnTo>
                  <a:pt x="347471" y="113157"/>
                </a:lnTo>
                <a:lnTo>
                  <a:pt x="354329" y="113157"/>
                </a:lnTo>
                <a:lnTo>
                  <a:pt x="354329" y="53086"/>
                </a:lnTo>
                <a:lnTo>
                  <a:pt x="352551" y="53086"/>
                </a:lnTo>
                <a:lnTo>
                  <a:pt x="352551" y="47244"/>
                </a:lnTo>
                <a:lnTo>
                  <a:pt x="354329" y="47244"/>
                </a:lnTo>
                <a:lnTo>
                  <a:pt x="354329" y="0"/>
                </a:lnTo>
                <a:close/>
              </a:path>
              <a:path w="480694" h="113664">
                <a:moveTo>
                  <a:pt x="354329" y="47244"/>
                </a:moveTo>
                <a:lnTo>
                  <a:pt x="352551" y="47244"/>
                </a:lnTo>
                <a:lnTo>
                  <a:pt x="352551" y="53086"/>
                </a:lnTo>
                <a:lnTo>
                  <a:pt x="354329" y="53086"/>
                </a:lnTo>
                <a:lnTo>
                  <a:pt x="354329" y="47244"/>
                </a:lnTo>
                <a:close/>
              </a:path>
              <a:path w="480694" h="113664">
                <a:moveTo>
                  <a:pt x="374141" y="47244"/>
                </a:moveTo>
                <a:lnTo>
                  <a:pt x="354329" y="47244"/>
                </a:lnTo>
                <a:lnTo>
                  <a:pt x="354329" y="53086"/>
                </a:lnTo>
                <a:lnTo>
                  <a:pt x="374141" y="53086"/>
                </a:lnTo>
                <a:lnTo>
                  <a:pt x="374141" y="47244"/>
                </a:lnTo>
                <a:close/>
              </a:path>
              <a:path w="480694" h="113664">
                <a:moveTo>
                  <a:pt x="458469" y="2413"/>
                </a:moveTo>
                <a:lnTo>
                  <a:pt x="451865" y="2413"/>
                </a:lnTo>
                <a:lnTo>
                  <a:pt x="451865" y="107061"/>
                </a:lnTo>
                <a:lnTo>
                  <a:pt x="458469" y="107061"/>
                </a:lnTo>
                <a:lnTo>
                  <a:pt x="458469" y="64516"/>
                </a:lnTo>
                <a:lnTo>
                  <a:pt x="456056" y="64516"/>
                </a:lnTo>
                <a:lnTo>
                  <a:pt x="456056" y="58674"/>
                </a:lnTo>
                <a:lnTo>
                  <a:pt x="458469" y="58674"/>
                </a:lnTo>
                <a:lnTo>
                  <a:pt x="458469" y="36322"/>
                </a:lnTo>
                <a:lnTo>
                  <a:pt x="456056" y="36322"/>
                </a:lnTo>
                <a:lnTo>
                  <a:pt x="456056" y="30480"/>
                </a:lnTo>
                <a:lnTo>
                  <a:pt x="458469" y="30480"/>
                </a:lnTo>
                <a:lnTo>
                  <a:pt x="458469" y="2413"/>
                </a:lnTo>
                <a:close/>
              </a:path>
              <a:path w="480694" h="113664">
                <a:moveTo>
                  <a:pt x="428370" y="13208"/>
                </a:moveTo>
                <a:lnTo>
                  <a:pt x="389000" y="13208"/>
                </a:lnTo>
                <a:lnTo>
                  <a:pt x="389000" y="19050"/>
                </a:lnTo>
                <a:lnTo>
                  <a:pt x="421893" y="19050"/>
                </a:lnTo>
                <a:lnTo>
                  <a:pt x="421893" y="44450"/>
                </a:lnTo>
                <a:lnTo>
                  <a:pt x="389254" y="44450"/>
                </a:lnTo>
                <a:lnTo>
                  <a:pt x="389254" y="84709"/>
                </a:lnTo>
                <a:lnTo>
                  <a:pt x="403224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99" y="82765"/>
                </a:lnTo>
                <a:lnTo>
                  <a:pt x="439292" y="81407"/>
                </a:lnTo>
                <a:lnTo>
                  <a:pt x="395858" y="81280"/>
                </a:lnTo>
                <a:lnTo>
                  <a:pt x="395858" y="50165"/>
                </a:lnTo>
                <a:lnTo>
                  <a:pt x="428370" y="50165"/>
                </a:lnTo>
                <a:lnTo>
                  <a:pt x="428370" y="13208"/>
                </a:lnTo>
                <a:close/>
              </a:path>
              <a:path w="480694" h="113664">
                <a:moveTo>
                  <a:pt x="438657" y="75565"/>
                </a:moveTo>
                <a:lnTo>
                  <a:pt x="430618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8" y="78867"/>
                </a:lnTo>
                <a:lnTo>
                  <a:pt x="395858" y="81280"/>
                </a:lnTo>
                <a:lnTo>
                  <a:pt x="439279" y="81280"/>
                </a:lnTo>
                <a:lnTo>
                  <a:pt x="438657" y="75565"/>
                </a:lnTo>
                <a:close/>
              </a:path>
              <a:path w="480694" h="113664">
                <a:moveTo>
                  <a:pt x="451865" y="58674"/>
                </a:moveTo>
                <a:lnTo>
                  <a:pt x="435355" y="58674"/>
                </a:lnTo>
                <a:lnTo>
                  <a:pt x="435355" y="64516"/>
                </a:lnTo>
                <a:lnTo>
                  <a:pt x="451865" y="64516"/>
                </a:lnTo>
                <a:lnTo>
                  <a:pt x="451865" y="58674"/>
                </a:lnTo>
                <a:close/>
              </a:path>
              <a:path w="480694" h="113664">
                <a:moveTo>
                  <a:pt x="458469" y="58674"/>
                </a:moveTo>
                <a:lnTo>
                  <a:pt x="456056" y="58674"/>
                </a:lnTo>
                <a:lnTo>
                  <a:pt x="456056" y="64516"/>
                </a:lnTo>
                <a:lnTo>
                  <a:pt x="458469" y="64516"/>
                </a:lnTo>
                <a:lnTo>
                  <a:pt x="458469" y="58674"/>
                </a:lnTo>
                <a:close/>
              </a:path>
              <a:path w="480694" h="113664">
                <a:moveTo>
                  <a:pt x="451865" y="30480"/>
                </a:moveTo>
                <a:lnTo>
                  <a:pt x="435355" y="30480"/>
                </a:lnTo>
                <a:lnTo>
                  <a:pt x="435355" y="36322"/>
                </a:lnTo>
                <a:lnTo>
                  <a:pt x="451865" y="36322"/>
                </a:lnTo>
                <a:lnTo>
                  <a:pt x="451865" y="30480"/>
                </a:lnTo>
                <a:close/>
              </a:path>
              <a:path w="480694" h="113664">
                <a:moveTo>
                  <a:pt x="458469" y="30480"/>
                </a:moveTo>
                <a:lnTo>
                  <a:pt x="456056" y="30480"/>
                </a:lnTo>
                <a:lnTo>
                  <a:pt x="456056" y="36322"/>
                </a:lnTo>
                <a:lnTo>
                  <a:pt x="458469" y="36322"/>
                </a:lnTo>
                <a:lnTo>
                  <a:pt x="458469" y="30480"/>
                </a:lnTo>
                <a:close/>
              </a:path>
              <a:path w="480694" h="113664">
                <a:moveTo>
                  <a:pt x="480567" y="0"/>
                </a:moveTo>
                <a:lnTo>
                  <a:pt x="473836" y="0"/>
                </a:lnTo>
                <a:lnTo>
                  <a:pt x="473836" y="113157"/>
                </a:lnTo>
                <a:lnTo>
                  <a:pt x="480567" y="113157"/>
                </a:lnTo>
                <a:lnTo>
                  <a:pt x="48056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6701" y="3448520"/>
            <a:ext cx="167411" cy="167411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052334" y="1842947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0" y="17017"/>
                </a:moveTo>
                <a:lnTo>
                  <a:pt x="25907" y="17017"/>
                </a:lnTo>
                <a:lnTo>
                  <a:pt x="25825" y="40766"/>
                </a:lnTo>
                <a:lnTo>
                  <a:pt x="24790" y="47180"/>
                </a:lnTo>
                <a:lnTo>
                  <a:pt x="5079" y="81533"/>
                </a:lnTo>
                <a:lnTo>
                  <a:pt x="0" y="84581"/>
                </a:lnTo>
                <a:lnTo>
                  <a:pt x="4317" y="89788"/>
                </a:lnTo>
                <a:lnTo>
                  <a:pt x="27965" y="56553"/>
                </a:lnTo>
                <a:lnTo>
                  <a:pt x="29177" y="51247"/>
                </a:lnTo>
                <a:lnTo>
                  <a:pt x="28168" y="48094"/>
                </a:lnTo>
                <a:lnTo>
                  <a:pt x="27050" y="40766"/>
                </a:lnTo>
                <a:lnTo>
                  <a:pt x="27050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1" y="17017"/>
                </a:lnTo>
                <a:lnTo>
                  <a:pt x="31166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4" y="81914"/>
                </a:lnTo>
                <a:lnTo>
                  <a:pt x="52704" y="79032"/>
                </a:lnTo>
                <a:lnTo>
                  <a:pt x="48285" y="75056"/>
                </a:lnTo>
                <a:lnTo>
                  <a:pt x="40754" y="64896"/>
                </a:lnTo>
                <a:lnTo>
                  <a:pt x="37807" y="59156"/>
                </a:lnTo>
                <a:lnTo>
                  <a:pt x="33578" y="46380"/>
                </a:lnTo>
                <a:lnTo>
                  <a:pt x="32580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1" y="17017"/>
                </a:moveTo>
                <a:lnTo>
                  <a:pt x="27050" y="17017"/>
                </a:lnTo>
                <a:lnTo>
                  <a:pt x="27050" y="40766"/>
                </a:lnTo>
                <a:lnTo>
                  <a:pt x="28168" y="48094"/>
                </a:lnTo>
                <a:lnTo>
                  <a:pt x="29177" y="51247"/>
                </a:lnTo>
                <a:lnTo>
                  <a:pt x="30594" y="45046"/>
                </a:lnTo>
                <a:lnTo>
                  <a:pt x="31166" y="39839"/>
                </a:lnTo>
                <a:lnTo>
                  <a:pt x="31241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6" y="41782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8" y="41782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3" y="14223"/>
                </a:moveTo>
                <a:lnTo>
                  <a:pt x="2412" y="14223"/>
                </a:lnTo>
                <a:lnTo>
                  <a:pt x="2412" y="20065"/>
                </a:lnTo>
                <a:lnTo>
                  <a:pt x="25907" y="20065"/>
                </a:lnTo>
                <a:lnTo>
                  <a:pt x="25907" y="17017"/>
                </a:lnTo>
                <a:lnTo>
                  <a:pt x="54863" y="17017"/>
                </a:lnTo>
                <a:lnTo>
                  <a:pt x="54863" y="14223"/>
                </a:lnTo>
                <a:close/>
              </a:path>
              <a:path w="479425" h="114300">
                <a:moveTo>
                  <a:pt x="54863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3" y="20065"/>
                </a:lnTo>
                <a:lnTo>
                  <a:pt x="54863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59" y="105790"/>
                </a:lnTo>
                <a:lnTo>
                  <a:pt x="137159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2" y="82549"/>
                </a:lnTo>
                <a:lnTo>
                  <a:pt x="200532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4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6" y="55625"/>
                </a:moveTo>
                <a:lnTo>
                  <a:pt x="117601" y="55625"/>
                </a:lnTo>
                <a:lnTo>
                  <a:pt x="117601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479425" h="114300">
                <a:moveTo>
                  <a:pt x="219836" y="58800"/>
                </a:moveTo>
                <a:lnTo>
                  <a:pt x="172084" y="58800"/>
                </a:lnTo>
                <a:lnTo>
                  <a:pt x="172084" y="61467"/>
                </a:lnTo>
                <a:lnTo>
                  <a:pt x="219836" y="61467"/>
                </a:lnTo>
                <a:lnTo>
                  <a:pt x="219836" y="58800"/>
                </a:lnTo>
                <a:close/>
              </a:path>
              <a:path w="479425" h="114300">
                <a:moveTo>
                  <a:pt x="146176" y="37210"/>
                </a:moveTo>
                <a:lnTo>
                  <a:pt x="127634" y="37210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0"/>
                </a:lnTo>
                <a:close/>
              </a:path>
              <a:path w="479425" h="114300">
                <a:moveTo>
                  <a:pt x="153034" y="6984"/>
                </a:moveTo>
                <a:lnTo>
                  <a:pt x="146176" y="6984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4"/>
                </a:lnTo>
                <a:close/>
              </a:path>
              <a:path w="479425" h="114300">
                <a:moveTo>
                  <a:pt x="184403" y="37210"/>
                </a:moveTo>
                <a:lnTo>
                  <a:pt x="153034" y="37210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0"/>
                </a:lnTo>
                <a:close/>
              </a:path>
              <a:path w="479425" h="114300">
                <a:moveTo>
                  <a:pt x="191007" y="6984"/>
                </a:moveTo>
                <a:lnTo>
                  <a:pt x="184403" y="6984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7" y="37210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3" y="3809"/>
                </a:moveTo>
                <a:lnTo>
                  <a:pt x="127507" y="3809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4"/>
                </a:lnTo>
                <a:lnTo>
                  <a:pt x="209803" y="6984"/>
                </a:lnTo>
                <a:lnTo>
                  <a:pt x="209803" y="3809"/>
                </a:lnTo>
                <a:close/>
              </a:path>
              <a:path w="479425" h="114300">
                <a:moveTo>
                  <a:pt x="184403" y="6984"/>
                </a:moveTo>
                <a:lnTo>
                  <a:pt x="153034" y="6984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4"/>
                </a:lnTo>
                <a:close/>
              </a:path>
              <a:path w="479425" h="114300">
                <a:moveTo>
                  <a:pt x="209803" y="6984"/>
                </a:moveTo>
                <a:lnTo>
                  <a:pt x="191007" y="6984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4"/>
                </a:lnTo>
                <a:close/>
              </a:path>
              <a:path w="479425" h="114300">
                <a:moveTo>
                  <a:pt x="372236" y="60324"/>
                </a:moveTo>
                <a:lnTo>
                  <a:pt x="270001" y="60324"/>
                </a:lnTo>
                <a:lnTo>
                  <a:pt x="270001" y="66039"/>
                </a:lnTo>
                <a:lnTo>
                  <a:pt x="372236" y="66039"/>
                </a:lnTo>
                <a:lnTo>
                  <a:pt x="372236" y="60324"/>
                </a:lnTo>
                <a:close/>
              </a:path>
              <a:path w="479425" h="114300">
                <a:moveTo>
                  <a:pt x="358647" y="79120"/>
                </a:moveTo>
                <a:lnTo>
                  <a:pt x="281431" y="79120"/>
                </a:lnTo>
                <a:lnTo>
                  <a:pt x="281431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7" y="113156"/>
                </a:lnTo>
                <a:lnTo>
                  <a:pt x="358647" y="79120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5"/>
                </a:lnTo>
                <a:lnTo>
                  <a:pt x="290829" y="44195"/>
                </a:lnTo>
                <a:lnTo>
                  <a:pt x="290829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29" y="22097"/>
                </a:lnTo>
                <a:lnTo>
                  <a:pt x="290829" y="8889"/>
                </a:lnTo>
                <a:lnTo>
                  <a:pt x="359156" y="8889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29" y="41909"/>
                </a:lnTo>
                <a:lnTo>
                  <a:pt x="290829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29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29" y="27685"/>
                </a:lnTo>
                <a:lnTo>
                  <a:pt x="290829" y="22097"/>
                </a:lnTo>
                <a:close/>
              </a:path>
              <a:path w="479425" h="114300">
                <a:moveTo>
                  <a:pt x="355981" y="22097"/>
                </a:moveTo>
                <a:lnTo>
                  <a:pt x="290829" y="22097"/>
                </a:lnTo>
                <a:lnTo>
                  <a:pt x="290829" y="27685"/>
                </a:lnTo>
                <a:lnTo>
                  <a:pt x="355981" y="27685"/>
                </a:lnTo>
                <a:lnTo>
                  <a:pt x="355981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79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77" y="76009"/>
                </a:lnTo>
                <a:lnTo>
                  <a:pt x="411759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79" y="113791"/>
                </a:lnTo>
                <a:lnTo>
                  <a:pt x="456285" y="112966"/>
                </a:lnTo>
                <a:lnTo>
                  <a:pt x="467385" y="109664"/>
                </a:lnTo>
                <a:lnTo>
                  <a:pt x="469997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903" y="105028"/>
                </a:lnTo>
                <a:lnTo>
                  <a:pt x="417322" y="103250"/>
                </a:lnTo>
                <a:lnTo>
                  <a:pt x="412241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11" y="77469"/>
                </a:lnTo>
                <a:lnTo>
                  <a:pt x="467385" y="76009"/>
                </a:lnTo>
                <a:lnTo>
                  <a:pt x="456285" y="72707"/>
                </a:lnTo>
                <a:lnTo>
                  <a:pt x="449579" y="71881"/>
                </a:lnTo>
                <a:close/>
              </a:path>
              <a:path w="479425" h="114300">
                <a:moveTo>
                  <a:pt x="470011" y="77469"/>
                </a:moveTo>
                <a:lnTo>
                  <a:pt x="447967" y="77469"/>
                </a:lnTo>
                <a:lnTo>
                  <a:pt x="453415" y="78104"/>
                </a:lnTo>
                <a:lnTo>
                  <a:pt x="462635" y="80644"/>
                </a:lnTo>
                <a:lnTo>
                  <a:pt x="466216" y="82423"/>
                </a:lnTo>
                <a:lnTo>
                  <a:pt x="471297" y="86994"/>
                </a:lnTo>
                <a:lnTo>
                  <a:pt x="472566" y="89700"/>
                </a:lnTo>
                <a:lnTo>
                  <a:pt x="472566" y="95973"/>
                </a:lnTo>
                <a:lnTo>
                  <a:pt x="447967" y="108203"/>
                </a:lnTo>
                <a:lnTo>
                  <a:pt x="469997" y="108203"/>
                </a:lnTo>
                <a:lnTo>
                  <a:pt x="471678" y="107264"/>
                </a:lnTo>
                <a:lnTo>
                  <a:pt x="477773" y="101003"/>
                </a:lnTo>
                <a:lnTo>
                  <a:pt x="479297" y="97243"/>
                </a:lnTo>
                <a:lnTo>
                  <a:pt x="479297" y="88430"/>
                </a:lnTo>
                <a:lnTo>
                  <a:pt x="477773" y="84670"/>
                </a:lnTo>
                <a:lnTo>
                  <a:pt x="471678" y="78397"/>
                </a:lnTo>
                <a:lnTo>
                  <a:pt x="470011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4" y="60070"/>
                </a:lnTo>
                <a:lnTo>
                  <a:pt x="392938" y="65531"/>
                </a:lnTo>
                <a:lnTo>
                  <a:pt x="422394" y="35903"/>
                </a:lnTo>
                <a:lnTo>
                  <a:pt x="421347" y="33972"/>
                </a:lnTo>
                <a:lnTo>
                  <a:pt x="419862" y="28066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6" y="11429"/>
                </a:moveTo>
                <a:lnTo>
                  <a:pt x="424306" y="11429"/>
                </a:lnTo>
                <a:lnTo>
                  <a:pt x="424306" y="28575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4" y="57023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6" y="25780"/>
                </a:lnTo>
                <a:lnTo>
                  <a:pt x="425576" y="11429"/>
                </a:lnTo>
                <a:close/>
              </a:path>
              <a:path w="479425" h="114300">
                <a:moveTo>
                  <a:pt x="424306" y="11429"/>
                </a:moveTo>
                <a:lnTo>
                  <a:pt x="419862" y="11429"/>
                </a:lnTo>
                <a:lnTo>
                  <a:pt x="419862" y="28066"/>
                </a:lnTo>
                <a:lnTo>
                  <a:pt x="421347" y="33972"/>
                </a:lnTo>
                <a:lnTo>
                  <a:pt x="422394" y="35903"/>
                </a:lnTo>
                <a:lnTo>
                  <a:pt x="422884" y="34899"/>
                </a:lnTo>
                <a:lnTo>
                  <a:pt x="424306" y="28575"/>
                </a:lnTo>
                <a:lnTo>
                  <a:pt x="424306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6" y="11429"/>
                </a:lnTo>
                <a:lnTo>
                  <a:pt x="425576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6701" y="1844383"/>
            <a:ext cx="167411" cy="167411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812415" y="10263332"/>
            <a:ext cx="55244" cy="85090"/>
          </a:xfrm>
          <a:custGeom>
            <a:avLst/>
            <a:gdLst/>
            <a:ahLst/>
            <a:cxnLst/>
            <a:rect l="l" t="t" r="r" b="b"/>
            <a:pathLst>
              <a:path w="55244" h="85090">
                <a:moveTo>
                  <a:pt x="55092" y="0"/>
                </a:moveTo>
                <a:lnTo>
                  <a:pt x="0" y="0"/>
                </a:lnTo>
                <a:lnTo>
                  <a:pt x="0" y="12687"/>
                </a:lnTo>
                <a:lnTo>
                  <a:pt x="38747" y="12687"/>
                </a:lnTo>
                <a:lnTo>
                  <a:pt x="34709" y="18326"/>
                </a:lnTo>
                <a:lnTo>
                  <a:pt x="18834" y="57429"/>
                </a:lnTo>
                <a:lnTo>
                  <a:pt x="15887" y="84467"/>
                </a:lnTo>
                <a:lnTo>
                  <a:pt x="31203" y="84467"/>
                </a:lnTo>
                <a:lnTo>
                  <a:pt x="31508" y="76238"/>
                </a:lnTo>
                <a:lnTo>
                  <a:pt x="32016" y="68808"/>
                </a:lnTo>
                <a:lnTo>
                  <a:pt x="46266" y="21069"/>
                </a:lnTo>
                <a:lnTo>
                  <a:pt x="55092" y="9144"/>
                </a:lnTo>
                <a:lnTo>
                  <a:pt x="550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785796" y="10262075"/>
            <a:ext cx="55880" cy="87630"/>
          </a:xfrm>
          <a:custGeom>
            <a:avLst/>
            <a:gdLst/>
            <a:ahLst/>
            <a:cxnLst/>
            <a:rect l="l" t="t" r="r" b="b"/>
            <a:pathLst>
              <a:path w="55880" h="87629">
                <a:moveTo>
                  <a:pt x="33185" y="0"/>
                </a:moveTo>
                <a:lnTo>
                  <a:pt x="23507" y="0"/>
                </a:lnTo>
                <a:lnTo>
                  <a:pt x="19278" y="901"/>
                </a:lnTo>
                <a:lnTo>
                  <a:pt x="11811" y="4483"/>
                </a:lnTo>
                <a:lnTo>
                  <a:pt x="8864" y="7023"/>
                </a:lnTo>
                <a:lnTo>
                  <a:pt x="4521" y="13665"/>
                </a:lnTo>
                <a:lnTo>
                  <a:pt x="3441" y="17525"/>
                </a:lnTo>
                <a:lnTo>
                  <a:pt x="3441" y="26441"/>
                </a:lnTo>
                <a:lnTo>
                  <a:pt x="4521" y="30314"/>
                </a:lnTo>
                <a:lnTo>
                  <a:pt x="8864" y="36791"/>
                </a:lnTo>
                <a:lnTo>
                  <a:pt x="11544" y="39547"/>
                </a:lnTo>
                <a:lnTo>
                  <a:pt x="14757" y="41833"/>
                </a:lnTo>
                <a:lnTo>
                  <a:pt x="14757" y="42405"/>
                </a:lnTo>
                <a:lnTo>
                  <a:pt x="0" y="61074"/>
                </a:lnTo>
                <a:lnTo>
                  <a:pt x="0" y="69151"/>
                </a:lnTo>
                <a:lnTo>
                  <a:pt x="22440" y="87325"/>
                </a:lnTo>
                <a:lnTo>
                  <a:pt x="33413" y="87325"/>
                </a:lnTo>
                <a:lnTo>
                  <a:pt x="38315" y="86334"/>
                </a:lnTo>
                <a:lnTo>
                  <a:pt x="46621" y="82372"/>
                </a:lnTo>
                <a:lnTo>
                  <a:pt x="49860" y="79692"/>
                </a:lnTo>
                <a:lnTo>
                  <a:pt x="51992" y="76580"/>
                </a:lnTo>
                <a:lnTo>
                  <a:pt x="25298" y="76580"/>
                </a:lnTo>
                <a:lnTo>
                  <a:pt x="22758" y="76009"/>
                </a:lnTo>
                <a:lnTo>
                  <a:pt x="18186" y="73723"/>
                </a:lnTo>
                <a:lnTo>
                  <a:pt x="16370" y="72148"/>
                </a:lnTo>
                <a:lnTo>
                  <a:pt x="13703" y="68110"/>
                </a:lnTo>
                <a:lnTo>
                  <a:pt x="13030" y="65798"/>
                </a:lnTo>
                <a:lnTo>
                  <a:pt x="13030" y="59778"/>
                </a:lnTo>
                <a:lnTo>
                  <a:pt x="13855" y="56641"/>
                </a:lnTo>
                <a:lnTo>
                  <a:pt x="17132" y="50914"/>
                </a:lnTo>
                <a:lnTo>
                  <a:pt x="19240" y="48501"/>
                </a:lnTo>
                <a:lnTo>
                  <a:pt x="21831" y="46520"/>
                </a:lnTo>
                <a:lnTo>
                  <a:pt x="47423" y="46520"/>
                </a:lnTo>
                <a:lnTo>
                  <a:pt x="46443" y="45592"/>
                </a:lnTo>
                <a:lnTo>
                  <a:pt x="44081" y="43891"/>
                </a:lnTo>
                <a:lnTo>
                  <a:pt x="41490" y="42519"/>
                </a:lnTo>
                <a:lnTo>
                  <a:pt x="41490" y="41948"/>
                </a:lnTo>
                <a:lnTo>
                  <a:pt x="43332" y="40576"/>
                </a:lnTo>
                <a:lnTo>
                  <a:pt x="45059" y="38900"/>
                </a:lnTo>
                <a:lnTo>
                  <a:pt x="45658" y="38176"/>
                </a:lnTo>
                <a:lnTo>
                  <a:pt x="33274" y="38176"/>
                </a:lnTo>
                <a:lnTo>
                  <a:pt x="30213" y="36956"/>
                </a:lnTo>
                <a:lnTo>
                  <a:pt x="16802" y="18364"/>
                </a:lnTo>
                <a:lnTo>
                  <a:pt x="17868" y="15582"/>
                </a:lnTo>
                <a:lnTo>
                  <a:pt x="22136" y="11620"/>
                </a:lnTo>
                <a:lnTo>
                  <a:pt x="24803" y="10629"/>
                </a:lnTo>
                <a:lnTo>
                  <a:pt x="49491" y="10629"/>
                </a:lnTo>
                <a:lnTo>
                  <a:pt x="47510" y="7277"/>
                </a:lnTo>
                <a:lnTo>
                  <a:pt x="44716" y="4673"/>
                </a:lnTo>
                <a:lnTo>
                  <a:pt x="37477" y="939"/>
                </a:lnTo>
                <a:lnTo>
                  <a:pt x="33185" y="0"/>
                </a:lnTo>
                <a:close/>
              </a:path>
              <a:path w="55880" h="87629">
                <a:moveTo>
                  <a:pt x="47423" y="46520"/>
                </a:moveTo>
                <a:lnTo>
                  <a:pt x="21831" y="46520"/>
                </a:lnTo>
                <a:lnTo>
                  <a:pt x="24650" y="47663"/>
                </a:lnTo>
                <a:lnTo>
                  <a:pt x="27266" y="48806"/>
                </a:lnTo>
                <a:lnTo>
                  <a:pt x="41605" y="62102"/>
                </a:lnTo>
                <a:lnTo>
                  <a:pt x="41605" y="66979"/>
                </a:lnTo>
                <a:lnTo>
                  <a:pt x="30784" y="76580"/>
                </a:lnTo>
                <a:lnTo>
                  <a:pt x="51992" y="76580"/>
                </a:lnTo>
                <a:lnTo>
                  <a:pt x="54508" y="72910"/>
                </a:lnTo>
                <a:lnTo>
                  <a:pt x="55665" y="69151"/>
                </a:lnTo>
                <a:lnTo>
                  <a:pt x="55669" y="61074"/>
                </a:lnTo>
                <a:lnTo>
                  <a:pt x="55016" y="57784"/>
                </a:lnTo>
                <a:lnTo>
                  <a:pt x="52425" y="52069"/>
                </a:lnTo>
                <a:lnTo>
                  <a:pt x="50684" y="49606"/>
                </a:lnTo>
                <a:lnTo>
                  <a:pt x="47423" y="46520"/>
                </a:lnTo>
                <a:close/>
              </a:path>
              <a:path w="55880" h="87629">
                <a:moveTo>
                  <a:pt x="49491" y="10629"/>
                </a:moveTo>
                <a:lnTo>
                  <a:pt x="30518" y="10629"/>
                </a:lnTo>
                <a:lnTo>
                  <a:pt x="32677" y="11163"/>
                </a:lnTo>
                <a:lnTo>
                  <a:pt x="36258" y="13296"/>
                </a:lnTo>
                <a:lnTo>
                  <a:pt x="37630" y="14782"/>
                </a:lnTo>
                <a:lnTo>
                  <a:pt x="39535" y="18592"/>
                </a:lnTo>
                <a:lnTo>
                  <a:pt x="40017" y="20764"/>
                </a:lnTo>
                <a:lnTo>
                  <a:pt x="39894" y="26441"/>
                </a:lnTo>
                <a:lnTo>
                  <a:pt x="39458" y="28460"/>
                </a:lnTo>
                <a:lnTo>
                  <a:pt x="37249" y="33489"/>
                </a:lnTo>
                <a:lnTo>
                  <a:pt x="35547" y="35890"/>
                </a:lnTo>
                <a:lnTo>
                  <a:pt x="33274" y="38176"/>
                </a:lnTo>
                <a:lnTo>
                  <a:pt x="45658" y="38176"/>
                </a:lnTo>
                <a:lnTo>
                  <a:pt x="48336" y="34937"/>
                </a:lnTo>
                <a:lnTo>
                  <a:pt x="49707" y="32715"/>
                </a:lnTo>
                <a:lnTo>
                  <a:pt x="51917" y="27762"/>
                </a:lnTo>
                <a:lnTo>
                  <a:pt x="52463" y="25107"/>
                </a:lnTo>
                <a:lnTo>
                  <a:pt x="52376" y="17525"/>
                </a:lnTo>
                <a:lnTo>
                  <a:pt x="51473" y="13982"/>
                </a:lnTo>
                <a:lnTo>
                  <a:pt x="49491" y="10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6696" y="6269697"/>
            <a:ext cx="3163798" cy="172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366696" y="2138578"/>
            <a:ext cx="6480175" cy="318770"/>
          </a:xfrm>
          <a:custGeom>
            <a:avLst/>
            <a:gdLst/>
            <a:ahLst/>
            <a:cxnLst/>
            <a:rect l="l" t="t" r="r" b="b"/>
            <a:pathLst>
              <a:path w="6480175" h="318769">
                <a:moveTo>
                  <a:pt x="6479997" y="0"/>
                </a:moveTo>
                <a:lnTo>
                  <a:pt x="0" y="0"/>
                </a:lnTo>
                <a:lnTo>
                  <a:pt x="0" y="318503"/>
                </a:lnTo>
                <a:lnTo>
                  <a:pt x="6479997" y="318503"/>
                </a:lnTo>
                <a:lnTo>
                  <a:pt x="6479997" y="0"/>
                </a:lnTo>
                <a:close/>
              </a:path>
            </a:pathLst>
          </a:custGeom>
          <a:solidFill>
            <a:srgbClr val="EDE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366696" y="2125878"/>
          <a:ext cx="6479539" cy="3329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0764570" y="2544280"/>
            <a:ext cx="50800" cy="85090"/>
          </a:xfrm>
          <a:custGeom>
            <a:avLst/>
            <a:gdLst/>
            <a:ahLst/>
            <a:cxnLst/>
            <a:rect l="l" t="t" r="r" b="b"/>
            <a:pathLst>
              <a:path w="50800" h="85089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26708" y="5714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63427" y="2829725"/>
            <a:ext cx="51435" cy="86360"/>
          </a:xfrm>
          <a:custGeom>
            <a:avLst/>
            <a:gdLst/>
            <a:ahLst/>
            <a:cxnLst/>
            <a:rect l="l" t="t" r="r" b="b"/>
            <a:pathLst>
              <a:path w="51434" h="86360">
                <a:moveTo>
                  <a:pt x="29756" y="0"/>
                </a:moveTo>
                <a:lnTo>
                  <a:pt x="20764" y="0"/>
                </a:lnTo>
                <a:lnTo>
                  <a:pt x="16611" y="952"/>
                </a:lnTo>
                <a:lnTo>
                  <a:pt x="9448" y="4762"/>
                </a:lnTo>
                <a:lnTo>
                  <a:pt x="6210" y="7048"/>
                </a:lnTo>
                <a:lnTo>
                  <a:pt x="3314" y="9715"/>
                </a:lnTo>
                <a:lnTo>
                  <a:pt x="7200" y="14287"/>
                </a:lnTo>
                <a:lnTo>
                  <a:pt x="9410" y="11849"/>
                </a:lnTo>
                <a:lnTo>
                  <a:pt x="12077" y="9817"/>
                </a:lnTo>
                <a:lnTo>
                  <a:pt x="18326" y="6540"/>
                </a:lnTo>
                <a:lnTo>
                  <a:pt x="21717" y="5715"/>
                </a:lnTo>
                <a:lnTo>
                  <a:pt x="30175" y="5715"/>
                </a:lnTo>
                <a:lnTo>
                  <a:pt x="33985" y="7073"/>
                </a:lnTo>
                <a:lnTo>
                  <a:pt x="39624" y="12484"/>
                </a:lnTo>
                <a:lnTo>
                  <a:pt x="41033" y="16040"/>
                </a:lnTo>
                <a:lnTo>
                  <a:pt x="41033" y="23812"/>
                </a:lnTo>
                <a:lnTo>
                  <a:pt x="22631" y="38404"/>
                </a:lnTo>
                <a:lnTo>
                  <a:pt x="16459" y="38404"/>
                </a:lnTo>
                <a:lnTo>
                  <a:pt x="16459" y="44119"/>
                </a:lnTo>
                <a:lnTo>
                  <a:pt x="23088" y="44119"/>
                </a:lnTo>
                <a:lnTo>
                  <a:pt x="28422" y="44881"/>
                </a:lnTo>
                <a:lnTo>
                  <a:pt x="36499" y="47929"/>
                </a:lnTo>
                <a:lnTo>
                  <a:pt x="39446" y="50101"/>
                </a:lnTo>
                <a:lnTo>
                  <a:pt x="43180" y="55740"/>
                </a:lnTo>
                <a:lnTo>
                  <a:pt x="44119" y="59016"/>
                </a:lnTo>
                <a:lnTo>
                  <a:pt x="44119" y="66332"/>
                </a:lnTo>
                <a:lnTo>
                  <a:pt x="29260" y="80467"/>
                </a:lnTo>
                <a:lnTo>
                  <a:pt x="20269" y="80467"/>
                </a:lnTo>
                <a:lnTo>
                  <a:pt x="15887" y="79425"/>
                </a:lnTo>
                <a:lnTo>
                  <a:pt x="9029" y="75234"/>
                </a:lnTo>
                <a:lnTo>
                  <a:pt x="6096" y="72923"/>
                </a:lnTo>
                <a:lnTo>
                  <a:pt x="3657" y="70408"/>
                </a:lnTo>
                <a:lnTo>
                  <a:pt x="0" y="74866"/>
                </a:lnTo>
                <a:lnTo>
                  <a:pt x="21450" y="86296"/>
                </a:lnTo>
                <a:lnTo>
                  <a:pt x="30441" y="86296"/>
                </a:lnTo>
                <a:lnTo>
                  <a:pt x="34709" y="85344"/>
                </a:lnTo>
                <a:lnTo>
                  <a:pt x="38519" y="83439"/>
                </a:lnTo>
                <a:lnTo>
                  <a:pt x="42329" y="81534"/>
                </a:lnTo>
                <a:lnTo>
                  <a:pt x="45351" y="78803"/>
                </a:lnTo>
                <a:lnTo>
                  <a:pt x="49847" y="71729"/>
                </a:lnTo>
                <a:lnTo>
                  <a:pt x="50977" y="67551"/>
                </a:lnTo>
                <a:lnTo>
                  <a:pt x="50977" y="58864"/>
                </a:lnTo>
                <a:lnTo>
                  <a:pt x="32804" y="41262"/>
                </a:lnTo>
                <a:lnTo>
                  <a:pt x="32804" y="40690"/>
                </a:lnTo>
                <a:lnTo>
                  <a:pt x="37223" y="39243"/>
                </a:lnTo>
                <a:lnTo>
                  <a:pt x="40881" y="36804"/>
                </a:lnTo>
                <a:lnTo>
                  <a:pt x="46672" y="29946"/>
                </a:lnTo>
                <a:lnTo>
                  <a:pt x="48120" y="25527"/>
                </a:lnTo>
                <a:lnTo>
                  <a:pt x="48120" y="15849"/>
                </a:lnTo>
                <a:lnTo>
                  <a:pt x="47129" y="12230"/>
                </a:lnTo>
                <a:lnTo>
                  <a:pt x="43167" y="6286"/>
                </a:lnTo>
                <a:lnTo>
                  <a:pt x="40462" y="4000"/>
                </a:lnTo>
                <a:lnTo>
                  <a:pt x="33604" y="800"/>
                </a:lnTo>
                <a:lnTo>
                  <a:pt x="297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64913" y="4197299"/>
            <a:ext cx="50800" cy="86360"/>
          </a:xfrm>
          <a:custGeom>
            <a:avLst/>
            <a:gdLst/>
            <a:ahLst/>
            <a:cxnLst/>
            <a:rect l="l" t="t" r="r" b="b"/>
            <a:pathLst>
              <a:path w="50800" h="86360">
                <a:moveTo>
                  <a:pt x="30594" y="0"/>
                </a:moveTo>
                <a:lnTo>
                  <a:pt x="21907" y="0"/>
                </a:lnTo>
                <a:lnTo>
                  <a:pt x="18262" y="889"/>
                </a:lnTo>
                <a:lnTo>
                  <a:pt x="4457" y="25006"/>
                </a:lnTo>
                <a:lnTo>
                  <a:pt x="5613" y="28778"/>
                </a:lnTo>
                <a:lnTo>
                  <a:pt x="10261" y="35026"/>
                </a:lnTo>
                <a:lnTo>
                  <a:pt x="12915" y="37579"/>
                </a:lnTo>
                <a:lnTo>
                  <a:pt x="15887" y="39547"/>
                </a:lnTo>
                <a:lnTo>
                  <a:pt x="15887" y="40005"/>
                </a:lnTo>
                <a:lnTo>
                  <a:pt x="0" y="59969"/>
                </a:lnTo>
                <a:lnTo>
                  <a:pt x="0" y="68059"/>
                </a:lnTo>
                <a:lnTo>
                  <a:pt x="20878" y="85953"/>
                </a:lnTo>
                <a:lnTo>
                  <a:pt x="30784" y="85953"/>
                </a:lnTo>
                <a:lnTo>
                  <a:pt x="35128" y="85026"/>
                </a:lnTo>
                <a:lnTo>
                  <a:pt x="42595" y="81292"/>
                </a:lnTo>
                <a:lnTo>
                  <a:pt x="43406" y="80581"/>
                </a:lnTo>
                <a:lnTo>
                  <a:pt x="22212" y="80581"/>
                </a:lnTo>
                <a:lnTo>
                  <a:pt x="18834" y="79832"/>
                </a:lnTo>
                <a:lnTo>
                  <a:pt x="12814" y="76771"/>
                </a:lnTo>
                <a:lnTo>
                  <a:pt x="10477" y="74726"/>
                </a:lnTo>
                <a:lnTo>
                  <a:pt x="7124" y="69545"/>
                </a:lnTo>
                <a:lnTo>
                  <a:pt x="6286" y="66636"/>
                </a:lnTo>
                <a:lnTo>
                  <a:pt x="6315" y="58775"/>
                </a:lnTo>
                <a:lnTo>
                  <a:pt x="7581" y="54838"/>
                </a:lnTo>
                <a:lnTo>
                  <a:pt x="12763" y="47828"/>
                </a:lnTo>
                <a:lnTo>
                  <a:pt x="16040" y="44894"/>
                </a:lnTo>
                <a:lnTo>
                  <a:pt x="20002" y="42519"/>
                </a:lnTo>
                <a:lnTo>
                  <a:pt x="36690" y="42519"/>
                </a:lnTo>
                <a:lnTo>
                  <a:pt x="38290" y="41224"/>
                </a:lnTo>
                <a:lnTo>
                  <a:pt x="38815" y="40690"/>
                </a:lnTo>
                <a:lnTo>
                  <a:pt x="31775" y="40690"/>
                </a:lnTo>
                <a:lnTo>
                  <a:pt x="28346" y="39255"/>
                </a:lnTo>
                <a:lnTo>
                  <a:pt x="10858" y="24320"/>
                </a:lnTo>
                <a:lnTo>
                  <a:pt x="10858" y="16167"/>
                </a:lnTo>
                <a:lnTo>
                  <a:pt x="12268" y="12522"/>
                </a:lnTo>
                <a:lnTo>
                  <a:pt x="17906" y="6807"/>
                </a:lnTo>
                <a:lnTo>
                  <a:pt x="21488" y="5372"/>
                </a:lnTo>
                <a:lnTo>
                  <a:pt x="41689" y="5372"/>
                </a:lnTo>
                <a:lnTo>
                  <a:pt x="41109" y="4775"/>
                </a:lnTo>
                <a:lnTo>
                  <a:pt x="34556" y="965"/>
                </a:lnTo>
                <a:lnTo>
                  <a:pt x="30594" y="0"/>
                </a:lnTo>
                <a:close/>
              </a:path>
              <a:path w="50800" h="86360">
                <a:moveTo>
                  <a:pt x="36690" y="42519"/>
                </a:moveTo>
                <a:lnTo>
                  <a:pt x="20002" y="42519"/>
                </a:lnTo>
                <a:lnTo>
                  <a:pt x="23050" y="43751"/>
                </a:lnTo>
                <a:lnTo>
                  <a:pt x="26022" y="45008"/>
                </a:lnTo>
                <a:lnTo>
                  <a:pt x="44010" y="68059"/>
                </a:lnTo>
                <a:lnTo>
                  <a:pt x="43370" y="70358"/>
                </a:lnTo>
                <a:lnTo>
                  <a:pt x="40398" y="75158"/>
                </a:lnTo>
                <a:lnTo>
                  <a:pt x="38290" y="77063"/>
                </a:lnTo>
                <a:lnTo>
                  <a:pt x="32804" y="79883"/>
                </a:lnTo>
                <a:lnTo>
                  <a:pt x="29603" y="80581"/>
                </a:lnTo>
                <a:lnTo>
                  <a:pt x="43406" y="80581"/>
                </a:lnTo>
                <a:lnTo>
                  <a:pt x="45504" y="78740"/>
                </a:lnTo>
                <a:lnTo>
                  <a:pt x="49695" y="72263"/>
                </a:lnTo>
                <a:lnTo>
                  <a:pt x="50749" y="68694"/>
                </a:lnTo>
                <a:lnTo>
                  <a:pt x="50749" y="60998"/>
                </a:lnTo>
                <a:lnTo>
                  <a:pt x="36690" y="43091"/>
                </a:lnTo>
                <a:lnTo>
                  <a:pt x="36690" y="42519"/>
                </a:lnTo>
                <a:close/>
              </a:path>
              <a:path w="50800" h="86360">
                <a:moveTo>
                  <a:pt x="41689" y="5372"/>
                </a:moveTo>
                <a:lnTo>
                  <a:pt x="29260" y="5372"/>
                </a:lnTo>
                <a:lnTo>
                  <a:pt x="32169" y="6146"/>
                </a:lnTo>
                <a:lnTo>
                  <a:pt x="36969" y="9194"/>
                </a:lnTo>
                <a:lnTo>
                  <a:pt x="38798" y="11201"/>
                </a:lnTo>
                <a:lnTo>
                  <a:pt x="41281" y="16167"/>
                </a:lnTo>
                <a:lnTo>
                  <a:pt x="41385" y="16548"/>
                </a:lnTo>
                <a:lnTo>
                  <a:pt x="41948" y="19024"/>
                </a:lnTo>
                <a:lnTo>
                  <a:pt x="41948" y="25488"/>
                </a:lnTo>
                <a:lnTo>
                  <a:pt x="41071" y="28778"/>
                </a:lnTo>
                <a:lnTo>
                  <a:pt x="37566" y="35026"/>
                </a:lnTo>
                <a:lnTo>
                  <a:pt x="35051" y="37947"/>
                </a:lnTo>
                <a:lnTo>
                  <a:pt x="31775" y="40690"/>
                </a:lnTo>
                <a:lnTo>
                  <a:pt x="38815" y="40690"/>
                </a:lnTo>
                <a:lnTo>
                  <a:pt x="48005" y="17653"/>
                </a:lnTo>
                <a:lnTo>
                  <a:pt x="47129" y="13919"/>
                </a:lnTo>
                <a:lnTo>
                  <a:pt x="43624" y="7366"/>
                </a:lnTo>
                <a:lnTo>
                  <a:pt x="41689" y="53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61941" y="3105404"/>
            <a:ext cx="55244" cy="83820"/>
          </a:xfrm>
          <a:custGeom>
            <a:avLst/>
            <a:gdLst/>
            <a:ahLst/>
            <a:cxnLst/>
            <a:rect l="l" t="t" r="r" b="b"/>
            <a:pathLst>
              <a:path w="55245" h="83819">
                <a:moveTo>
                  <a:pt x="43319" y="9372"/>
                </a:moveTo>
                <a:lnTo>
                  <a:pt x="37490" y="9372"/>
                </a:lnTo>
                <a:lnTo>
                  <a:pt x="37337" y="11277"/>
                </a:lnTo>
                <a:lnTo>
                  <a:pt x="37198" y="13589"/>
                </a:lnTo>
                <a:lnTo>
                  <a:pt x="36969" y="18999"/>
                </a:lnTo>
                <a:lnTo>
                  <a:pt x="36918" y="83324"/>
                </a:lnTo>
                <a:lnTo>
                  <a:pt x="43319" y="83324"/>
                </a:lnTo>
                <a:lnTo>
                  <a:pt x="43319" y="9372"/>
                </a:lnTo>
                <a:close/>
              </a:path>
              <a:path w="55245" h="83819">
                <a:moveTo>
                  <a:pt x="43319" y="0"/>
                </a:moveTo>
                <a:lnTo>
                  <a:pt x="36804" y="0"/>
                </a:lnTo>
                <a:lnTo>
                  <a:pt x="0" y="55435"/>
                </a:lnTo>
                <a:lnTo>
                  <a:pt x="0" y="59436"/>
                </a:lnTo>
                <a:lnTo>
                  <a:pt x="36918" y="59436"/>
                </a:lnTo>
                <a:lnTo>
                  <a:pt x="36918" y="53949"/>
                </a:lnTo>
                <a:lnTo>
                  <a:pt x="7658" y="53949"/>
                </a:lnTo>
                <a:lnTo>
                  <a:pt x="30403" y="20916"/>
                </a:lnTo>
                <a:lnTo>
                  <a:pt x="31554" y="18999"/>
                </a:lnTo>
                <a:lnTo>
                  <a:pt x="32664" y="17068"/>
                </a:lnTo>
                <a:lnTo>
                  <a:pt x="35928" y="11201"/>
                </a:lnTo>
                <a:lnTo>
                  <a:pt x="36918" y="9372"/>
                </a:lnTo>
                <a:lnTo>
                  <a:pt x="43319" y="9372"/>
                </a:lnTo>
                <a:lnTo>
                  <a:pt x="43319" y="0"/>
                </a:lnTo>
                <a:close/>
              </a:path>
              <a:path w="55245" h="83819">
                <a:moveTo>
                  <a:pt x="55206" y="53949"/>
                </a:moveTo>
                <a:lnTo>
                  <a:pt x="43319" y="53949"/>
                </a:lnTo>
                <a:lnTo>
                  <a:pt x="43319" y="59436"/>
                </a:lnTo>
                <a:lnTo>
                  <a:pt x="55206" y="59436"/>
                </a:lnTo>
                <a:lnTo>
                  <a:pt x="55206" y="539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65028" y="4471149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5714" y="73952"/>
                </a:moveTo>
                <a:lnTo>
                  <a:pt x="1714" y="78295"/>
                </a:lnTo>
                <a:lnTo>
                  <a:pt x="4000" y="80657"/>
                </a:lnTo>
                <a:lnTo>
                  <a:pt x="6616" y="82588"/>
                </a:lnTo>
                <a:lnTo>
                  <a:pt x="12484" y="85559"/>
                </a:lnTo>
                <a:lnTo>
                  <a:pt x="16001" y="86296"/>
                </a:lnTo>
                <a:lnTo>
                  <a:pt x="23926" y="86296"/>
                </a:lnTo>
                <a:lnTo>
                  <a:pt x="27571" y="85458"/>
                </a:lnTo>
                <a:lnTo>
                  <a:pt x="34505" y="82105"/>
                </a:lnTo>
                <a:lnTo>
                  <a:pt x="36398" y="80467"/>
                </a:lnTo>
                <a:lnTo>
                  <a:pt x="17411" y="80467"/>
                </a:lnTo>
                <a:lnTo>
                  <a:pt x="14770" y="79921"/>
                </a:lnTo>
                <a:lnTo>
                  <a:pt x="9817" y="77711"/>
                </a:lnTo>
                <a:lnTo>
                  <a:pt x="7619" y="76085"/>
                </a:lnTo>
                <a:lnTo>
                  <a:pt x="5714" y="73952"/>
                </a:lnTo>
                <a:close/>
              </a:path>
              <a:path w="49529" h="86360">
                <a:moveTo>
                  <a:pt x="49377" y="34747"/>
                </a:moveTo>
                <a:lnTo>
                  <a:pt x="43091" y="34747"/>
                </a:lnTo>
                <a:lnTo>
                  <a:pt x="43319" y="41262"/>
                </a:lnTo>
                <a:lnTo>
                  <a:pt x="42862" y="41814"/>
                </a:lnTo>
                <a:lnTo>
                  <a:pt x="26060" y="79768"/>
                </a:lnTo>
                <a:lnTo>
                  <a:pt x="23202" y="80467"/>
                </a:lnTo>
                <a:lnTo>
                  <a:pt x="36398" y="80467"/>
                </a:lnTo>
                <a:lnTo>
                  <a:pt x="49334" y="47764"/>
                </a:lnTo>
                <a:lnTo>
                  <a:pt x="49377" y="34747"/>
                </a:lnTo>
                <a:close/>
              </a:path>
              <a:path w="49529" h="86360">
                <a:moveTo>
                  <a:pt x="26669" y="0"/>
                </a:moveTo>
                <a:lnTo>
                  <a:pt x="18516" y="0"/>
                </a:lnTo>
                <a:lnTo>
                  <a:pt x="14770" y="1130"/>
                </a:lnTo>
                <a:lnTo>
                  <a:pt x="7988" y="5626"/>
                </a:lnTo>
                <a:lnTo>
                  <a:pt x="5245" y="8762"/>
                </a:lnTo>
                <a:lnTo>
                  <a:pt x="1054" y="16840"/>
                </a:lnTo>
                <a:lnTo>
                  <a:pt x="0" y="21450"/>
                </a:lnTo>
                <a:lnTo>
                  <a:pt x="0" y="32270"/>
                </a:lnTo>
                <a:lnTo>
                  <a:pt x="17868" y="52806"/>
                </a:lnTo>
                <a:lnTo>
                  <a:pt x="25184" y="52806"/>
                </a:lnTo>
                <a:lnTo>
                  <a:pt x="27762" y="52311"/>
                </a:lnTo>
                <a:lnTo>
                  <a:pt x="32715" y="50330"/>
                </a:lnTo>
                <a:lnTo>
                  <a:pt x="35051" y="48958"/>
                </a:lnTo>
                <a:lnTo>
                  <a:pt x="36829" y="47548"/>
                </a:lnTo>
                <a:lnTo>
                  <a:pt x="19545" y="47548"/>
                </a:lnTo>
                <a:lnTo>
                  <a:pt x="16370" y="46634"/>
                </a:lnTo>
                <a:lnTo>
                  <a:pt x="11417" y="42976"/>
                </a:lnTo>
                <a:lnTo>
                  <a:pt x="9588" y="40487"/>
                </a:lnTo>
                <a:lnTo>
                  <a:pt x="7226" y="34162"/>
                </a:lnTo>
                <a:lnTo>
                  <a:pt x="6629" y="30594"/>
                </a:lnTo>
                <a:lnTo>
                  <a:pt x="6629" y="22593"/>
                </a:lnTo>
                <a:lnTo>
                  <a:pt x="19507" y="5486"/>
                </a:lnTo>
                <a:lnTo>
                  <a:pt x="38356" y="5486"/>
                </a:lnTo>
                <a:lnTo>
                  <a:pt x="36880" y="4190"/>
                </a:lnTo>
                <a:lnTo>
                  <a:pt x="30327" y="838"/>
                </a:lnTo>
                <a:lnTo>
                  <a:pt x="26669" y="0"/>
                </a:lnTo>
                <a:close/>
              </a:path>
              <a:path w="49529" h="86360">
                <a:moveTo>
                  <a:pt x="42862" y="35069"/>
                </a:moveTo>
                <a:lnTo>
                  <a:pt x="39903" y="39242"/>
                </a:lnTo>
                <a:lnTo>
                  <a:pt x="36575" y="42506"/>
                </a:lnTo>
                <a:lnTo>
                  <a:pt x="29717" y="46545"/>
                </a:lnTo>
                <a:lnTo>
                  <a:pt x="26479" y="47548"/>
                </a:lnTo>
                <a:lnTo>
                  <a:pt x="36829" y="47548"/>
                </a:lnTo>
                <a:lnTo>
                  <a:pt x="39471" y="45453"/>
                </a:lnTo>
                <a:lnTo>
                  <a:pt x="41490" y="43472"/>
                </a:lnTo>
                <a:lnTo>
                  <a:pt x="42862" y="41814"/>
                </a:lnTo>
                <a:lnTo>
                  <a:pt x="42862" y="35069"/>
                </a:lnTo>
                <a:close/>
              </a:path>
              <a:path w="49529" h="86360">
                <a:moveTo>
                  <a:pt x="43091" y="34747"/>
                </a:moveTo>
                <a:lnTo>
                  <a:pt x="42862" y="35069"/>
                </a:lnTo>
                <a:lnTo>
                  <a:pt x="42862" y="41814"/>
                </a:lnTo>
                <a:lnTo>
                  <a:pt x="43319" y="41262"/>
                </a:lnTo>
                <a:lnTo>
                  <a:pt x="43091" y="34747"/>
                </a:lnTo>
                <a:close/>
              </a:path>
              <a:path w="49529" h="86360">
                <a:moveTo>
                  <a:pt x="38356" y="5486"/>
                </a:moveTo>
                <a:lnTo>
                  <a:pt x="27050" y="5486"/>
                </a:lnTo>
                <a:lnTo>
                  <a:pt x="30886" y="6845"/>
                </a:lnTo>
                <a:lnTo>
                  <a:pt x="36906" y="12255"/>
                </a:lnTo>
                <a:lnTo>
                  <a:pt x="39154" y="16103"/>
                </a:lnTo>
                <a:lnTo>
                  <a:pt x="42125" y="26085"/>
                </a:lnTo>
                <a:lnTo>
                  <a:pt x="42862" y="31889"/>
                </a:lnTo>
                <a:lnTo>
                  <a:pt x="42862" y="35069"/>
                </a:lnTo>
                <a:lnTo>
                  <a:pt x="43091" y="34747"/>
                </a:lnTo>
                <a:lnTo>
                  <a:pt x="49377" y="34747"/>
                </a:lnTo>
                <a:lnTo>
                  <a:pt x="49332" y="31889"/>
                </a:lnTo>
                <a:lnTo>
                  <a:pt x="48729" y="26746"/>
                </a:lnTo>
                <a:lnTo>
                  <a:pt x="46139" y="17144"/>
                </a:lnTo>
                <a:lnTo>
                  <a:pt x="44335" y="13131"/>
                </a:lnTo>
                <a:lnTo>
                  <a:pt x="39687" y="6654"/>
                </a:lnTo>
                <a:lnTo>
                  <a:pt x="38356" y="54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62970" y="3379584"/>
            <a:ext cx="52069" cy="85090"/>
          </a:xfrm>
          <a:custGeom>
            <a:avLst/>
            <a:gdLst/>
            <a:ahLst/>
            <a:cxnLst/>
            <a:rect l="l" t="t" r="r" b="b"/>
            <a:pathLst>
              <a:path w="52070" h="85089">
                <a:moveTo>
                  <a:pt x="47663" y="0"/>
                </a:moveTo>
                <a:lnTo>
                  <a:pt x="9601" y="0"/>
                </a:lnTo>
                <a:lnTo>
                  <a:pt x="6743" y="38061"/>
                </a:lnTo>
                <a:lnTo>
                  <a:pt x="11087" y="40690"/>
                </a:lnTo>
                <a:lnTo>
                  <a:pt x="13449" y="39090"/>
                </a:lnTo>
                <a:lnTo>
                  <a:pt x="15747" y="37820"/>
                </a:lnTo>
                <a:lnTo>
                  <a:pt x="20243" y="35915"/>
                </a:lnTo>
                <a:lnTo>
                  <a:pt x="22859" y="35433"/>
                </a:lnTo>
                <a:lnTo>
                  <a:pt x="31622" y="35433"/>
                </a:lnTo>
                <a:lnTo>
                  <a:pt x="36245" y="37338"/>
                </a:lnTo>
                <a:lnTo>
                  <a:pt x="43179" y="44958"/>
                </a:lnTo>
                <a:lnTo>
                  <a:pt x="44919" y="50177"/>
                </a:lnTo>
                <a:lnTo>
                  <a:pt x="44919" y="61226"/>
                </a:lnTo>
                <a:lnTo>
                  <a:pt x="28994" y="78981"/>
                </a:lnTo>
                <a:lnTo>
                  <a:pt x="21907" y="78981"/>
                </a:lnTo>
                <a:lnTo>
                  <a:pt x="3771" y="69265"/>
                </a:lnTo>
                <a:lnTo>
                  <a:pt x="0" y="73952"/>
                </a:lnTo>
                <a:lnTo>
                  <a:pt x="21450" y="84810"/>
                </a:lnTo>
                <a:lnTo>
                  <a:pt x="30137" y="84810"/>
                </a:lnTo>
                <a:lnTo>
                  <a:pt x="34328" y="83705"/>
                </a:lnTo>
                <a:lnTo>
                  <a:pt x="38290" y="81495"/>
                </a:lnTo>
                <a:lnTo>
                  <a:pt x="42252" y="79286"/>
                </a:lnTo>
                <a:lnTo>
                  <a:pt x="45504" y="76085"/>
                </a:lnTo>
                <a:lnTo>
                  <a:pt x="50609" y="67703"/>
                </a:lnTo>
                <a:lnTo>
                  <a:pt x="51892" y="62598"/>
                </a:lnTo>
                <a:lnTo>
                  <a:pt x="51892" y="50406"/>
                </a:lnTo>
                <a:lnTo>
                  <a:pt x="31661" y="29946"/>
                </a:lnTo>
                <a:lnTo>
                  <a:pt x="24269" y="29946"/>
                </a:lnTo>
                <a:lnTo>
                  <a:pt x="21729" y="30289"/>
                </a:lnTo>
                <a:lnTo>
                  <a:pt x="17233" y="31661"/>
                </a:lnTo>
                <a:lnTo>
                  <a:pt x="15125" y="32613"/>
                </a:lnTo>
                <a:lnTo>
                  <a:pt x="13144" y="33832"/>
                </a:lnTo>
                <a:lnTo>
                  <a:pt x="15544" y="5943"/>
                </a:lnTo>
                <a:lnTo>
                  <a:pt x="47663" y="5943"/>
                </a:lnTo>
                <a:lnTo>
                  <a:pt x="47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39716" y="4745329"/>
            <a:ext cx="105727" cy="8629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0766555" y="3652291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33790" y="0"/>
                </a:moveTo>
                <a:lnTo>
                  <a:pt x="26018" y="0"/>
                </a:lnTo>
                <a:lnTo>
                  <a:pt x="22258" y="800"/>
                </a:lnTo>
                <a:lnTo>
                  <a:pt x="122" y="35699"/>
                </a:lnTo>
                <a:lnTo>
                  <a:pt x="0" y="52616"/>
                </a:lnTo>
                <a:lnTo>
                  <a:pt x="605" y="58064"/>
                </a:lnTo>
                <a:lnTo>
                  <a:pt x="22665" y="86296"/>
                </a:lnTo>
                <a:lnTo>
                  <a:pt x="30742" y="86296"/>
                </a:lnTo>
                <a:lnTo>
                  <a:pt x="34476" y="85153"/>
                </a:lnTo>
                <a:lnTo>
                  <a:pt x="41162" y="80695"/>
                </a:lnTo>
                <a:lnTo>
                  <a:pt x="22246" y="80695"/>
                </a:lnTo>
                <a:lnTo>
                  <a:pt x="18448" y="79247"/>
                </a:lnTo>
                <a:lnTo>
                  <a:pt x="12429" y="73456"/>
                </a:lnTo>
                <a:lnTo>
                  <a:pt x="10193" y="69367"/>
                </a:lnTo>
                <a:lnTo>
                  <a:pt x="7209" y="58775"/>
                </a:lnTo>
                <a:lnTo>
                  <a:pt x="6472" y="52616"/>
                </a:lnTo>
                <a:lnTo>
                  <a:pt x="6472" y="51434"/>
                </a:lnTo>
                <a:lnTo>
                  <a:pt x="6015" y="51434"/>
                </a:lnTo>
                <a:lnTo>
                  <a:pt x="5901" y="45034"/>
                </a:lnTo>
                <a:lnTo>
                  <a:pt x="6472" y="44325"/>
                </a:lnTo>
                <a:lnTo>
                  <a:pt x="6472" y="35699"/>
                </a:lnTo>
                <a:lnTo>
                  <a:pt x="25827" y="5714"/>
                </a:lnTo>
                <a:lnTo>
                  <a:pt x="45555" y="5714"/>
                </a:lnTo>
                <a:lnTo>
                  <a:pt x="42972" y="3721"/>
                </a:lnTo>
                <a:lnTo>
                  <a:pt x="37181" y="749"/>
                </a:lnTo>
                <a:lnTo>
                  <a:pt x="33790" y="0"/>
                </a:lnTo>
                <a:close/>
              </a:path>
              <a:path w="49529" h="86360">
                <a:moveTo>
                  <a:pt x="42388" y="38861"/>
                </a:moveTo>
                <a:lnTo>
                  <a:pt x="29637" y="38861"/>
                </a:lnTo>
                <a:lnTo>
                  <a:pt x="32850" y="39738"/>
                </a:lnTo>
                <a:lnTo>
                  <a:pt x="37803" y="43243"/>
                </a:lnTo>
                <a:lnTo>
                  <a:pt x="39632" y="45707"/>
                </a:lnTo>
                <a:lnTo>
                  <a:pt x="41994" y="52031"/>
                </a:lnTo>
                <a:lnTo>
                  <a:pt x="42591" y="55625"/>
                </a:lnTo>
                <a:lnTo>
                  <a:pt x="42591" y="63626"/>
                </a:lnTo>
                <a:lnTo>
                  <a:pt x="29866" y="80695"/>
                </a:lnTo>
                <a:lnTo>
                  <a:pt x="41162" y="80695"/>
                </a:lnTo>
                <a:lnTo>
                  <a:pt x="41334" y="80581"/>
                </a:lnTo>
                <a:lnTo>
                  <a:pt x="44077" y="77444"/>
                </a:lnTo>
                <a:lnTo>
                  <a:pt x="48192" y="69443"/>
                </a:lnTo>
                <a:lnTo>
                  <a:pt x="49220" y="64846"/>
                </a:lnTo>
                <a:lnTo>
                  <a:pt x="49220" y="53873"/>
                </a:lnTo>
                <a:lnTo>
                  <a:pt x="48306" y="49060"/>
                </a:lnTo>
                <a:lnTo>
                  <a:pt x="44648" y="41363"/>
                </a:lnTo>
                <a:lnTo>
                  <a:pt x="42388" y="38861"/>
                </a:lnTo>
                <a:close/>
              </a:path>
              <a:path w="49529" h="86360">
                <a:moveTo>
                  <a:pt x="6472" y="44325"/>
                </a:moveTo>
                <a:lnTo>
                  <a:pt x="5901" y="45034"/>
                </a:lnTo>
                <a:lnTo>
                  <a:pt x="6015" y="51434"/>
                </a:lnTo>
                <a:lnTo>
                  <a:pt x="6472" y="50797"/>
                </a:lnTo>
                <a:lnTo>
                  <a:pt x="6472" y="44325"/>
                </a:lnTo>
                <a:close/>
              </a:path>
              <a:path w="49529" h="86360">
                <a:moveTo>
                  <a:pt x="6472" y="50797"/>
                </a:moveTo>
                <a:lnTo>
                  <a:pt x="6015" y="51434"/>
                </a:lnTo>
                <a:lnTo>
                  <a:pt x="6472" y="51434"/>
                </a:lnTo>
                <a:lnTo>
                  <a:pt x="6472" y="50797"/>
                </a:lnTo>
                <a:close/>
              </a:path>
              <a:path w="49529" h="86360">
                <a:moveTo>
                  <a:pt x="31199" y="33604"/>
                </a:moveTo>
                <a:lnTo>
                  <a:pt x="24036" y="33604"/>
                </a:lnTo>
                <a:lnTo>
                  <a:pt x="21573" y="34061"/>
                </a:lnTo>
                <a:lnTo>
                  <a:pt x="6472" y="44325"/>
                </a:lnTo>
                <a:lnTo>
                  <a:pt x="6472" y="50797"/>
                </a:lnTo>
                <a:lnTo>
                  <a:pt x="9292" y="46862"/>
                </a:lnTo>
                <a:lnTo>
                  <a:pt x="12657" y="43624"/>
                </a:lnTo>
                <a:lnTo>
                  <a:pt x="19591" y="39814"/>
                </a:lnTo>
                <a:lnTo>
                  <a:pt x="22779" y="38861"/>
                </a:lnTo>
                <a:lnTo>
                  <a:pt x="42388" y="38861"/>
                </a:lnTo>
                <a:lnTo>
                  <a:pt x="42032" y="38468"/>
                </a:lnTo>
                <a:lnTo>
                  <a:pt x="35250" y="34582"/>
                </a:lnTo>
                <a:lnTo>
                  <a:pt x="31199" y="33604"/>
                </a:lnTo>
                <a:close/>
              </a:path>
              <a:path w="49529" h="86360">
                <a:moveTo>
                  <a:pt x="45555" y="5714"/>
                </a:moveTo>
                <a:lnTo>
                  <a:pt x="32609" y="5714"/>
                </a:lnTo>
                <a:lnTo>
                  <a:pt x="35085" y="6286"/>
                </a:lnTo>
                <a:lnTo>
                  <a:pt x="39810" y="8572"/>
                </a:lnTo>
                <a:lnTo>
                  <a:pt x="41867" y="10172"/>
                </a:lnTo>
                <a:lnTo>
                  <a:pt x="43620" y="12230"/>
                </a:lnTo>
                <a:lnTo>
                  <a:pt x="47620" y="8000"/>
                </a:lnTo>
                <a:lnTo>
                  <a:pt x="45555" y="57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9716" y="5021008"/>
            <a:ext cx="104127" cy="8332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0765256" y="3927957"/>
            <a:ext cx="50800" cy="83820"/>
          </a:xfrm>
          <a:custGeom>
            <a:avLst/>
            <a:gdLst/>
            <a:ahLst/>
            <a:cxnLst/>
            <a:rect l="l" t="t" r="r" b="b"/>
            <a:pathLst>
              <a:path w="50800" h="83820">
                <a:moveTo>
                  <a:pt x="50292" y="0"/>
                </a:moveTo>
                <a:lnTo>
                  <a:pt x="0" y="0"/>
                </a:lnTo>
                <a:lnTo>
                  <a:pt x="0" y="5943"/>
                </a:lnTo>
                <a:lnTo>
                  <a:pt x="42176" y="5943"/>
                </a:lnTo>
                <a:lnTo>
                  <a:pt x="38061" y="11658"/>
                </a:lnTo>
                <a:lnTo>
                  <a:pt x="22440" y="46901"/>
                </a:lnTo>
                <a:lnTo>
                  <a:pt x="17945" y="83324"/>
                </a:lnTo>
                <a:lnTo>
                  <a:pt x="25146" y="83324"/>
                </a:lnTo>
                <a:lnTo>
                  <a:pt x="25450" y="75171"/>
                </a:lnTo>
                <a:lnTo>
                  <a:pt x="26022" y="67665"/>
                </a:lnTo>
                <a:lnTo>
                  <a:pt x="35064" y="28765"/>
                </a:lnTo>
                <a:lnTo>
                  <a:pt x="50292" y="4000"/>
                </a:lnTo>
                <a:lnTo>
                  <a:pt x="502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39716" y="5289575"/>
            <a:ext cx="106070" cy="8481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0446880" y="2241372"/>
            <a:ext cx="682625" cy="116205"/>
          </a:xfrm>
          <a:custGeom>
            <a:avLst/>
            <a:gdLst/>
            <a:ahLst/>
            <a:cxnLst/>
            <a:rect l="l" t="t" r="r" b="b"/>
            <a:pathLst>
              <a:path w="682625" h="116205">
                <a:moveTo>
                  <a:pt x="29032" y="9486"/>
                </a:moveTo>
                <a:lnTo>
                  <a:pt x="28232" y="9486"/>
                </a:lnTo>
                <a:lnTo>
                  <a:pt x="28111" y="35242"/>
                </a:lnTo>
                <a:lnTo>
                  <a:pt x="27406" y="39243"/>
                </a:lnTo>
                <a:lnTo>
                  <a:pt x="3428" y="73418"/>
                </a:lnTo>
                <a:lnTo>
                  <a:pt x="0" y="75095"/>
                </a:lnTo>
                <a:lnTo>
                  <a:pt x="4000" y="80124"/>
                </a:lnTo>
                <a:lnTo>
                  <a:pt x="29273" y="50800"/>
                </a:lnTo>
                <a:lnTo>
                  <a:pt x="31315" y="44389"/>
                </a:lnTo>
                <a:lnTo>
                  <a:pt x="29883" y="40220"/>
                </a:lnTo>
                <a:lnTo>
                  <a:pt x="29057" y="35242"/>
                </a:lnTo>
                <a:lnTo>
                  <a:pt x="29032" y="9486"/>
                </a:lnTo>
                <a:close/>
              </a:path>
              <a:path w="682625" h="116205">
                <a:moveTo>
                  <a:pt x="34175" y="9486"/>
                </a:moveTo>
                <a:lnTo>
                  <a:pt x="33375" y="9486"/>
                </a:lnTo>
                <a:lnTo>
                  <a:pt x="33375" y="35242"/>
                </a:lnTo>
                <a:lnTo>
                  <a:pt x="32550" y="40513"/>
                </a:lnTo>
                <a:lnTo>
                  <a:pt x="51511" y="74015"/>
                </a:lnTo>
                <a:lnTo>
                  <a:pt x="58635" y="78409"/>
                </a:lnTo>
                <a:lnTo>
                  <a:pt x="62522" y="73609"/>
                </a:lnTo>
                <a:lnTo>
                  <a:pt x="59093" y="71932"/>
                </a:lnTo>
                <a:lnTo>
                  <a:pt x="55702" y="69608"/>
                </a:lnTo>
                <a:lnTo>
                  <a:pt x="34189" y="34556"/>
                </a:lnTo>
                <a:lnTo>
                  <a:pt x="34175" y="9486"/>
                </a:lnTo>
                <a:close/>
              </a:path>
              <a:path w="682625" h="116205">
                <a:moveTo>
                  <a:pt x="33375" y="9486"/>
                </a:moveTo>
                <a:lnTo>
                  <a:pt x="29032" y="9486"/>
                </a:lnTo>
                <a:lnTo>
                  <a:pt x="29057" y="35242"/>
                </a:lnTo>
                <a:lnTo>
                  <a:pt x="29883" y="40220"/>
                </a:lnTo>
                <a:lnTo>
                  <a:pt x="31315" y="44389"/>
                </a:lnTo>
                <a:lnTo>
                  <a:pt x="32550" y="40513"/>
                </a:lnTo>
                <a:lnTo>
                  <a:pt x="33375" y="35242"/>
                </a:lnTo>
                <a:lnTo>
                  <a:pt x="33375" y="9486"/>
                </a:lnTo>
                <a:close/>
              </a:path>
              <a:path w="682625" h="116205">
                <a:moveTo>
                  <a:pt x="82753" y="0"/>
                </a:moveTo>
                <a:lnTo>
                  <a:pt x="76695" y="0"/>
                </a:lnTo>
                <a:lnTo>
                  <a:pt x="76695" y="102069"/>
                </a:lnTo>
                <a:lnTo>
                  <a:pt x="82753" y="102069"/>
                </a:lnTo>
                <a:lnTo>
                  <a:pt x="82753" y="0"/>
                </a:lnTo>
                <a:close/>
              </a:path>
              <a:path w="682625" h="116205">
                <a:moveTo>
                  <a:pt x="185623" y="9601"/>
                </a:moveTo>
                <a:lnTo>
                  <a:pt x="117728" y="9601"/>
                </a:lnTo>
                <a:lnTo>
                  <a:pt x="117728" y="61722"/>
                </a:lnTo>
                <a:lnTo>
                  <a:pt x="186766" y="61722"/>
                </a:lnTo>
                <a:lnTo>
                  <a:pt x="186766" y="58293"/>
                </a:lnTo>
                <a:lnTo>
                  <a:pt x="123901" y="58293"/>
                </a:lnTo>
                <a:lnTo>
                  <a:pt x="123901" y="37604"/>
                </a:lnTo>
                <a:lnTo>
                  <a:pt x="121843" y="37604"/>
                </a:lnTo>
                <a:lnTo>
                  <a:pt x="121843" y="32461"/>
                </a:lnTo>
                <a:lnTo>
                  <a:pt x="123901" y="32461"/>
                </a:lnTo>
                <a:lnTo>
                  <a:pt x="123901" y="14744"/>
                </a:lnTo>
                <a:lnTo>
                  <a:pt x="185623" y="14744"/>
                </a:lnTo>
                <a:lnTo>
                  <a:pt x="185623" y="9601"/>
                </a:lnTo>
                <a:close/>
              </a:path>
              <a:path w="682625" h="116205">
                <a:moveTo>
                  <a:pt x="186766" y="56464"/>
                </a:moveTo>
                <a:lnTo>
                  <a:pt x="123901" y="56464"/>
                </a:lnTo>
                <a:lnTo>
                  <a:pt x="123901" y="58293"/>
                </a:lnTo>
                <a:lnTo>
                  <a:pt x="186766" y="58293"/>
                </a:lnTo>
                <a:lnTo>
                  <a:pt x="186766" y="56464"/>
                </a:lnTo>
                <a:close/>
              </a:path>
              <a:path w="682625" h="116205">
                <a:moveTo>
                  <a:pt x="123901" y="32461"/>
                </a:moveTo>
                <a:lnTo>
                  <a:pt x="121843" y="32461"/>
                </a:lnTo>
                <a:lnTo>
                  <a:pt x="121843" y="37604"/>
                </a:lnTo>
                <a:lnTo>
                  <a:pt x="123901" y="37604"/>
                </a:lnTo>
                <a:lnTo>
                  <a:pt x="123901" y="32461"/>
                </a:lnTo>
                <a:close/>
              </a:path>
              <a:path w="682625" h="116205">
                <a:moveTo>
                  <a:pt x="183451" y="32461"/>
                </a:moveTo>
                <a:lnTo>
                  <a:pt x="123901" y="32461"/>
                </a:lnTo>
                <a:lnTo>
                  <a:pt x="123901" y="37604"/>
                </a:lnTo>
                <a:lnTo>
                  <a:pt x="183451" y="37604"/>
                </a:lnTo>
                <a:lnTo>
                  <a:pt x="183451" y="32461"/>
                </a:lnTo>
                <a:close/>
              </a:path>
              <a:path w="682625" h="116205">
                <a:moveTo>
                  <a:pt x="197738" y="82753"/>
                </a:moveTo>
                <a:lnTo>
                  <a:pt x="105270" y="82753"/>
                </a:lnTo>
                <a:lnTo>
                  <a:pt x="105270" y="88011"/>
                </a:lnTo>
                <a:lnTo>
                  <a:pt x="197738" y="88011"/>
                </a:lnTo>
                <a:lnTo>
                  <a:pt x="197738" y="82753"/>
                </a:lnTo>
                <a:close/>
              </a:path>
              <a:path w="682625" h="116205">
                <a:moveTo>
                  <a:pt x="289064" y="6400"/>
                </a:moveTo>
                <a:lnTo>
                  <a:pt x="223799" y="6400"/>
                </a:lnTo>
                <a:lnTo>
                  <a:pt x="223799" y="44348"/>
                </a:lnTo>
                <a:lnTo>
                  <a:pt x="290664" y="44348"/>
                </a:lnTo>
                <a:lnTo>
                  <a:pt x="290664" y="41605"/>
                </a:lnTo>
                <a:lnTo>
                  <a:pt x="229857" y="41605"/>
                </a:lnTo>
                <a:lnTo>
                  <a:pt x="229857" y="11544"/>
                </a:lnTo>
                <a:lnTo>
                  <a:pt x="289064" y="11544"/>
                </a:lnTo>
                <a:lnTo>
                  <a:pt x="289064" y="6400"/>
                </a:lnTo>
                <a:close/>
              </a:path>
              <a:path w="682625" h="116205">
                <a:moveTo>
                  <a:pt x="290664" y="39090"/>
                </a:moveTo>
                <a:lnTo>
                  <a:pt x="229857" y="39090"/>
                </a:lnTo>
                <a:lnTo>
                  <a:pt x="229857" y="41605"/>
                </a:lnTo>
                <a:lnTo>
                  <a:pt x="290664" y="41605"/>
                </a:lnTo>
                <a:lnTo>
                  <a:pt x="290664" y="39090"/>
                </a:lnTo>
                <a:close/>
              </a:path>
              <a:path w="682625" h="116205">
                <a:moveTo>
                  <a:pt x="259346" y="62179"/>
                </a:moveTo>
                <a:lnTo>
                  <a:pt x="253403" y="62179"/>
                </a:lnTo>
                <a:lnTo>
                  <a:pt x="253403" y="101498"/>
                </a:lnTo>
                <a:lnTo>
                  <a:pt x="259346" y="101498"/>
                </a:lnTo>
                <a:lnTo>
                  <a:pt x="259346" y="62179"/>
                </a:lnTo>
                <a:close/>
              </a:path>
              <a:path w="682625" h="116205">
                <a:moveTo>
                  <a:pt x="302780" y="59550"/>
                </a:moveTo>
                <a:lnTo>
                  <a:pt x="210311" y="59550"/>
                </a:lnTo>
                <a:lnTo>
                  <a:pt x="210311" y="64693"/>
                </a:lnTo>
                <a:lnTo>
                  <a:pt x="253403" y="64693"/>
                </a:lnTo>
                <a:lnTo>
                  <a:pt x="253403" y="62179"/>
                </a:lnTo>
                <a:lnTo>
                  <a:pt x="302780" y="62179"/>
                </a:lnTo>
                <a:lnTo>
                  <a:pt x="302780" y="59550"/>
                </a:lnTo>
                <a:close/>
              </a:path>
              <a:path w="682625" h="116205">
                <a:moveTo>
                  <a:pt x="302780" y="62179"/>
                </a:moveTo>
                <a:lnTo>
                  <a:pt x="259346" y="62179"/>
                </a:lnTo>
                <a:lnTo>
                  <a:pt x="259346" y="64693"/>
                </a:lnTo>
                <a:lnTo>
                  <a:pt x="302780" y="64693"/>
                </a:lnTo>
                <a:lnTo>
                  <a:pt x="302780" y="62179"/>
                </a:lnTo>
                <a:close/>
              </a:path>
              <a:path w="682625" h="116205">
                <a:moveTo>
                  <a:pt x="383247" y="2971"/>
                </a:moveTo>
                <a:lnTo>
                  <a:pt x="377418" y="2971"/>
                </a:lnTo>
                <a:lnTo>
                  <a:pt x="377418" y="96354"/>
                </a:lnTo>
                <a:lnTo>
                  <a:pt x="383247" y="96354"/>
                </a:lnTo>
                <a:lnTo>
                  <a:pt x="383247" y="46405"/>
                </a:lnTo>
                <a:lnTo>
                  <a:pt x="379133" y="46405"/>
                </a:lnTo>
                <a:lnTo>
                  <a:pt x="379133" y="41148"/>
                </a:lnTo>
                <a:lnTo>
                  <a:pt x="383247" y="41148"/>
                </a:lnTo>
                <a:lnTo>
                  <a:pt x="383247" y="2971"/>
                </a:lnTo>
                <a:close/>
              </a:path>
              <a:path w="682625" h="116205">
                <a:moveTo>
                  <a:pt x="360616" y="12687"/>
                </a:moveTo>
                <a:lnTo>
                  <a:pt x="357758" y="12687"/>
                </a:lnTo>
                <a:lnTo>
                  <a:pt x="357657" y="20561"/>
                </a:lnTo>
                <a:lnTo>
                  <a:pt x="357276" y="29171"/>
                </a:lnTo>
                <a:lnTo>
                  <a:pt x="345617" y="72301"/>
                </a:lnTo>
                <a:lnTo>
                  <a:pt x="339356" y="80695"/>
                </a:lnTo>
                <a:lnTo>
                  <a:pt x="344385" y="83896"/>
                </a:lnTo>
                <a:lnTo>
                  <a:pt x="360284" y="46405"/>
                </a:lnTo>
                <a:lnTo>
                  <a:pt x="358444" y="46405"/>
                </a:lnTo>
                <a:lnTo>
                  <a:pt x="358444" y="41148"/>
                </a:lnTo>
                <a:lnTo>
                  <a:pt x="361249" y="41148"/>
                </a:lnTo>
                <a:lnTo>
                  <a:pt x="361391" y="40373"/>
                </a:lnTo>
                <a:lnTo>
                  <a:pt x="362153" y="34213"/>
                </a:lnTo>
                <a:lnTo>
                  <a:pt x="362825" y="22707"/>
                </a:lnTo>
                <a:lnTo>
                  <a:pt x="362993" y="17945"/>
                </a:lnTo>
                <a:lnTo>
                  <a:pt x="360616" y="17945"/>
                </a:lnTo>
                <a:lnTo>
                  <a:pt x="360616" y="12687"/>
                </a:lnTo>
                <a:close/>
              </a:path>
              <a:path w="682625" h="116205">
                <a:moveTo>
                  <a:pt x="338213" y="12687"/>
                </a:moveTo>
                <a:lnTo>
                  <a:pt x="335470" y="12687"/>
                </a:lnTo>
                <a:lnTo>
                  <a:pt x="335460" y="17945"/>
                </a:lnTo>
                <a:lnTo>
                  <a:pt x="335216" y="22707"/>
                </a:lnTo>
                <a:lnTo>
                  <a:pt x="323773" y="64008"/>
                </a:lnTo>
                <a:lnTo>
                  <a:pt x="316839" y="73152"/>
                </a:lnTo>
                <a:lnTo>
                  <a:pt x="321754" y="76352"/>
                </a:lnTo>
                <a:lnTo>
                  <a:pt x="338556" y="38900"/>
                </a:lnTo>
                <a:lnTo>
                  <a:pt x="340705" y="17945"/>
                </a:lnTo>
                <a:lnTo>
                  <a:pt x="338213" y="17945"/>
                </a:lnTo>
                <a:lnTo>
                  <a:pt x="338213" y="12687"/>
                </a:lnTo>
                <a:close/>
              </a:path>
              <a:path w="682625" h="116205">
                <a:moveTo>
                  <a:pt x="361249" y="41148"/>
                </a:moveTo>
                <a:lnTo>
                  <a:pt x="358444" y="41148"/>
                </a:lnTo>
                <a:lnTo>
                  <a:pt x="358444" y="46405"/>
                </a:lnTo>
                <a:lnTo>
                  <a:pt x="360284" y="46405"/>
                </a:lnTo>
                <a:lnTo>
                  <a:pt x="361249" y="41148"/>
                </a:lnTo>
                <a:close/>
              </a:path>
              <a:path w="682625" h="116205">
                <a:moveTo>
                  <a:pt x="377418" y="41148"/>
                </a:moveTo>
                <a:lnTo>
                  <a:pt x="361249" y="41148"/>
                </a:lnTo>
                <a:lnTo>
                  <a:pt x="360284" y="46405"/>
                </a:lnTo>
                <a:lnTo>
                  <a:pt x="377418" y="46405"/>
                </a:lnTo>
                <a:lnTo>
                  <a:pt x="377418" y="41148"/>
                </a:lnTo>
                <a:close/>
              </a:path>
              <a:path w="682625" h="116205">
                <a:moveTo>
                  <a:pt x="383247" y="41148"/>
                </a:moveTo>
                <a:lnTo>
                  <a:pt x="379133" y="41148"/>
                </a:lnTo>
                <a:lnTo>
                  <a:pt x="379133" y="46405"/>
                </a:lnTo>
                <a:lnTo>
                  <a:pt x="383247" y="46405"/>
                </a:lnTo>
                <a:lnTo>
                  <a:pt x="383247" y="41148"/>
                </a:lnTo>
                <a:close/>
              </a:path>
              <a:path w="682625" h="116205">
                <a:moveTo>
                  <a:pt x="335470" y="12687"/>
                </a:moveTo>
                <a:lnTo>
                  <a:pt x="318211" y="12687"/>
                </a:lnTo>
                <a:lnTo>
                  <a:pt x="318211" y="17945"/>
                </a:lnTo>
                <a:lnTo>
                  <a:pt x="335460" y="17945"/>
                </a:lnTo>
                <a:lnTo>
                  <a:pt x="335470" y="12687"/>
                </a:lnTo>
                <a:close/>
              </a:path>
              <a:path w="682625" h="116205">
                <a:moveTo>
                  <a:pt x="340728" y="12687"/>
                </a:moveTo>
                <a:lnTo>
                  <a:pt x="338213" y="12687"/>
                </a:lnTo>
                <a:lnTo>
                  <a:pt x="338213" y="17945"/>
                </a:lnTo>
                <a:lnTo>
                  <a:pt x="340705" y="17945"/>
                </a:lnTo>
                <a:lnTo>
                  <a:pt x="340728" y="12687"/>
                </a:lnTo>
                <a:close/>
              </a:path>
              <a:path w="682625" h="116205">
                <a:moveTo>
                  <a:pt x="357758" y="12687"/>
                </a:moveTo>
                <a:lnTo>
                  <a:pt x="344271" y="12687"/>
                </a:lnTo>
                <a:lnTo>
                  <a:pt x="344271" y="17945"/>
                </a:lnTo>
                <a:lnTo>
                  <a:pt x="357724" y="17945"/>
                </a:lnTo>
                <a:lnTo>
                  <a:pt x="357758" y="12687"/>
                </a:lnTo>
                <a:close/>
              </a:path>
              <a:path w="682625" h="116205">
                <a:moveTo>
                  <a:pt x="363016" y="12687"/>
                </a:moveTo>
                <a:lnTo>
                  <a:pt x="360616" y="12687"/>
                </a:lnTo>
                <a:lnTo>
                  <a:pt x="360616" y="17945"/>
                </a:lnTo>
                <a:lnTo>
                  <a:pt x="362993" y="17945"/>
                </a:lnTo>
                <a:lnTo>
                  <a:pt x="363016" y="12687"/>
                </a:lnTo>
                <a:close/>
              </a:path>
              <a:path w="682625" h="116205">
                <a:moveTo>
                  <a:pt x="401650" y="114"/>
                </a:moveTo>
                <a:lnTo>
                  <a:pt x="395706" y="114"/>
                </a:lnTo>
                <a:lnTo>
                  <a:pt x="395706" y="101955"/>
                </a:lnTo>
                <a:lnTo>
                  <a:pt x="401650" y="101955"/>
                </a:lnTo>
                <a:lnTo>
                  <a:pt x="401650" y="114"/>
                </a:lnTo>
                <a:close/>
              </a:path>
              <a:path w="682625" h="116205">
                <a:moveTo>
                  <a:pt x="442112" y="1257"/>
                </a:moveTo>
                <a:lnTo>
                  <a:pt x="426539" y="42622"/>
                </a:lnTo>
                <a:lnTo>
                  <a:pt x="425424" y="58635"/>
                </a:lnTo>
                <a:lnTo>
                  <a:pt x="425703" y="66812"/>
                </a:lnTo>
                <a:lnTo>
                  <a:pt x="438433" y="109523"/>
                </a:lnTo>
                <a:lnTo>
                  <a:pt x="442112" y="115900"/>
                </a:lnTo>
                <a:lnTo>
                  <a:pt x="446112" y="113842"/>
                </a:lnTo>
                <a:lnTo>
                  <a:pt x="442629" y="107706"/>
                </a:lnTo>
                <a:lnTo>
                  <a:pt x="439608" y="101298"/>
                </a:lnTo>
                <a:lnTo>
                  <a:pt x="431253" y="58635"/>
                </a:lnTo>
                <a:lnTo>
                  <a:pt x="431485" y="51249"/>
                </a:lnTo>
                <a:lnTo>
                  <a:pt x="442629" y="9565"/>
                </a:lnTo>
                <a:lnTo>
                  <a:pt x="446112" y="3429"/>
                </a:lnTo>
                <a:lnTo>
                  <a:pt x="442112" y="1257"/>
                </a:lnTo>
                <a:close/>
              </a:path>
              <a:path w="682625" h="116205">
                <a:moveTo>
                  <a:pt x="467372" y="32804"/>
                </a:moveTo>
                <a:lnTo>
                  <a:pt x="461886" y="32804"/>
                </a:lnTo>
                <a:lnTo>
                  <a:pt x="461886" y="93840"/>
                </a:lnTo>
                <a:lnTo>
                  <a:pt x="468515" y="93840"/>
                </a:lnTo>
                <a:lnTo>
                  <a:pt x="468515" y="48234"/>
                </a:lnTo>
                <a:lnTo>
                  <a:pt x="471716" y="44577"/>
                </a:lnTo>
                <a:lnTo>
                  <a:pt x="474394" y="42176"/>
                </a:lnTo>
                <a:lnTo>
                  <a:pt x="468172" y="42176"/>
                </a:lnTo>
                <a:lnTo>
                  <a:pt x="467372" y="32804"/>
                </a:lnTo>
                <a:close/>
              </a:path>
              <a:path w="682625" h="116205">
                <a:moveTo>
                  <a:pt x="501743" y="37261"/>
                </a:moveTo>
                <a:lnTo>
                  <a:pt x="490613" y="37261"/>
                </a:lnTo>
                <a:lnTo>
                  <a:pt x="493928" y="38773"/>
                </a:lnTo>
                <a:lnTo>
                  <a:pt x="498195" y="44792"/>
                </a:lnTo>
                <a:lnTo>
                  <a:pt x="499262" y="49453"/>
                </a:lnTo>
                <a:lnTo>
                  <a:pt x="499262" y="93840"/>
                </a:lnTo>
                <a:lnTo>
                  <a:pt x="505891" y="93840"/>
                </a:lnTo>
                <a:lnTo>
                  <a:pt x="505891" y="48234"/>
                </a:lnTo>
                <a:lnTo>
                  <a:pt x="509244" y="44577"/>
                </a:lnTo>
                <a:lnTo>
                  <a:pt x="510273" y="43662"/>
                </a:lnTo>
                <a:lnTo>
                  <a:pt x="504405" y="43662"/>
                </a:lnTo>
                <a:lnTo>
                  <a:pt x="503339" y="39852"/>
                </a:lnTo>
                <a:lnTo>
                  <a:pt x="501743" y="37261"/>
                </a:lnTo>
                <a:close/>
              </a:path>
              <a:path w="682625" h="116205">
                <a:moveTo>
                  <a:pt x="538735" y="37261"/>
                </a:moveTo>
                <a:lnTo>
                  <a:pt x="527989" y="37261"/>
                </a:lnTo>
                <a:lnTo>
                  <a:pt x="531304" y="38773"/>
                </a:lnTo>
                <a:lnTo>
                  <a:pt x="535571" y="44792"/>
                </a:lnTo>
                <a:lnTo>
                  <a:pt x="536638" y="49453"/>
                </a:lnTo>
                <a:lnTo>
                  <a:pt x="536638" y="93840"/>
                </a:lnTo>
                <a:lnTo>
                  <a:pt x="543267" y="93840"/>
                </a:lnTo>
                <a:lnTo>
                  <a:pt x="543267" y="47015"/>
                </a:lnTo>
                <a:lnTo>
                  <a:pt x="541743" y="41135"/>
                </a:lnTo>
                <a:lnTo>
                  <a:pt x="538735" y="37261"/>
                </a:lnTo>
                <a:close/>
              </a:path>
              <a:path w="682625" h="116205">
                <a:moveTo>
                  <a:pt x="531113" y="31318"/>
                </a:moveTo>
                <a:lnTo>
                  <a:pt x="521512" y="31318"/>
                </a:lnTo>
                <a:lnTo>
                  <a:pt x="518045" y="32448"/>
                </a:lnTo>
                <a:lnTo>
                  <a:pt x="511340" y="36944"/>
                </a:lnTo>
                <a:lnTo>
                  <a:pt x="507911" y="39928"/>
                </a:lnTo>
                <a:lnTo>
                  <a:pt x="504405" y="43662"/>
                </a:lnTo>
                <a:lnTo>
                  <a:pt x="510273" y="43662"/>
                </a:lnTo>
                <a:lnTo>
                  <a:pt x="512330" y="41833"/>
                </a:lnTo>
                <a:lnTo>
                  <a:pt x="517969" y="38176"/>
                </a:lnTo>
                <a:lnTo>
                  <a:pt x="520750" y="37261"/>
                </a:lnTo>
                <a:lnTo>
                  <a:pt x="538735" y="37261"/>
                </a:lnTo>
                <a:lnTo>
                  <a:pt x="535647" y="33286"/>
                </a:lnTo>
                <a:lnTo>
                  <a:pt x="531113" y="31318"/>
                </a:lnTo>
                <a:close/>
              </a:path>
              <a:path w="682625" h="116205">
                <a:moveTo>
                  <a:pt x="492480" y="31318"/>
                </a:moveTo>
                <a:lnTo>
                  <a:pt x="484174" y="31318"/>
                </a:lnTo>
                <a:lnTo>
                  <a:pt x="480796" y="32372"/>
                </a:lnTo>
                <a:lnTo>
                  <a:pt x="474167" y="36563"/>
                </a:lnTo>
                <a:lnTo>
                  <a:pt x="471144" y="39128"/>
                </a:lnTo>
                <a:lnTo>
                  <a:pt x="468401" y="42176"/>
                </a:lnTo>
                <a:lnTo>
                  <a:pt x="474394" y="42176"/>
                </a:lnTo>
                <a:lnTo>
                  <a:pt x="474776" y="41833"/>
                </a:lnTo>
                <a:lnTo>
                  <a:pt x="480644" y="38176"/>
                </a:lnTo>
                <a:lnTo>
                  <a:pt x="483450" y="37261"/>
                </a:lnTo>
                <a:lnTo>
                  <a:pt x="501743" y="37261"/>
                </a:lnTo>
                <a:lnTo>
                  <a:pt x="501484" y="36842"/>
                </a:lnTo>
                <a:lnTo>
                  <a:pt x="496227" y="32423"/>
                </a:lnTo>
                <a:lnTo>
                  <a:pt x="492480" y="31318"/>
                </a:lnTo>
                <a:close/>
              </a:path>
              <a:path w="682625" h="116205">
                <a:moveTo>
                  <a:pt x="570699" y="32804"/>
                </a:moveTo>
                <a:lnTo>
                  <a:pt x="565213" y="32804"/>
                </a:lnTo>
                <a:lnTo>
                  <a:pt x="565213" y="93840"/>
                </a:lnTo>
                <a:lnTo>
                  <a:pt x="571842" y="93840"/>
                </a:lnTo>
                <a:lnTo>
                  <a:pt x="571842" y="48234"/>
                </a:lnTo>
                <a:lnTo>
                  <a:pt x="575043" y="44577"/>
                </a:lnTo>
                <a:lnTo>
                  <a:pt x="577721" y="42176"/>
                </a:lnTo>
                <a:lnTo>
                  <a:pt x="571499" y="42176"/>
                </a:lnTo>
                <a:lnTo>
                  <a:pt x="570699" y="32804"/>
                </a:lnTo>
                <a:close/>
              </a:path>
              <a:path w="682625" h="116205">
                <a:moveTo>
                  <a:pt x="605070" y="37261"/>
                </a:moveTo>
                <a:lnTo>
                  <a:pt x="593940" y="37261"/>
                </a:lnTo>
                <a:lnTo>
                  <a:pt x="597255" y="38773"/>
                </a:lnTo>
                <a:lnTo>
                  <a:pt x="601522" y="44792"/>
                </a:lnTo>
                <a:lnTo>
                  <a:pt x="602589" y="49453"/>
                </a:lnTo>
                <a:lnTo>
                  <a:pt x="602589" y="93840"/>
                </a:lnTo>
                <a:lnTo>
                  <a:pt x="609218" y="93840"/>
                </a:lnTo>
                <a:lnTo>
                  <a:pt x="609218" y="48234"/>
                </a:lnTo>
                <a:lnTo>
                  <a:pt x="612571" y="44577"/>
                </a:lnTo>
                <a:lnTo>
                  <a:pt x="613600" y="43662"/>
                </a:lnTo>
                <a:lnTo>
                  <a:pt x="607733" y="43662"/>
                </a:lnTo>
                <a:lnTo>
                  <a:pt x="606666" y="39852"/>
                </a:lnTo>
                <a:lnTo>
                  <a:pt x="605070" y="37261"/>
                </a:lnTo>
                <a:close/>
              </a:path>
              <a:path w="682625" h="116205">
                <a:moveTo>
                  <a:pt x="642062" y="37261"/>
                </a:moveTo>
                <a:lnTo>
                  <a:pt x="631316" y="37261"/>
                </a:lnTo>
                <a:lnTo>
                  <a:pt x="634631" y="38773"/>
                </a:lnTo>
                <a:lnTo>
                  <a:pt x="638898" y="44792"/>
                </a:lnTo>
                <a:lnTo>
                  <a:pt x="639965" y="49453"/>
                </a:lnTo>
                <a:lnTo>
                  <a:pt x="639965" y="93840"/>
                </a:lnTo>
                <a:lnTo>
                  <a:pt x="646595" y="93840"/>
                </a:lnTo>
                <a:lnTo>
                  <a:pt x="646595" y="47015"/>
                </a:lnTo>
                <a:lnTo>
                  <a:pt x="645071" y="41135"/>
                </a:lnTo>
                <a:lnTo>
                  <a:pt x="642062" y="37261"/>
                </a:lnTo>
                <a:close/>
              </a:path>
              <a:path w="682625" h="116205">
                <a:moveTo>
                  <a:pt x="634441" y="31318"/>
                </a:moveTo>
                <a:lnTo>
                  <a:pt x="624839" y="31318"/>
                </a:lnTo>
                <a:lnTo>
                  <a:pt x="621372" y="32448"/>
                </a:lnTo>
                <a:lnTo>
                  <a:pt x="614667" y="36944"/>
                </a:lnTo>
                <a:lnTo>
                  <a:pt x="611238" y="39928"/>
                </a:lnTo>
                <a:lnTo>
                  <a:pt x="607733" y="43662"/>
                </a:lnTo>
                <a:lnTo>
                  <a:pt x="613600" y="43662"/>
                </a:lnTo>
                <a:lnTo>
                  <a:pt x="615657" y="41833"/>
                </a:lnTo>
                <a:lnTo>
                  <a:pt x="621296" y="38176"/>
                </a:lnTo>
                <a:lnTo>
                  <a:pt x="624077" y="37261"/>
                </a:lnTo>
                <a:lnTo>
                  <a:pt x="642062" y="37261"/>
                </a:lnTo>
                <a:lnTo>
                  <a:pt x="638975" y="33286"/>
                </a:lnTo>
                <a:lnTo>
                  <a:pt x="634441" y="31318"/>
                </a:lnTo>
                <a:close/>
              </a:path>
              <a:path w="682625" h="116205">
                <a:moveTo>
                  <a:pt x="595807" y="31318"/>
                </a:moveTo>
                <a:lnTo>
                  <a:pt x="587501" y="31318"/>
                </a:lnTo>
                <a:lnTo>
                  <a:pt x="584123" y="32372"/>
                </a:lnTo>
                <a:lnTo>
                  <a:pt x="577494" y="36563"/>
                </a:lnTo>
                <a:lnTo>
                  <a:pt x="574471" y="39128"/>
                </a:lnTo>
                <a:lnTo>
                  <a:pt x="571728" y="42176"/>
                </a:lnTo>
                <a:lnTo>
                  <a:pt x="577721" y="42176"/>
                </a:lnTo>
                <a:lnTo>
                  <a:pt x="578103" y="41833"/>
                </a:lnTo>
                <a:lnTo>
                  <a:pt x="583971" y="38176"/>
                </a:lnTo>
                <a:lnTo>
                  <a:pt x="586778" y="37261"/>
                </a:lnTo>
                <a:lnTo>
                  <a:pt x="605070" y="37261"/>
                </a:lnTo>
                <a:lnTo>
                  <a:pt x="604812" y="36842"/>
                </a:lnTo>
                <a:lnTo>
                  <a:pt x="599554" y="32423"/>
                </a:lnTo>
                <a:lnTo>
                  <a:pt x="595807" y="31318"/>
                </a:lnTo>
                <a:close/>
              </a:path>
              <a:path w="682625" h="116205">
                <a:moveTo>
                  <a:pt x="665454" y="1257"/>
                </a:moveTo>
                <a:lnTo>
                  <a:pt x="661339" y="3429"/>
                </a:lnTo>
                <a:lnTo>
                  <a:pt x="664825" y="9565"/>
                </a:lnTo>
                <a:lnTo>
                  <a:pt x="667854" y="15973"/>
                </a:lnTo>
                <a:lnTo>
                  <a:pt x="676313" y="58635"/>
                </a:lnTo>
                <a:lnTo>
                  <a:pt x="676077" y="66022"/>
                </a:lnTo>
                <a:lnTo>
                  <a:pt x="664825" y="107706"/>
                </a:lnTo>
                <a:lnTo>
                  <a:pt x="661339" y="113842"/>
                </a:lnTo>
                <a:lnTo>
                  <a:pt x="665454" y="115900"/>
                </a:lnTo>
                <a:lnTo>
                  <a:pt x="681039" y="74655"/>
                </a:lnTo>
                <a:lnTo>
                  <a:pt x="682142" y="58635"/>
                </a:lnTo>
                <a:lnTo>
                  <a:pt x="681866" y="50460"/>
                </a:lnTo>
                <a:lnTo>
                  <a:pt x="669179" y="7684"/>
                </a:lnTo>
                <a:lnTo>
                  <a:pt x="665454" y="125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50921" y="2829725"/>
            <a:ext cx="50800" cy="85090"/>
          </a:xfrm>
          <a:custGeom>
            <a:avLst/>
            <a:gdLst/>
            <a:ahLst/>
            <a:cxnLst/>
            <a:rect l="l" t="t" r="r" b="b"/>
            <a:pathLst>
              <a:path w="50800" h="85089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26708" y="5714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16209" y="74416"/>
                </a:lnTo>
                <a:lnTo>
                  <a:pt x="45084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51607" y="4198442"/>
            <a:ext cx="50800" cy="83820"/>
          </a:xfrm>
          <a:custGeom>
            <a:avLst/>
            <a:gdLst/>
            <a:ahLst/>
            <a:cxnLst/>
            <a:rect l="l" t="t" r="r" b="b"/>
            <a:pathLst>
              <a:path w="50800" h="83820">
                <a:moveTo>
                  <a:pt x="50292" y="0"/>
                </a:moveTo>
                <a:lnTo>
                  <a:pt x="0" y="0"/>
                </a:lnTo>
                <a:lnTo>
                  <a:pt x="0" y="5943"/>
                </a:lnTo>
                <a:lnTo>
                  <a:pt x="42176" y="5943"/>
                </a:lnTo>
                <a:lnTo>
                  <a:pt x="38061" y="11658"/>
                </a:lnTo>
                <a:lnTo>
                  <a:pt x="22440" y="46901"/>
                </a:lnTo>
                <a:lnTo>
                  <a:pt x="17945" y="83324"/>
                </a:lnTo>
                <a:lnTo>
                  <a:pt x="25146" y="83324"/>
                </a:lnTo>
                <a:lnTo>
                  <a:pt x="25450" y="75171"/>
                </a:lnTo>
                <a:lnTo>
                  <a:pt x="26022" y="67665"/>
                </a:lnTo>
                <a:lnTo>
                  <a:pt x="35064" y="28765"/>
                </a:lnTo>
                <a:lnTo>
                  <a:pt x="50292" y="4000"/>
                </a:lnTo>
                <a:lnTo>
                  <a:pt x="502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56636" y="2545765"/>
            <a:ext cx="43180" cy="83820"/>
          </a:xfrm>
          <a:custGeom>
            <a:avLst/>
            <a:gdLst/>
            <a:ahLst/>
            <a:cxnLst/>
            <a:rect l="l" t="t" r="r" b="b"/>
            <a:pathLst>
              <a:path w="43179" h="83819">
                <a:moveTo>
                  <a:pt x="25603" y="0"/>
                </a:moveTo>
                <a:lnTo>
                  <a:pt x="20231" y="0"/>
                </a:lnTo>
                <a:lnTo>
                  <a:pt x="18249" y="1143"/>
                </a:lnTo>
                <a:lnTo>
                  <a:pt x="15951" y="2159"/>
                </a:lnTo>
                <a:lnTo>
                  <a:pt x="10693" y="3911"/>
                </a:lnTo>
                <a:lnTo>
                  <a:pt x="7658" y="4648"/>
                </a:lnTo>
                <a:lnTo>
                  <a:pt x="4229" y="5257"/>
                </a:lnTo>
                <a:lnTo>
                  <a:pt x="4229" y="9829"/>
                </a:lnTo>
                <a:lnTo>
                  <a:pt x="18973" y="9829"/>
                </a:lnTo>
                <a:lnTo>
                  <a:pt x="18973" y="77495"/>
                </a:lnTo>
                <a:lnTo>
                  <a:pt x="0" y="77495"/>
                </a:lnTo>
                <a:lnTo>
                  <a:pt x="0" y="83324"/>
                </a:lnTo>
                <a:lnTo>
                  <a:pt x="42976" y="83324"/>
                </a:lnTo>
                <a:lnTo>
                  <a:pt x="42976" y="77495"/>
                </a:lnTo>
                <a:lnTo>
                  <a:pt x="25603" y="77495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49778" y="3103918"/>
            <a:ext cx="51435" cy="86360"/>
          </a:xfrm>
          <a:custGeom>
            <a:avLst/>
            <a:gdLst/>
            <a:ahLst/>
            <a:cxnLst/>
            <a:rect l="l" t="t" r="r" b="b"/>
            <a:pathLst>
              <a:path w="51434" h="86360">
                <a:moveTo>
                  <a:pt x="29756" y="0"/>
                </a:moveTo>
                <a:lnTo>
                  <a:pt x="20764" y="0"/>
                </a:lnTo>
                <a:lnTo>
                  <a:pt x="16611" y="952"/>
                </a:lnTo>
                <a:lnTo>
                  <a:pt x="9448" y="4762"/>
                </a:lnTo>
                <a:lnTo>
                  <a:pt x="6210" y="7048"/>
                </a:lnTo>
                <a:lnTo>
                  <a:pt x="3314" y="9715"/>
                </a:lnTo>
                <a:lnTo>
                  <a:pt x="7200" y="14287"/>
                </a:lnTo>
                <a:lnTo>
                  <a:pt x="9410" y="11849"/>
                </a:lnTo>
                <a:lnTo>
                  <a:pt x="12077" y="9817"/>
                </a:lnTo>
                <a:lnTo>
                  <a:pt x="18326" y="6540"/>
                </a:lnTo>
                <a:lnTo>
                  <a:pt x="21717" y="5715"/>
                </a:lnTo>
                <a:lnTo>
                  <a:pt x="30175" y="5715"/>
                </a:lnTo>
                <a:lnTo>
                  <a:pt x="33985" y="7073"/>
                </a:lnTo>
                <a:lnTo>
                  <a:pt x="39624" y="12484"/>
                </a:lnTo>
                <a:lnTo>
                  <a:pt x="41033" y="16040"/>
                </a:lnTo>
                <a:lnTo>
                  <a:pt x="41033" y="23812"/>
                </a:lnTo>
                <a:lnTo>
                  <a:pt x="22631" y="38404"/>
                </a:lnTo>
                <a:lnTo>
                  <a:pt x="16459" y="38404"/>
                </a:lnTo>
                <a:lnTo>
                  <a:pt x="16459" y="44119"/>
                </a:lnTo>
                <a:lnTo>
                  <a:pt x="23088" y="44119"/>
                </a:lnTo>
                <a:lnTo>
                  <a:pt x="28422" y="44881"/>
                </a:lnTo>
                <a:lnTo>
                  <a:pt x="36499" y="47929"/>
                </a:lnTo>
                <a:lnTo>
                  <a:pt x="39446" y="50101"/>
                </a:lnTo>
                <a:lnTo>
                  <a:pt x="43180" y="55740"/>
                </a:lnTo>
                <a:lnTo>
                  <a:pt x="44119" y="59016"/>
                </a:lnTo>
                <a:lnTo>
                  <a:pt x="44119" y="66332"/>
                </a:lnTo>
                <a:lnTo>
                  <a:pt x="29260" y="80467"/>
                </a:lnTo>
                <a:lnTo>
                  <a:pt x="20269" y="80467"/>
                </a:lnTo>
                <a:lnTo>
                  <a:pt x="15887" y="79425"/>
                </a:lnTo>
                <a:lnTo>
                  <a:pt x="9029" y="75234"/>
                </a:lnTo>
                <a:lnTo>
                  <a:pt x="6096" y="72923"/>
                </a:lnTo>
                <a:lnTo>
                  <a:pt x="3657" y="70408"/>
                </a:lnTo>
                <a:lnTo>
                  <a:pt x="0" y="74866"/>
                </a:lnTo>
                <a:lnTo>
                  <a:pt x="21450" y="86296"/>
                </a:lnTo>
                <a:lnTo>
                  <a:pt x="30441" y="86296"/>
                </a:lnTo>
                <a:lnTo>
                  <a:pt x="34709" y="85344"/>
                </a:lnTo>
                <a:lnTo>
                  <a:pt x="38519" y="83439"/>
                </a:lnTo>
                <a:lnTo>
                  <a:pt x="42329" y="81534"/>
                </a:lnTo>
                <a:lnTo>
                  <a:pt x="45351" y="78803"/>
                </a:lnTo>
                <a:lnTo>
                  <a:pt x="49847" y="71729"/>
                </a:lnTo>
                <a:lnTo>
                  <a:pt x="50977" y="67551"/>
                </a:lnTo>
                <a:lnTo>
                  <a:pt x="50977" y="58864"/>
                </a:lnTo>
                <a:lnTo>
                  <a:pt x="32804" y="41262"/>
                </a:lnTo>
                <a:lnTo>
                  <a:pt x="32804" y="40690"/>
                </a:lnTo>
                <a:lnTo>
                  <a:pt x="37223" y="39243"/>
                </a:lnTo>
                <a:lnTo>
                  <a:pt x="40881" y="36804"/>
                </a:lnTo>
                <a:lnTo>
                  <a:pt x="46672" y="29946"/>
                </a:lnTo>
                <a:lnTo>
                  <a:pt x="48120" y="25527"/>
                </a:lnTo>
                <a:lnTo>
                  <a:pt x="48120" y="15849"/>
                </a:lnTo>
                <a:lnTo>
                  <a:pt x="47129" y="12230"/>
                </a:lnTo>
                <a:lnTo>
                  <a:pt x="43167" y="6286"/>
                </a:lnTo>
                <a:lnTo>
                  <a:pt x="40462" y="4000"/>
                </a:lnTo>
                <a:lnTo>
                  <a:pt x="33604" y="800"/>
                </a:lnTo>
                <a:lnTo>
                  <a:pt x="297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51264" y="4471479"/>
            <a:ext cx="50800" cy="86360"/>
          </a:xfrm>
          <a:custGeom>
            <a:avLst/>
            <a:gdLst/>
            <a:ahLst/>
            <a:cxnLst/>
            <a:rect l="l" t="t" r="r" b="b"/>
            <a:pathLst>
              <a:path w="50800" h="86360">
                <a:moveTo>
                  <a:pt x="30594" y="0"/>
                </a:moveTo>
                <a:lnTo>
                  <a:pt x="21907" y="0"/>
                </a:lnTo>
                <a:lnTo>
                  <a:pt x="18262" y="889"/>
                </a:lnTo>
                <a:lnTo>
                  <a:pt x="4457" y="25006"/>
                </a:lnTo>
                <a:lnTo>
                  <a:pt x="5613" y="28778"/>
                </a:lnTo>
                <a:lnTo>
                  <a:pt x="7950" y="31889"/>
                </a:lnTo>
                <a:lnTo>
                  <a:pt x="10261" y="35026"/>
                </a:lnTo>
                <a:lnTo>
                  <a:pt x="12915" y="37579"/>
                </a:lnTo>
                <a:lnTo>
                  <a:pt x="15887" y="39547"/>
                </a:lnTo>
                <a:lnTo>
                  <a:pt x="15887" y="40005"/>
                </a:lnTo>
                <a:lnTo>
                  <a:pt x="0" y="59969"/>
                </a:lnTo>
                <a:lnTo>
                  <a:pt x="0" y="68059"/>
                </a:lnTo>
                <a:lnTo>
                  <a:pt x="20878" y="85953"/>
                </a:lnTo>
                <a:lnTo>
                  <a:pt x="30784" y="85953"/>
                </a:lnTo>
                <a:lnTo>
                  <a:pt x="35128" y="85026"/>
                </a:lnTo>
                <a:lnTo>
                  <a:pt x="42595" y="81292"/>
                </a:lnTo>
                <a:lnTo>
                  <a:pt x="43406" y="80581"/>
                </a:lnTo>
                <a:lnTo>
                  <a:pt x="22212" y="80581"/>
                </a:lnTo>
                <a:lnTo>
                  <a:pt x="18834" y="79832"/>
                </a:lnTo>
                <a:lnTo>
                  <a:pt x="12814" y="76771"/>
                </a:lnTo>
                <a:lnTo>
                  <a:pt x="10477" y="74726"/>
                </a:lnTo>
                <a:lnTo>
                  <a:pt x="7124" y="69545"/>
                </a:lnTo>
                <a:lnTo>
                  <a:pt x="6286" y="66636"/>
                </a:lnTo>
                <a:lnTo>
                  <a:pt x="6315" y="58775"/>
                </a:lnTo>
                <a:lnTo>
                  <a:pt x="7581" y="54838"/>
                </a:lnTo>
                <a:lnTo>
                  <a:pt x="12763" y="47828"/>
                </a:lnTo>
                <a:lnTo>
                  <a:pt x="16040" y="44894"/>
                </a:lnTo>
                <a:lnTo>
                  <a:pt x="20002" y="42519"/>
                </a:lnTo>
                <a:lnTo>
                  <a:pt x="36690" y="42519"/>
                </a:lnTo>
                <a:lnTo>
                  <a:pt x="38290" y="41224"/>
                </a:lnTo>
                <a:lnTo>
                  <a:pt x="38819" y="40690"/>
                </a:lnTo>
                <a:lnTo>
                  <a:pt x="31775" y="40690"/>
                </a:lnTo>
                <a:lnTo>
                  <a:pt x="28346" y="39255"/>
                </a:lnTo>
                <a:lnTo>
                  <a:pt x="10858" y="24320"/>
                </a:lnTo>
                <a:lnTo>
                  <a:pt x="10858" y="16167"/>
                </a:lnTo>
                <a:lnTo>
                  <a:pt x="12268" y="12522"/>
                </a:lnTo>
                <a:lnTo>
                  <a:pt x="17906" y="6807"/>
                </a:lnTo>
                <a:lnTo>
                  <a:pt x="21488" y="5372"/>
                </a:lnTo>
                <a:lnTo>
                  <a:pt x="41689" y="5372"/>
                </a:lnTo>
                <a:lnTo>
                  <a:pt x="41109" y="4775"/>
                </a:lnTo>
                <a:lnTo>
                  <a:pt x="34556" y="965"/>
                </a:lnTo>
                <a:lnTo>
                  <a:pt x="30594" y="0"/>
                </a:lnTo>
                <a:close/>
              </a:path>
              <a:path w="50800" h="86360">
                <a:moveTo>
                  <a:pt x="36690" y="42519"/>
                </a:moveTo>
                <a:lnTo>
                  <a:pt x="20002" y="42519"/>
                </a:lnTo>
                <a:lnTo>
                  <a:pt x="23050" y="43751"/>
                </a:lnTo>
                <a:lnTo>
                  <a:pt x="26022" y="45008"/>
                </a:lnTo>
                <a:lnTo>
                  <a:pt x="44012" y="68059"/>
                </a:lnTo>
                <a:lnTo>
                  <a:pt x="43383" y="70358"/>
                </a:lnTo>
                <a:lnTo>
                  <a:pt x="40411" y="75158"/>
                </a:lnTo>
                <a:lnTo>
                  <a:pt x="38290" y="77063"/>
                </a:lnTo>
                <a:lnTo>
                  <a:pt x="32804" y="79883"/>
                </a:lnTo>
                <a:lnTo>
                  <a:pt x="29603" y="80581"/>
                </a:lnTo>
                <a:lnTo>
                  <a:pt x="43406" y="80581"/>
                </a:lnTo>
                <a:lnTo>
                  <a:pt x="45504" y="78740"/>
                </a:lnTo>
                <a:lnTo>
                  <a:pt x="49695" y="72263"/>
                </a:lnTo>
                <a:lnTo>
                  <a:pt x="50749" y="68694"/>
                </a:lnTo>
                <a:lnTo>
                  <a:pt x="50749" y="60998"/>
                </a:lnTo>
                <a:lnTo>
                  <a:pt x="36690" y="43091"/>
                </a:lnTo>
                <a:lnTo>
                  <a:pt x="36690" y="42519"/>
                </a:lnTo>
                <a:close/>
              </a:path>
              <a:path w="50800" h="86360">
                <a:moveTo>
                  <a:pt x="41689" y="5372"/>
                </a:moveTo>
                <a:lnTo>
                  <a:pt x="29260" y="5372"/>
                </a:lnTo>
                <a:lnTo>
                  <a:pt x="32181" y="6146"/>
                </a:lnTo>
                <a:lnTo>
                  <a:pt x="36982" y="9194"/>
                </a:lnTo>
                <a:lnTo>
                  <a:pt x="38811" y="11201"/>
                </a:lnTo>
                <a:lnTo>
                  <a:pt x="41294" y="16167"/>
                </a:lnTo>
                <a:lnTo>
                  <a:pt x="41396" y="16548"/>
                </a:lnTo>
                <a:lnTo>
                  <a:pt x="41948" y="19024"/>
                </a:lnTo>
                <a:lnTo>
                  <a:pt x="41948" y="25488"/>
                </a:lnTo>
                <a:lnTo>
                  <a:pt x="41071" y="28778"/>
                </a:lnTo>
                <a:lnTo>
                  <a:pt x="37566" y="35026"/>
                </a:lnTo>
                <a:lnTo>
                  <a:pt x="35051" y="37947"/>
                </a:lnTo>
                <a:lnTo>
                  <a:pt x="31775" y="40690"/>
                </a:lnTo>
                <a:lnTo>
                  <a:pt x="38819" y="40690"/>
                </a:lnTo>
                <a:lnTo>
                  <a:pt x="48005" y="17653"/>
                </a:lnTo>
                <a:lnTo>
                  <a:pt x="47129" y="13919"/>
                </a:lnTo>
                <a:lnTo>
                  <a:pt x="43624" y="7366"/>
                </a:lnTo>
                <a:lnTo>
                  <a:pt x="41689" y="537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48292" y="3379584"/>
            <a:ext cx="55244" cy="83820"/>
          </a:xfrm>
          <a:custGeom>
            <a:avLst/>
            <a:gdLst/>
            <a:ahLst/>
            <a:cxnLst/>
            <a:rect l="l" t="t" r="r" b="b"/>
            <a:pathLst>
              <a:path w="55245" h="83820">
                <a:moveTo>
                  <a:pt x="43319" y="9372"/>
                </a:moveTo>
                <a:lnTo>
                  <a:pt x="37490" y="9372"/>
                </a:lnTo>
                <a:lnTo>
                  <a:pt x="37337" y="11277"/>
                </a:lnTo>
                <a:lnTo>
                  <a:pt x="37198" y="13589"/>
                </a:lnTo>
                <a:lnTo>
                  <a:pt x="36969" y="18999"/>
                </a:lnTo>
                <a:lnTo>
                  <a:pt x="36918" y="83324"/>
                </a:lnTo>
                <a:lnTo>
                  <a:pt x="43319" y="83324"/>
                </a:lnTo>
                <a:lnTo>
                  <a:pt x="43319" y="9372"/>
                </a:lnTo>
                <a:close/>
              </a:path>
              <a:path w="55245" h="83820">
                <a:moveTo>
                  <a:pt x="43319" y="0"/>
                </a:moveTo>
                <a:lnTo>
                  <a:pt x="36804" y="0"/>
                </a:lnTo>
                <a:lnTo>
                  <a:pt x="0" y="55435"/>
                </a:lnTo>
                <a:lnTo>
                  <a:pt x="0" y="59436"/>
                </a:lnTo>
                <a:lnTo>
                  <a:pt x="36918" y="59436"/>
                </a:lnTo>
                <a:lnTo>
                  <a:pt x="36918" y="53949"/>
                </a:lnTo>
                <a:lnTo>
                  <a:pt x="7658" y="53949"/>
                </a:lnTo>
                <a:lnTo>
                  <a:pt x="30403" y="20916"/>
                </a:lnTo>
                <a:lnTo>
                  <a:pt x="31554" y="18999"/>
                </a:lnTo>
                <a:lnTo>
                  <a:pt x="33781" y="15087"/>
                </a:lnTo>
                <a:lnTo>
                  <a:pt x="36918" y="9372"/>
                </a:lnTo>
                <a:lnTo>
                  <a:pt x="43319" y="9372"/>
                </a:lnTo>
                <a:lnTo>
                  <a:pt x="43319" y="0"/>
                </a:lnTo>
                <a:close/>
              </a:path>
              <a:path w="55245" h="83820">
                <a:moveTo>
                  <a:pt x="55206" y="53949"/>
                </a:moveTo>
                <a:lnTo>
                  <a:pt x="43319" y="53949"/>
                </a:lnTo>
                <a:lnTo>
                  <a:pt x="43319" y="59436"/>
                </a:lnTo>
                <a:lnTo>
                  <a:pt x="55206" y="59436"/>
                </a:lnTo>
                <a:lnTo>
                  <a:pt x="55206" y="539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51391" y="4745329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5714" y="73952"/>
                </a:moveTo>
                <a:lnTo>
                  <a:pt x="1714" y="78295"/>
                </a:lnTo>
                <a:lnTo>
                  <a:pt x="4000" y="80657"/>
                </a:lnTo>
                <a:lnTo>
                  <a:pt x="6603" y="82588"/>
                </a:lnTo>
                <a:lnTo>
                  <a:pt x="12471" y="85547"/>
                </a:lnTo>
                <a:lnTo>
                  <a:pt x="16001" y="86296"/>
                </a:lnTo>
                <a:lnTo>
                  <a:pt x="23914" y="86296"/>
                </a:lnTo>
                <a:lnTo>
                  <a:pt x="27558" y="85458"/>
                </a:lnTo>
                <a:lnTo>
                  <a:pt x="34493" y="82105"/>
                </a:lnTo>
                <a:lnTo>
                  <a:pt x="36385" y="80467"/>
                </a:lnTo>
                <a:lnTo>
                  <a:pt x="17398" y="80467"/>
                </a:lnTo>
                <a:lnTo>
                  <a:pt x="14757" y="79921"/>
                </a:lnTo>
                <a:lnTo>
                  <a:pt x="9804" y="77711"/>
                </a:lnTo>
                <a:lnTo>
                  <a:pt x="7607" y="76085"/>
                </a:lnTo>
                <a:lnTo>
                  <a:pt x="5714" y="73952"/>
                </a:lnTo>
                <a:close/>
              </a:path>
              <a:path w="49529" h="86360">
                <a:moveTo>
                  <a:pt x="49377" y="34747"/>
                </a:moveTo>
                <a:lnTo>
                  <a:pt x="43091" y="34747"/>
                </a:lnTo>
                <a:lnTo>
                  <a:pt x="43319" y="41262"/>
                </a:lnTo>
                <a:lnTo>
                  <a:pt x="42862" y="41810"/>
                </a:lnTo>
                <a:lnTo>
                  <a:pt x="26060" y="79768"/>
                </a:lnTo>
                <a:lnTo>
                  <a:pt x="23190" y="80467"/>
                </a:lnTo>
                <a:lnTo>
                  <a:pt x="36385" y="80467"/>
                </a:lnTo>
                <a:lnTo>
                  <a:pt x="49334" y="47764"/>
                </a:lnTo>
                <a:lnTo>
                  <a:pt x="49377" y="34747"/>
                </a:lnTo>
                <a:close/>
              </a:path>
              <a:path w="49529" h="86360">
                <a:moveTo>
                  <a:pt x="26657" y="0"/>
                </a:moveTo>
                <a:lnTo>
                  <a:pt x="18516" y="0"/>
                </a:lnTo>
                <a:lnTo>
                  <a:pt x="14757" y="1130"/>
                </a:lnTo>
                <a:lnTo>
                  <a:pt x="7975" y="5626"/>
                </a:lnTo>
                <a:lnTo>
                  <a:pt x="5232" y="8762"/>
                </a:lnTo>
                <a:lnTo>
                  <a:pt x="1041" y="16840"/>
                </a:lnTo>
                <a:lnTo>
                  <a:pt x="0" y="21450"/>
                </a:lnTo>
                <a:lnTo>
                  <a:pt x="0" y="32270"/>
                </a:lnTo>
                <a:lnTo>
                  <a:pt x="17856" y="52806"/>
                </a:lnTo>
                <a:lnTo>
                  <a:pt x="25171" y="52806"/>
                </a:lnTo>
                <a:lnTo>
                  <a:pt x="27749" y="52311"/>
                </a:lnTo>
                <a:lnTo>
                  <a:pt x="32702" y="50330"/>
                </a:lnTo>
                <a:lnTo>
                  <a:pt x="35039" y="48958"/>
                </a:lnTo>
                <a:lnTo>
                  <a:pt x="36816" y="47548"/>
                </a:lnTo>
                <a:lnTo>
                  <a:pt x="19545" y="47548"/>
                </a:lnTo>
                <a:lnTo>
                  <a:pt x="16357" y="46634"/>
                </a:lnTo>
                <a:lnTo>
                  <a:pt x="11404" y="42976"/>
                </a:lnTo>
                <a:lnTo>
                  <a:pt x="9575" y="40487"/>
                </a:lnTo>
                <a:lnTo>
                  <a:pt x="7213" y="34162"/>
                </a:lnTo>
                <a:lnTo>
                  <a:pt x="6616" y="30594"/>
                </a:lnTo>
                <a:lnTo>
                  <a:pt x="6616" y="22593"/>
                </a:lnTo>
                <a:lnTo>
                  <a:pt x="19494" y="5486"/>
                </a:lnTo>
                <a:lnTo>
                  <a:pt x="38343" y="5486"/>
                </a:lnTo>
                <a:lnTo>
                  <a:pt x="36868" y="4190"/>
                </a:lnTo>
                <a:lnTo>
                  <a:pt x="30314" y="838"/>
                </a:lnTo>
                <a:lnTo>
                  <a:pt x="26657" y="0"/>
                </a:lnTo>
                <a:close/>
              </a:path>
              <a:path w="49529" h="86360">
                <a:moveTo>
                  <a:pt x="42862" y="35068"/>
                </a:moveTo>
                <a:lnTo>
                  <a:pt x="39890" y="39242"/>
                </a:lnTo>
                <a:lnTo>
                  <a:pt x="36575" y="42506"/>
                </a:lnTo>
                <a:lnTo>
                  <a:pt x="29705" y="46545"/>
                </a:lnTo>
                <a:lnTo>
                  <a:pt x="26466" y="47548"/>
                </a:lnTo>
                <a:lnTo>
                  <a:pt x="36816" y="47548"/>
                </a:lnTo>
                <a:lnTo>
                  <a:pt x="39458" y="45453"/>
                </a:lnTo>
                <a:lnTo>
                  <a:pt x="41478" y="43472"/>
                </a:lnTo>
                <a:lnTo>
                  <a:pt x="42862" y="41810"/>
                </a:lnTo>
                <a:lnTo>
                  <a:pt x="42862" y="35068"/>
                </a:lnTo>
                <a:close/>
              </a:path>
              <a:path w="49529" h="86360">
                <a:moveTo>
                  <a:pt x="43091" y="34747"/>
                </a:moveTo>
                <a:lnTo>
                  <a:pt x="42862" y="35068"/>
                </a:lnTo>
                <a:lnTo>
                  <a:pt x="42862" y="41810"/>
                </a:lnTo>
                <a:lnTo>
                  <a:pt x="43319" y="41262"/>
                </a:lnTo>
                <a:lnTo>
                  <a:pt x="43091" y="34747"/>
                </a:lnTo>
                <a:close/>
              </a:path>
              <a:path w="49529" h="86360">
                <a:moveTo>
                  <a:pt x="38343" y="5486"/>
                </a:moveTo>
                <a:lnTo>
                  <a:pt x="27038" y="5486"/>
                </a:lnTo>
                <a:lnTo>
                  <a:pt x="30873" y="6845"/>
                </a:lnTo>
                <a:lnTo>
                  <a:pt x="36893" y="12255"/>
                </a:lnTo>
                <a:lnTo>
                  <a:pt x="39141" y="16103"/>
                </a:lnTo>
                <a:lnTo>
                  <a:pt x="42113" y="26085"/>
                </a:lnTo>
                <a:lnTo>
                  <a:pt x="42862" y="31889"/>
                </a:lnTo>
                <a:lnTo>
                  <a:pt x="42862" y="35068"/>
                </a:lnTo>
                <a:lnTo>
                  <a:pt x="43091" y="34747"/>
                </a:lnTo>
                <a:lnTo>
                  <a:pt x="49377" y="34747"/>
                </a:lnTo>
                <a:lnTo>
                  <a:pt x="49332" y="31889"/>
                </a:lnTo>
                <a:lnTo>
                  <a:pt x="48717" y="26746"/>
                </a:lnTo>
                <a:lnTo>
                  <a:pt x="46126" y="17144"/>
                </a:lnTo>
                <a:lnTo>
                  <a:pt x="44322" y="13131"/>
                </a:lnTo>
                <a:lnTo>
                  <a:pt x="39674" y="6654"/>
                </a:lnTo>
                <a:lnTo>
                  <a:pt x="38343" y="54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49321" y="3653777"/>
            <a:ext cx="52069" cy="85090"/>
          </a:xfrm>
          <a:custGeom>
            <a:avLst/>
            <a:gdLst/>
            <a:ahLst/>
            <a:cxnLst/>
            <a:rect l="l" t="t" r="r" b="b"/>
            <a:pathLst>
              <a:path w="52070" h="85089">
                <a:moveTo>
                  <a:pt x="47663" y="0"/>
                </a:moveTo>
                <a:lnTo>
                  <a:pt x="9601" y="0"/>
                </a:lnTo>
                <a:lnTo>
                  <a:pt x="6743" y="38061"/>
                </a:lnTo>
                <a:lnTo>
                  <a:pt x="11087" y="40690"/>
                </a:lnTo>
                <a:lnTo>
                  <a:pt x="13449" y="39090"/>
                </a:lnTo>
                <a:lnTo>
                  <a:pt x="15747" y="37820"/>
                </a:lnTo>
                <a:lnTo>
                  <a:pt x="20243" y="35915"/>
                </a:lnTo>
                <a:lnTo>
                  <a:pt x="22859" y="35433"/>
                </a:lnTo>
                <a:lnTo>
                  <a:pt x="31622" y="35433"/>
                </a:lnTo>
                <a:lnTo>
                  <a:pt x="36245" y="37338"/>
                </a:lnTo>
                <a:lnTo>
                  <a:pt x="43179" y="44958"/>
                </a:lnTo>
                <a:lnTo>
                  <a:pt x="44919" y="50177"/>
                </a:lnTo>
                <a:lnTo>
                  <a:pt x="44919" y="61226"/>
                </a:lnTo>
                <a:lnTo>
                  <a:pt x="28994" y="78981"/>
                </a:lnTo>
                <a:lnTo>
                  <a:pt x="21907" y="78981"/>
                </a:lnTo>
                <a:lnTo>
                  <a:pt x="3771" y="69265"/>
                </a:lnTo>
                <a:lnTo>
                  <a:pt x="0" y="73952"/>
                </a:lnTo>
                <a:lnTo>
                  <a:pt x="21450" y="84810"/>
                </a:lnTo>
                <a:lnTo>
                  <a:pt x="30137" y="84810"/>
                </a:lnTo>
                <a:lnTo>
                  <a:pt x="34328" y="83705"/>
                </a:lnTo>
                <a:lnTo>
                  <a:pt x="38290" y="81495"/>
                </a:lnTo>
                <a:lnTo>
                  <a:pt x="42252" y="79286"/>
                </a:lnTo>
                <a:lnTo>
                  <a:pt x="45504" y="76085"/>
                </a:lnTo>
                <a:lnTo>
                  <a:pt x="50609" y="67703"/>
                </a:lnTo>
                <a:lnTo>
                  <a:pt x="51892" y="62598"/>
                </a:lnTo>
                <a:lnTo>
                  <a:pt x="51892" y="50406"/>
                </a:lnTo>
                <a:lnTo>
                  <a:pt x="31661" y="29946"/>
                </a:lnTo>
                <a:lnTo>
                  <a:pt x="24269" y="29946"/>
                </a:lnTo>
                <a:lnTo>
                  <a:pt x="21729" y="30289"/>
                </a:lnTo>
                <a:lnTo>
                  <a:pt x="17233" y="31661"/>
                </a:lnTo>
                <a:lnTo>
                  <a:pt x="15125" y="32613"/>
                </a:lnTo>
                <a:lnTo>
                  <a:pt x="13144" y="33832"/>
                </a:lnTo>
                <a:lnTo>
                  <a:pt x="15544" y="5943"/>
                </a:lnTo>
                <a:lnTo>
                  <a:pt x="47663" y="5943"/>
                </a:lnTo>
                <a:lnTo>
                  <a:pt x="47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26067" y="5019522"/>
            <a:ext cx="105727" cy="8629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9152907" y="3926471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33790" y="0"/>
                </a:moveTo>
                <a:lnTo>
                  <a:pt x="26018" y="0"/>
                </a:lnTo>
                <a:lnTo>
                  <a:pt x="22258" y="800"/>
                </a:lnTo>
                <a:lnTo>
                  <a:pt x="122" y="35699"/>
                </a:lnTo>
                <a:lnTo>
                  <a:pt x="0" y="52616"/>
                </a:lnTo>
                <a:lnTo>
                  <a:pt x="605" y="58064"/>
                </a:lnTo>
                <a:lnTo>
                  <a:pt x="22665" y="86296"/>
                </a:lnTo>
                <a:lnTo>
                  <a:pt x="30742" y="86296"/>
                </a:lnTo>
                <a:lnTo>
                  <a:pt x="34476" y="85153"/>
                </a:lnTo>
                <a:lnTo>
                  <a:pt x="41162" y="80695"/>
                </a:lnTo>
                <a:lnTo>
                  <a:pt x="22246" y="80695"/>
                </a:lnTo>
                <a:lnTo>
                  <a:pt x="18448" y="79247"/>
                </a:lnTo>
                <a:lnTo>
                  <a:pt x="12429" y="73456"/>
                </a:lnTo>
                <a:lnTo>
                  <a:pt x="10193" y="69367"/>
                </a:lnTo>
                <a:lnTo>
                  <a:pt x="7209" y="58775"/>
                </a:lnTo>
                <a:lnTo>
                  <a:pt x="6472" y="52616"/>
                </a:lnTo>
                <a:lnTo>
                  <a:pt x="6472" y="51434"/>
                </a:lnTo>
                <a:lnTo>
                  <a:pt x="6015" y="51434"/>
                </a:lnTo>
                <a:lnTo>
                  <a:pt x="5901" y="45034"/>
                </a:lnTo>
                <a:lnTo>
                  <a:pt x="6472" y="44325"/>
                </a:lnTo>
                <a:lnTo>
                  <a:pt x="6472" y="35699"/>
                </a:lnTo>
                <a:lnTo>
                  <a:pt x="25827" y="5714"/>
                </a:lnTo>
                <a:lnTo>
                  <a:pt x="45555" y="5714"/>
                </a:lnTo>
                <a:lnTo>
                  <a:pt x="42972" y="3721"/>
                </a:lnTo>
                <a:lnTo>
                  <a:pt x="37181" y="749"/>
                </a:lnTo>
                <a:lnTo>
                  <a:pt x="33790" y="0"/>
                </a:lnTo>
                <a:close/>
              </a:path>
              <a:path w="49529" h="86360">
                <a:moveTo>
                  <a:pt x="42388" y="38861"/>
                </a:moveTo>
                <a:lnTo>
                  <a:pt x="29637" y="38861"/>
                </a:lnTo>
                <a:lnTo>
                  <a:pt x="32850" y="39738"/>
                </a:lnTo>
                <a:lnTo>
                  <a:pt x="37803" y="43243"/>
                </a:lnTo>
                <a:lnTo>
                  <a:pt x="39632" y="45707"/>
                </a:lnTo>
                <a:lnTo>
                  <a:pt x="41994" y="52031"/>
                </a:lnTo>
                <a:lnTo>
                  <a:pt x="42591" y="55625"/>
                </a:lnTo>
                <a:lnTo>
                  <a:pt x="42591" y="63626"/>
                </a:lnTo>
                <a:lnTo>
                  <a:pt x="29866" y="80695"/>
                </a:lnTo>
                <a:lnTo>
                  <a:pt x="41162" y="80695"/>
                </a:lnTo>
                <a:lnTo>
                  <a:pt x="41334" y="80581"/>
                </a:lnTo>
                <a:lnTo>
                  <a:pt x="44077" y="77444"/>
                </a:lnTo>
                <a:lnTo>
                  <a:pt x="48192" y="69443"/>
                </a:lnTo>
                <a:lnTo>
                  <a:pt x="49220" y="64846"/>
                </a:lnTo>
                <a:lnTo>
                  <a:pt x="49220" y="53873"/>
                </a:lnTo>
                <a:lnTo>
                  <a:pt x="48306" y="49060"/>
                </a:lnTo>
                <a:lnTo>
                  <a:pt x="44648" y="41363"/>
                </a:lnTo>
                <a:lnTo>
                  <a:pt x="42388" y="38861"/>
                </a:lnTo>
                <a:close/>
              </a:path>
              <a:path w="49529" h="86360">
                <a:moveTo>
                  <a:pt x="6472" y="44325"/>
                </a:moveTo>
                <a:lnTo>
                  <a:pt x="5901" y="45034"/>
                </a:lnTo>
                <a:lnTo>
                  <a:pt x="6015" y="51434"/>
                </a:lnTo>
                <a:lnTo>
                  <a:pt x="6472" y="50797"/>
                </a:lnTo>
                <a:lnTo>
                  <a:pt x="6472" y="44325"/>
                </a:lnTo>
                <a:close/>
              </a:path>
              <a:path w="49529" h="86360">
                <a:moveTo>
                  <a:pt x="6472" y="50797"/>
                </a:moveTo>
                <a:lnTo>
                  <a:pt x="6015" y="51434"/>
                </a:lnTo>
                <a:lnTo>
                  <a:pt x="6472" y="51434"/>
                </a:lnTo>
                <a:lnTo>
                  <a:pt x="6472" y="50797"/>
                </a:lnTo>
                <a:close/>
              </a:path>
              <a:path w="49529" h="86360">
                <a:moveTo>
                  <a:pt x="31199" y="33604"/>
                </a:moveTo>
                <a:lnTo>
                  <a:pt x="24036" y="33604"/>
                </a:lnTo>
                <a:lnTo>
                  <a:pt x="21573" y="34061"/>
                </a:lnTo>
                <a:lnTo>
                  <a:pt x="6472" y="44325"/>
                </a:lnTo>
                <a:lnTo>
                  <a:pt x="6472" y="50797"/>
                </a:lnTo>
                <a:lnTo>
                  <a:pt x="9292" y="46862"/>
                </a:lnTo>
                <a:lnTo>
                  <a:pt x="12657" y="43624"/>
                </a:lnTo>
                <a:lnTo>
                  <a:pt x="19591" y="39814"/>
                </a:lnTo>
                <a:lnTo>
                  <a:pt x="22779" y="38861"/>
                </a:lnTo>
                <a:lnTo>
                  <a:pt x="42388" y="38861"/>
                </a:lnTo>
                <a:lnTo>
                  <a:pt x="42032" y="38468"/>
                </a:lnTo>
                <a:lnTo>
                  <a:pt x="35250" y="34582"/>
                </a:lnTo>
                <a:lnTo>
                  <a:pt x="31199" y="33604"/>
                </a:lnTo>
                <a:close/>
              </a:path>
              <a:path w="49529" h="86360">
                <a:moveTo>
                  <a:pt x="45555" y="5714"/>
                </a:moveTo>
                <a:lnTo>
                  <a:pt x="32609" y="5714"/>
                </a:lnTo>
                <a:lnTo>
                  <a:pt x="35085" y="6286"/>
                </a:lnTo>
                <a:lnTo>
                  <a:pt x="39810" y="8572"/>
                </a:lnTo>
                <a:lnTo>
                  <a:pt x="41867" y="10172"/>
                </a:lnTo>
                <a:lnTo>
                  <a:pt x="43620" y="12230"/>
                </a:lnTo>
                <a:lnTo>
                  <a:pt x="47620" y="8000"/>
                </a:lnTo>
                <a:lnTo>
                  <a:pt x="45555" y="57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77832" y="2244687"/>
            <a:ext cx="197510" cy="9875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26067" y="5291061"/>
            <a:ext cx="104127" cy="83324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2275387" y="5289575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6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1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08"/>
                </a:lnTo>
                <a:lnTo>
                  <a:pt x="40046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6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03"/>
                </a:lnTo>
                <a:lnTo>
                  <a:pt x="68122" y="84861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120662" y="342"/>
                </a:moveTo>
                <a:lnTo>
                  <a:pt x="111975" y="342"/>
                </a:lnTo>
                <a:lnTo>
                  <a:pt x="108330" y="1219"/>
                </a:lnTo>
                <a:lnTo>
                  <a:pt x="94526" y="25336"/>
                </a:lnTo>
                <a:lnTo>
                  <a:pt x="95681" y="29108"/>
                </a:lnTo>
                <a:lnTo>
                  <a:pt x="100329" y="35356"/>
                </a:lnTo>
                <a:lnTo>
                  <a:pt x="102984" y="37909"/>
                </a:lnTo>
                <a:lnTo>
                  <a:pt x="105956" y="39890"/>
                </a:lnTo>
                <a:lnTo>
                  <a:pt x="105956" y="40347"/>
                </a:lnTo>
                <a:lnTo>
                  <a:pt x="90068" y="60312"/>
                </a:lnTo>
                <a:lnTo>
                  <a:pt x="90068" y="68389"/>
                </a:lnTo>
                <a:lnTo>
                  <a:pt x="110947" y="86296"/>
                </a:lnTo>
                <a:lnTo>
                  <a:pt x="120853" y="86296"/>
                </a:lnTo>
                <a:lnTo>
                  <a:pt x="125196" y="85356"/>
                </a:lnTo>
                <a:lnTo>
                  <a:pt x="132664" y="81635"/>
                </a:lnTo>
                <a:lnTo>
                  <a:pt x="133474" y="80924"/>
                </a:lnTo>
                <a:lnTo>
                  <a:pt x="112280" y="80924"/>
                </a:lnTo>
                <a:lnTo>
                  <a:pt x="108902" y="80162"/>
                </a:lnTo>
                <a:lnTo>
                  <a:pt x="102882" y="77114"/>
                </a:lnTo>
                <a:lnTo>
                  <a:pt x="100545" y="75056"/>
                </a:lnTo>
                <a:lnTo>
                  <a:pt x="97193" y="69875"/>
                </a:lnTo>
                <a:lnTo>
                  <a:pt x="96354" y="66979"/>
                </a:lnTo>
                <a:lnTo>
                  <a:pt x="96383" y="59118"/>
                </a:lnTo>
                <a:lnTo>
                  <a:pt x="97650" y="55168"/>
                </a:lnTo>
                <a:lnTo>
                  <a:pt x="102831" y="48158"/>
                </a:lnTo>
                <a:lnTo>
                  <a:pt x="106108" y="45224"/>
                </a:lnTo>
                <a:lnTo>
                  <a:pt x="110070" y="42862"/>
                </a:lnTo>
                <a:lnTo>
                  <a:pt x="126758" y="42862"/>
                </a:lnTo>
                <a:lnTo>
                  <a:pt x="128358" y="41567"/>
                </a:lnTo>
                <a:lnTo>
                  <a:pt x="128884" y="41033"/>
                </a:lnTo>
                <a:lnTo>
                  <a:pt x="121843" y="41033"/>
                </a:lnTo>
                <a:lnTo>
                  <a:pt x="118414" y="39585"/>
                </a:lnTo>
                <a:lnTo>
                  <a:pt x="100926" y="24650"/>
                </a:lnTo>
                <a:lnTo>
                  <a:pt x="100926" y="16497"/>
                </a:lnTo>
                <a:lnTo>
                  <a:pt x="102336" y="12852"/>
                </a:lnTo>
                <a:lnTo>
                  <a:pt x="107975" y="7137"/>
                </a:lnTo>
                <a:lnTo>
                  <a:pt x="111556" y="5714"/>
                </a:lnTo>
                <a:lnTo>
                  <a:pt x="131769" y="5714"/>
                </a:lnTo>
                <a:lnTo>
                  <a:pt x="131178" y="5105"/>
                </a:lnTo>
                <a:lnTo>
                  <a:pt x="124625" y="1295"/>
                </a:lnTo>
                <a:lnTo>
                  <a:pt x="120662" y="342"/>
                </a:lnTo>
                <a:close/>
              </a:path>
              <a:path w="262890" h="105410">
                <a:moveTo>
                  <a:pt x="126758" y="42862"/>
                </a:moveTo>
                <a:lnTo>
                  <a:pt x="110070" y="42862"/>
                </a:lnTo>
                <a:lnTo>
                  <a:pt x="113118" y="44081"/>
                </a:lnTo>
                <a:lnTo>
                  <a:pt x="116090" y="45338"/>
                </a:lnTo>
                <a:lnTo>
                  <a:pt x="134081" y="68389"/>
                </a:lnTo>
                <a:lnTo>
                  <a:pt x="133438" y="70688"/>
                </a:lnTo>
                <a:lnTo>
                  <a:pt x="130467" y="75488"/>
                </a:lnTo>
                <a:lnTo>
                  <a:pt x="128358" y="77406"/>
                </a:lnTo>
                <a:lnTo>
                  <a:pt x="122872" y="80225"/>
                </a:lnTo>
                <a:lnTo>
                  <a:pt x="119672" y="80924"/>
                </a:lnTo>
                <a:lnTo>
                  <a:pt x="133474" y="80924"/>
                </a:lnTo>
                <a:lnTo>
                  <a:pt x="135572" y="79082"/>
                </a:lnTo>
                <a:lnTo>
                  <a:pt x="139763" y="72605"/>
                </a:lnTo>
                <a:lnTo>
                  <a:pt x="140817" y="69037"/>
                </a:lnTo>
                <a:lnTo>
                  <a:pt x="140817" y="61340"/>
                </a:lnTo>
                <a:lnTo>
                  <a:pt x="126758" y="43433"/>
                </a:lnTo>
                <a:lnTo>
                  <a:pt x="126758" y="42862"/>
                </a:lnTo>
                <a:close/>
              </a:path>
              <a:path w="262890" h="105410">
                <a:moveTo>
                  <a:pt x="131769" y="5714"/>
                </a:moveTo>
                <a:lnTo>
                  <a:pt x="119329" y="5714"/>
                </a:lnTo>
                <a:lnTo>
                  <a:pt x="122237" y="6476"/>
                </a:lnTo>
                <a:lnTo>
                  <a:pt x="127038" y="9524"/>
                </a:lnTo>
                <a:lnTo>
                  <a:pt x="128866" y="11544"/>
                </a:lnTo>
                <a:lnTo>
                  <a:pt x="131343" y="16497"/>
                </a:lnTo>
                <a:lnTo>
                  <a:pt x="131451" y="16878"/>
                </a:lnTo>
                <a:lnTo>
                  <a:pt x="132016" y="19354"/>
                </a:lnTo>
                <a:lnTo>
                  <a:pt x="132016" y="25831"/>
                </a:lnTo>
                <a:lnTo>
                  <a:pt x="131140" y="29108"/>
                </a:lnTo>
                <a:lnTo>
                  <a:pt x="127634" y="35356"/>
                </a:lnTo>
                <a:lnTo>
                  <a:pt x="125120" y="38290"/>
                </a:lnTo>
                <a:lnTo>
                  <a:pt x="121843" y="41033"/>
                </a:lnTo>
                <a:lnTo>
                  <a:pt x="128884" y="41033"/>
                </a:lnTo>
                <a:lnTo>
                  <a:pt x="138074" y="17983"/>
                </a:lnTo>
                <a:lnTo>
                  <a:pt x="137198" y="14249"/>
                </a:lnTo>
                <a:lnTo>
                  <a:pt x="133692" y="7696"/>
                </a:lnTo>
                <a:lnTo>
                  <a:pt x="131769" y="5714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58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29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58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0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29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0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75387" y="3103918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75387" y="4471149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75387" y="3378098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275387" y="4745329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808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43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43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75387" y="3652291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75387" y="5019522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808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120662" y="342"/>
                </a:moveTo>
                <a:lnTo>
                  <a:pt x="111975" y="342"/>
                </a:lnTo>
                <a:lnTo>
                  <a:pt x="108330" y="1219"/>
                </a:lnTo>
                <a:lnTo>
                  <a:pt x="94526" y="25336"/>
                </a:lnTo>
                <a:lnTo>
                  <a:pt x="95681" y="29108"/>
                </a:lnTo>
                <a:lnTo>
                  <a:pt x="100329" y="35356"/>
                </a:lnTo>
                <a:lnTo>
                  <a:pt x="102984" y="37909"/>
                </a:lnTo>
                <a:lnTo>
                  <a:pt x="105956" y="39890"/>
                </a:lnTo>
                <a:lnTo>
                  <a:pt x="105956" y="40347"/>
                </a:lnTo>
                <a:lnTo>
                  <a:pt x="90068" y="60312"/>
                </a:lnTo>
                <a:lnTo>
                  <a:pt x="90068" y="68389"/>
                </a:lnTo>
                <a:lnTo>
                  <a:pt x="110947" y="86296"/>
                </a:lnTo>
                <a:lnTo>
                  <a:pt x="120853" y="86296"/>
                </a:lnTo>
                <a:lnTo>
                  <a:pt x="125196" y="85356"/>
                </a:lnTo>
                <a:lnTo>
                  <a:pt x="132664" y="81635"/>
                </a:lnTo>
                <a:lnTo>
                  <a:pt x="133474" y="80924"/>
                </a:lnTo>
                <a:lnTo>
                  <a:pt x="112280" y="80924"/>
                </a:lnTo>
                <a:lnTo>
                  <a:pt x="108902" y="80162"/>
                </a:lnTo>
                <a:lnTo>
                  <a:pt x="102882" y="77114"/>
                </a:lnTo>
                <a:lnTo>
                  <a:pt x="100545" y="75056"/>
                </a:lnTo>
                <a:lnTo>
                  <a:pt x="97193" y="69875"/>
                </a:lnTo>
                <a:lnTo>
                  <a:pt x="96354" y="66979"/>
                </a:lnTo>
                <a:lnTo>
                  <a:pt x="96383" y="59118"/>
                </a:lnTo>
                <a:lnTo>
                  <a:pt x="97650" y="55168"/>
                </a:lnTo>
                <a:lnTo>
                  <a:pt x="102831" y="48158"/>
                </a:lnTo>
                <a:lnTo>
                  <a:pt x="106108" y="45224"/>
                </a:lnTo>
                <a:lnTo>
                  <a:pt x="110070" y="42862"/>
                </a:lnTo>
                <a:lnTo>
                  <a:pt x="126758" y="42862"/>
                </a:lnTo>
                <a:lnTo>
                  <a:pt x="128358" y="41567"/>
                </a:lnTo>
                <a:lnTo>
                  <a:pt x="128884" y="41033"/>
                </a:lnTo>
                <a:lnTo>
                  <a:pt x="121843" y="41033"/>
                </a:lnTo>
                <a:lnTo>
                  <a:pt x="118414" y="39585"/>
                </a:lnTo>
                <a:lnTo>
                  <a:pt x="100926" y="24650"/>
                </a:lnTo>
                <a:lnTo>
                  <a:pt x="100926" y="16497"/>
                </a:lnTo>
                <a:lnTo>
                  <a:pt x="102336" y="12865"/>
                </a:lnTo>
                <a:lnTo>
                  <a:pt x="107975" y="7150"/>
                </a:lnTo>
                <a:lnTo>
                  <a:pt x="111556" y="5714"/>
                </a:lnTo>
                <a:lnTo>
                  <a:pt x="131769" y="5714"/>
                </a:lnTo>
                <a:lnTo>
                  <a:pt x="131178" y="5105"/>
                </a:lnTo>
                <a:lnTo>
                  <a:pt x="124625" y="1295"/>
                </a:lnTo>
                <a:lnTo>
                  <a:pt x="120662" y="342"/>
                </a:lnTo>
                <a:close/>
              </a:path>
              <a:path w="262890" h="105410">
                <a:moveTo>
                  <a:pt x="126758" y="42862"/>
                </a:moveTo>
                <a:lnTo>
                  <a:pt x="110070" y="42862"/>
                </a:lnTo>
                <a:lnTo>
                  <a:pt x="113118" y="44081"/>
                </a:lnTo>
                <a:lnTo>
                  <a:pt x="116090" y="45338"/>
                </a:lnTo>
                <a:lnTo>
                  <a:pt x="134082" y="68389"/>
                </a:lnTo>
                <a:lnTo>
                  <a:pt x="133438" y="70700"/>
                </a:lnTo>
                <a:lnTo>
                  <a:pt x="130467" y="75501"/>
                </a:lnTo>
                <a:lnTo>
                  <a:pt x="128358" y="77406"/>
                </a:lnTo>
                <a:lnTo>
                  <a:pt x="122872" y="80225"/>
                </a:lnTo>
                <a:lnTo>
                  <a:pt x="119672" y="80924"/>
                </a:lnTo>
                <a:lnTo>
                  <a:pt x="133474" y="80924"/>
                </a:lnTo>
                <a:lnTo>
                  <a:pt x="135572" y="79082"/>
                </a:lnTo>
                <a:lnTo>
                  <a:pt x="139763" y="72605"/>
                </a:lnTo>
                <a:lnTo>
                  <a:pt x="140817" y="69037"/>
                </a:lnTo>
                <a:lnTo>
                  <a:pt x="140817" y="61340"/>
                </a:lnTo>
                <a:lnTo>
                  <a:pt x="126758" y="43433"/>
                </a:lnTo>
                <a:lnTo>
                  <a:pt x="126758" y="42862"/>
                </a:lnTo>
                <a:close/>
              </a:path>
              <a:path w="262890" h="105410">
                <a:moveTo>
                  <a:pt x="131769" y="5714"/>
                </a:moveTo>
                <a:lnTo>
                  <a:pt x="119329" y="5714"/>
                </a:lnTo>
                <a:lnTo>
                  <a:pt x="122237" y="6476"/>
                </a:lnTo>
                <a:lnTo>
                  <a:pt x="127038" y="9524"/>
                </a:lnTo>
                <a:lnTo>
                  <a:pt x="128866" y="11544"/>
                </a:lnTo>
                <a:lnTo>
                  <a:pt x="131343" y="16497"/>
                </a:lnTo>
                <a:lnTo>
                  <a:pt x="131451" y="16878"/>
                </a:lnTo>
                <a:lnTo>
                  <a:pt x="132016" y="19354"/>
                </a:lnTo>
                <a:lnTo>
                  <a:pt x="132016" y="25831"/>
                </a:lnTo>
                <a:lnTo>
                  <a:pt x="131140" y="29108"/>
                </a:lnTo>
                <a:lnTo>
                  <a:pt x="127634" y="35356"/>
                </a:lnTo>
                <a:lnTo>
                  <a:pt x="125120" y="38290"/>
                </a:lnTo>
                <a:lnTo>
                  <a:pt x="121843" y="41033"/>
                </a:lnTo>
                <a:lnTo>
                  <a:pt x="128884" y="41033"/>
                </a:lnTo>
                <a:lnTo>
                  <a:pt x="138074" y="17983"/>
                </a:lnTo>
                <a:lnTo>
                  <a:pt x="137198" y="14249"/>
                </a:lnTo>
                <a:lnTo>
                  <a:pt x="133692" y="7696"/>
                </a:lnTo>
                <a:lnTo>
                  <a:pt x="131769" y="5714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43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43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75387" y="3926471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75387" y="2829725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275387" y="4196956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275387" y="2544280"/>
            <a:ext cx="262890" cy="105410"/>
          </a:xfrm>
          <a:custGeom>
            <a:avLst/>
            <a:gdLst/>
            <a:ahLst/>
            <a:cxnLst/>
            <a:rect l="l" t="t" r="r" b="b"/>
            <a:pathLst>
              <a:path w="262890" h="10541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92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97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262890" h="10541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262890" h="10541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262890" h="105410">
                <a:moveTo>
                  <a:pt x="76556" y="76923"/>
                </a:moveTo>
                <a:lnTo>
                  <a:pt x="70980" y="76923"/>
                </a:lnTo>
                <a:lnTo>
                  <a:pt x="75552" y="83210"/>
                </a:lnTo>
                <a:lnTo>
                  <a:pt x="74942" y="84048"/>
                </a:lnTo>
                <a:lnTo>
                  <a:pt x="74256" y="84620"/>
                </a:lnTo>
                <a:lnTo>
                  <a:pt x="72732" y="85229"/>
                </a:lnTo>
                <a:lnTo>
                  <a:pt x="72466" y="85280"/>
                </a:lnTo>
                <a:lnTo>
                  <a:pt x="72466" y="88391"/>
                </a:lnTo>
                <a:lnTo>
                  <a:pt x="71551" y="91516"/>
                </a:lnTo>
                <a:lnTo>
                  <a:pt x="67894" y="96850"/>
                </a:lnTo>
                <a:lnTo>
                  <a:pt x="65455" y="98983"/>
                </a:lnTo>
                <a:lnTo>
                  <a:pt x="62407" y="100583"/>
                </a:lnTo>
                <a:lnTo>
                  <a:pt x="64350" y="104927"/>
                </a:lnTo>
                <a:lnTo>
                  <a:pt x="78066" y="80581"/>
                </a:lnTo>
                <a:lnTo>
                  <a:pt x="77457" y="78219"/>
                </a:lnTo>
                <a:lnTo>
                  <a:pt x="76556" y="76923"/>
                </a:lnTo>
                <a:close/>
              </a:path>
              <a:path w="262890" h="105410">
                <a:moveTo>
                  <a:pt x="73342" y="73837"/>
                </a:moveTo>
                <a:lnTo>
                  <a:pt x="69608" y="73837"/>
                </a:lnTo>
                <a:lnTo>
                  <a:pt x="68211" y="74333"/>
                </a:lnTo>
                <a:lnTo>
                  <a:pt x="65849" y="76314"/>
                </a:lnTo>
                <a:lnTo>
                  <a:pt x="65265" y="77723"/>
                </a:lnTo>
                <a:lnTo>
                  <a:pt x="65265" y="81381"/>
                </a:lnTo>
                <a:lnTo>
                  <a:pt x="65836" y="82816"/>
                </a:lnTo>
                <a:lnTo>
                  <a:pt x="68122" y="84874"/>
                </a:lnTo>
                <a:lnTo>
                  <a:pt x="69494" y="85382"/>
                </a:lnTo>
                <a:lnTo>
                  <a:pt x="71932" y="85382"/>
                </a:lnTo>
                <a:lnTo>
                  <a:pt x="72466" y="85280"/>
                </a:lnTo>
                <a:lnTo>
                  <a:pt x="72430" y="84620"/>
                </a:lnTo>
                <a:lnTo>
                  <a:pt x="70980" y="76923"/>
                </a:lnTo>
                <a:lnTo>
                  <a:pt x="76556" y="76923"/>
                </a:lnTo>
                <a:lnTo>
                  <a:pt x="75018" y="74714"/>
                </a:lnTo>
                <a:lnTo>
                  <a:pt x="73342" y="73837"/>
                </a:lnTo>
                <a:close/>
              </a:path>
              <a:path w="262890" h="105410">
                <a:moveTo>
                  <a:pt x="70980" y="76923"/>
                </a:moveTo>
                <a:lnTo>
                  <a:pt x="72430" y="84620"/>
                </a:lnTo>
                <a:lnTo>
                  <a:pt x="72466" y="85280"/>
                </a:lnTo>
                <a:lnTo>
                  <a:pt x="72732" y="85229"/>
                </a:lnTo>
                <a:lnTo>
                  <a:pt x="74256" y="84620"/>
                </a:lnTo>
                <a:lnTo>
                  <a:pt x="74942" y="84048"/>
                </a:lnTo>
                <a:lnTo>
                  <a:pt x="75552" y="83210"/>
                </a:lnTo>
                <a:lnTo>
                  <a:pt x="70980" y="76923"/>
                </a:lnTo>
                <a:close/>
              </a:path>
              <a:path w="262890" h="105410">
                <a:moveTo>
                  <a:pt x="92240" y="70408"/>
                </a:moveTo>
                <a:lnTo>
                  <a:pt x="88582" y="74866"/>
                </a:lnTo>
                <a:lnTo>
                  <a:pt x="90343" y="76847"/>
                </a:lnTo>
                <a:lnTo>
                  <a:pt x="92290" y="78600"/>
                </a:lnTo>
                <a:lnTo>
                  <a:pt x="97091" y="82105"/>
                </a:lnTo>
                <a:lnTo>
                  <a:pt x="99898" y="83540"/>
                </a:lnTo>
                <a:lnTo>
                  <a:pt x="106298" y="85737"/>
                </a:lnTo>
                <a:lnTo>
                  <a:pt x="110032" y="86296"/>
                </a:lnTo>
                <a:lnTo>
                  <a:pt x="119024" y="86296"/>
                </a:lnTo>
                <a:lnTo>
                  <a:pt x="123291" y="85343"/>
                </a:lnTo>
                <a:lnTo>
                  <a:pt x="130911" y="81533"/>
                </a:lnTo>
                <a:lnTo>
                  <a:pt x="132098" y="80467"/>
                </a:lnTo>
                <a:lnTo>
                  <a:pt x="108851" y="80467"/>
                </a:lnTo>
                <a:lnTo>
                  <a:pt x="104470" y="79425"/>
                </a:lnTo>
                <a:lnTo>
                  <a:pt x="97612" y="75234"/>
                </a:lnTo>
                <a:lnTo>
                  <a:pt x="94678" y="72923"/>
                </a:lnTo>
                <a:lnTo>
                  <a:pt x="92240" y="70408"/>
                </a:lnTo>
                <a:close/>
              </a:path>
              <a:path w="262890" h="105410">
                <a:moveTo>
                  <a:pt x="131073" y="5714"/>
                </a:moveTo>
                <a:lnTo>
                  <a:pt x="118757" y="5714"/>
                </a:lnTo>
                <a:lnTo>
                  <a:pt x="122567" y="7073"/>
                </a:lnTo>
                <a:lnTo>
                  <a:pt x="128206" y="12484"/>
                </a:lnTo>
                <a:lnTo>
                  <a:pt x="129540" y="15849"/>
                </a:lnTo>
                <a:lnTo>
                  <a:pt x="129616" y="23812"/>
                </a:lnTo>
                <a:lnTo>
                  <a:pt x="128828" y="26847"/>
                </a:lnTo>
                <a:lnTo>
                  <a:pt x="125704" y="32257"/>
                </a:lnTo>
                <a:lnTo>
                  <a:pt x="123151" y="34404"/>
                </a:lnTo>
                <a:lnTo>
                  <a:pt x="116065" y="37604"/>
                </a:lnTo>
                <a:lnTo>
                  <a:pt x="111213" y="38404"/>
                </a:lnTo>
                <a:lnTo>
                  <a:pt x="105041" y="38404"/>
                </a:lnTo>
                <a:lnTo>
                  <a:pt x="105041" y="44119"/>
                </a:lnTo>
                <a:lnTo>
                  <a:pt x="111671" y="44119"/>
                </a:lnTo>
                <a:lnTo>
                  <a:pt x="117005" y="44881"/>
                </a:lnTo>
                <a:lnTo>
                  <a:pt x="132702" y="66332"/>
                </a:lnTo>
                <a:lnTo>
                  <a:pt x="131902" y="69456"/>
                </a:lnTo>
                <a:lnTo>
                  <a:pt x="128701" y="74790"/>
                </a:lnTo>
                <a:lnTo>
                  <a:pt x="126530" y="76847"/>
                </a:lnTo>
                <a:lnTo>
                  <a:pt x="121043" y="79743"/>
                </a:lnTo>
                <a:lnTo>
                  <a:pt x="117843" y="80467"/>
                </a:lnTo>
                <a:lnTo>
                  <a:pt x="132098" y="80467"/>
                </a:lnTo>
                <a:lnTo>
                  <a:pt x="133934" y="78816"/>
                </a:lnTo>
                <a:lnTo>
                  <a:pt x="138429" y="71729"/>
                </a:lnTo>
                <a:lnTo>
                  <a:pt x="139560" y="67551"/>
                </a:lnTo>
                <a:lnTo>
                  <a:pt x="139560" y="58864"/>
                </a:lnTo>
                <a:lnTo>
                  <a:pt x="121386" y="41262"/>
                </a:lnTo>
                <a:lnTo>
                  <a:pt x="121386" y="40690"/>
                </a:lnTo>
                <a:lnTo>
                  <a:pt x="125806" y="39242"/>
                </a:lnTo>
                <a:lnTo>
                  <a:pt x="129463" y="36804"/>
                </a:lnTo>
                <a:lnTo>
                  <a:pt x="135254" y="29946"/>
                </a:lnTo>
                <a:lnTo>
                  <a:pt x="136702" y="25526"/>
                </a:lnTo>
                <a:lnTo>
                  <a:pt x="136702" y="15849"/>
                </a:lnTo>
                <a:lnTo>
                  <a:pt x="135712" y="12230"/>
                </a:lnTo>
                <a:lnTo>
                  <a:pt x="131749" y="6286"/>
                </a:lnTo>
                <a:lnTo>
                  <a:pt x="131073" y="5714"/>
                </a:lnTo>
                <a:close/>
              </a:path>
              <a:path w="262890" h="105410">
                <a:moveTo>
                  <a:pt x="118338" y="0"/>
                </a:moveTo>
                <a:lnTo>
                  <a:pt x="109346" y="0"/>
                </a:lnTo>
                <a:lnTo>
                  <a:pt x="105194" y="952"/>
                </a:lnTo>
                <a:lnTo>
                  <a:pt x="98031" y="4762"/>
                </a:lnTo>
                <a:lnTo>
                  <a:pt x="94765" y="7073"/>
                </a:lnTo>
                <a:lnTo>
                  <a:pt x="91897" y="9715"/>
                </a:lnTo>
                <a:lnTo>
                  <a:pt x="95783" y="14287"/>
                </a:lnTo>
                <a:lnTo>
                  <a:pt x="97993" y="11849"/>
                </a:lnTo>
                <a:lnTo>
                  <a:pt x="100660" y="9817"/>
                </a:lnTo>
                <a:lnTo>
                  <a:pt x="106908" y="6540"/>
                </a:lnTo>
                <a:lnTo>
                  <a:pt x="110299" y="5714"/>
                </a:lnTo>
                <a:lnTo>
                  <a:pt x="131073" y="5714"/>
                </a:lnTo>
                <a:lnTo>
                  <a:pt x="129044" y="4000"/>
                </a:lnTo>
                <a:lnTo>
                  <a:pt x="122186" y="800"/>
                </a:lnTo>
                <a:lnTo>
                  <a:pt x="118338" y="0"/>
                </a:lnTo>
                <a:close/>
              </a:path>
              <a:path w="262890" h="105410">
                <a:moveTo>
                  <a:pt x="181736" y="0"/>
                </a:moveTo>
                <a:lnTo>
                  <a:pt x="171678" y="0"/>
                </a:lnTo>
                <a:lnTo>
                  <a:pt x="167309" y="1562"/>
                </a:lnTo>
                <a:lnTo>
                  <a:pt x="159918" y="7810"/>
                </a:lnTo>
                <a:lnTo>
                  <a:pt x="157086" y="12534"/>
                </a:lnTo>
                <a:lnTo>
                  <a:pt x="153123" y="25184"/>
                </a:lnTo>
                <a:lnTo>
                  <a:pt x="152133" y="33185"/>
                </a:lnTo>
                <a:lnTo>
                  <a:pt x="152133" y="52616"/>
                </a:lnTo>
                <a:lnTo>
                  <a:pt x="171678" y="86296"/>
                </a:lnTo>
                <a:lnTo>
                  <a:pt x="181736" y="86296"/>
                </a:lnTo>
                <a:lnTo>
                  <a:pt x="186080" y="84721"/>
                </a:lnTo>
                <a:lnTo>
                  <a:pt x="190869" y="80581"/>
                </a:lnTo>
                <a:lnTo>
                  <a:pt x="173126" y="80581"/>
                </a:lnTo>
                <a:lnTo>
                  <a:pt x="169976" y="79197"/>
                </a:lnTo>
                <a:lnTo>
                  <a:pt x="164566" y="73634"/>
                </a:lnTo>
                <a:lnTo>
                  <a:pt x="162471" y="69430"/>
                </a:lnTo>
                <a:lnTo>
                  <a:pt x="159499" y="58242"/>
                </a:lnTo>
                <a:lnTo>
                  <a:pt x="158762" y="51244"/>
                </a:lnTo>
                <a:lnTo>
                  <a:pt x="158762" y="34632"/>
                </a:lnTo>
                <a:lnTo>
                  <a:pt x="173126" y="5600"/>
                </a:lnTo>
                <a:lnTo>
                  <a:pt x="190808" y="5600"/>
                </a:lnTo>
                <a:lnTo>
                  <a:pt x="186080" y="1562"/>
                </a:lnTo>
                <a:lnTo>
                  <a:pt x="181736" y="0"/>
                </a:lnTo>
                <a:close/>
              </a:path>
              <a:path w="262890" h="105410">
                <a:moveTo>
                  <a:pt x="190808" y="5600"/>
                </a:moveTo>
                <a:lnTo>
                  <a:pt x="180289" y="5600"/>
                </a:lnTo>
                <a:lnTo>
                  <a:pt x="183426" y="6972"/>
                </a:lnTo>
                <a:lnTo>
                  <a:pt x="188836" y="12458"/>
                </a:lnTo>
                <a:lnTo>
                  <a:pt x="190919" y="16611"/>
                </a:lnTo>
                <a:lnTo>
                  <a:pt x="193814" y="27736"/>
                </a:lnTo>
                <a:lnTo>
                  <a:pt x="194538" y="34632"/>
                </a:lnTo>
                <a:lnTo>
                  <a:pt x="194538" y="51244"/>
                </a:lnTo>
                <a:lnTo>
                  <a:pt x="180289" y="80581"/>
                </a:lnTo>
                <a:lnTo>
                  <a:pt x="190869" y="80581"/>
                </a:lnTo>
                <a:lnTo>
                  <a:pt x="193395" y="78397"/>
                </a:lnTo>
                <a:lnTo>
                  <a:pt x="196214" y="73596"/>
                </a:lnTo>
                <a:lnTo>
                  <a:pt x="200177" y="60718"/>
                </a:lnTo>
                <a:lnTo>
                  <a:pt x="201167" y="52616"/>
                </a:lnTo>
                <a:lnTo>
                  <a:pt x="201167" y="33185"/>
                </a:lnTo>
                <a:lnTo>
                  <a:pt x="200177" y="25184"/>
                </a:lnTo>
                <a:lnTo>
                  <a:pt x="196214" y="12534"/>
                </a:lnTo>
                <a:lnTo>
                  <a:pt x="193395" y="7810"/>
                </a:lnTo>
                <a:lnTo>
                  <a:pt x="190808" y="5600"/>
                </a:lnTo>
                <a:close/>
              </a:path>
              <a:path w="262890" h="105410">
                <a:moveTo>
                  <a:pt x="242887" y="0"/>
                </a:moveTo>
                <a:lnTo>
                  <a:pt x="232829" y="0"/>
                </a:lnTo>
                <a:lnTo>
                  <a:pt x="228460" y="1562"/>
                </a:lnTo>
                <a:lnTo>
                  <a:pt x="221068" y="7810"/>
                </a:lnTo>
                <a:lnTo>
                  <a:pt x="218236" y="12534"/>
                </a:lnTo>
                <a:lnTo>
                  <a:pt x="214274" y="25184"/>
                </a:lnTo>
                <a:lnTo>
                  <a:pt x="213283" y="33185"/>
                </a:lnTo>
                <a:lnTo>
                  <a:pt x="213283" y="52616"/>
                </a:lnTo>
                <a:lnTo>
                  <a:pt x="232829" y="86296"/>
                </a:lnTo>
                <a:lnTo>
                  <a:pt x="242887" y="86296"/>
                </a:lnTo>
                <a:lnTo>
                  <a:pt x="247230" y="84721"/>
                </a:lnTo>
                <a:lnTo>
                  <a:pt x="252019" y="80581"/>
                </a:lnTo>
                <a:lnTo>
                  <a:pt x="234276" y="80581"/>
                </a:lnTo>
                <a:lnTo>
                  <a:pt x="231127" y="79197"/>
                </a:lnTo>
                <a:lnTo>
                  <a:pt x="225717" y="73634"/>
                </a:lnTo>
                <a:lnTo>
                  <a:pt x="223621" y="69430"/>
                </a:lnTo>
                <a:lnTo>
                  <a:pt x="220649" y="58242"/>
                </a:lnTo>
                <a:lnTo>
                  <a:pt x="219913" y="51244"/>
                </a:lnTo>
                <a:lnTo>
                  <a:pt x="219913" y="34632"/>
                </a:lnTo>
                <a:lnTo>
                  <a:pt x="234276" y="5600"/>
                </a:lnTo>
                <a:lnTo>
                  <a:pt x="251959" y="5600"/>
                </a:lnTo>
                <a:lnTo>
                  <a:pt x="247230" y="1562"/>
                </a:lnTo>
                <a:lnTo>
                  <a:pt x="242887" y="0"/>
                </a:lnTo>
                <a:close/>
              </a:path>
              <a:path w="262890" h="105410">
                <a:moveTo>
                  <a:pt x="251959" y="5600"/>
                </a:moveTo>
                <a:lnTo>
                  <a:pt x="241439" y="5600"/>
                </a:lnTo>
                <a:lnTo>
                  <a:pt x="244576" y="6972"/>
                </a:lnTo>
                <a:lnTo>
                  <a:pt x="249986" y="12458"/>
                </a:lnTo>
                <a:lnTo>
                  <a:pt x="252069" y="16611"/>
                </a:lnTo>
                <a:lnTo>
                  <a:pt x="254965" y="27736"/>
                </a:lnTo>
                <a:lnTo>
                  <a:pt x="255689" y="34632"/>
                </a:lnTo>
                <a:lnTo>
                  <a:pt x="255689" y="51244"/>
                </a:lnTo>
                <a:lnTo>
                  <a:pt x="241439" y="80581"/>
                </a:lnTo>
                <a:lnTo>
                  <a:pt x="252019" y="80581"/>
                </a:lnTo>
                <a:lnTo>
                  <a:pt x="254546" y="78397"/>
                </a:lnTo>
                <a:lnTo>
                  <a:pt x="257365" y="73596"/>
                </a:lnTo>
                <a:lnTo>
                  <a:pt x="261327" y="60718"/>
                </a:lnTo>
                <a:lnTo>
                  <a:pt x="262318" y="52616"/>
                </a:lnTo>
                <a:lnTo>
                  <a:pt x="262318" y="33185"/>
                </a:lnTo>
                <a:lnTo>
                  <a:pt x="261327" y="25184"/>
                </a:lnTo>
                <a:lnTo>
                  <a:pt x="257365" y="12534"/>
                </a:lnTo>
                <a:lnTo>
                  <a:pt x="254546" y="7810"/>
                </a:lnTo>
                <a:lnTo>
                  <a:pt x="251959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11926" y="2241372"/>
            <a:ext cx="786498" cy="11590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770063" y="5280545"/>
            <a:ext cx="500633" cy="113957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13811541" y="2544280"/>
            <a:ext cx="417195" cy="86360"/>
          </a:xfrm>
          <a:custGeom>
            <a:avLst/>
            <a:gdLst/>
            <a:ahLst/>
            <a:cxnLst/>
            <a:rect l="l" t="t" r="r" b="b"/>
            <a:pathLst>
              <a:path w="417194" h="86360">
                <a:moveTo>
                  <a:pt x="40042" y="5714"/>
                </a:moveTo>
                <a:lnTo>
                  <a:pt x="26708" y="5714"/>
                </a:lnTo>
                <a:lnTo>
                  <a:pt x="29946" y="6515"/>
                </a:lnTo>
                <a:lnTo>
                  <a:pt x="34975" y="9715"/>
                </a:lnTo>
                <a:lnTo>
                  <a:pt x="36817" y="11912"/>
                </a:lnTo>
                <a:lnTo>
                  <a:pt x="39179" y="17475"/>
                </a:lnTo>
                <a:lnTo>
                  <a:pt x="39776" y="20573"/>
                </a:lnTo>
                <a:lnTo>
                  <a:pt x="39776" y="29032"/>
                </a:lnTo>
                <a:lnTo>
                  <a:pt x="18479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9552"/>
                </a:lnTo>
                <a:lnTo>
                  <a:pt x="10858" y="79552"/>
                </a:lnTo>
                <a:lnTo>
                  <a:pt x="16209" y="74416"/>
                </a:lnTo>
                <a:lnTo>
                  <a:pt x="45085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40042" y="5714"/>
                </a:lnTo>
                <a:close/>
              </a:path>
              <a:path w="417194" h="86360">
                <a:moveTo>
                  <a:pt x="50634" y="78866"/>
                </a:moveTo>
                <a:lnTo>
                  <a:pt x="2236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50634" y="79552"/>
                </a:lnTo>
                <a:lnTo>
                  <a:pt x="50634" y="78866"/>
                </a:lnTo>
                <a:close/>
              </a:path>
              <a:path w="417194" h="86360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40042" y="5714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  <a:path w="417194" h="86360">
                <a:moveTo>
                  <a:pt x="92011" y="0"/>
                </a:moveTo>
                <a:lnTo>
                  <a:pt x="81953" y="0"/>
                </a:lnTo>
                <a:lnTo>
                  <a:pt x="77584" y="1562"/>
                </a:lnTo>
                <a:lnTo>
                  <a:pt x="70192" y="7810"/>
                </a:lnTo>
                <a:lnTo>
                  <a:pt x="67360" y="12534"/>
                </a:lnTo>
                <a:lnTo>
                  <a:pt x="63398" y="25184"/>
                </a:lnTo>
                <a:lnTo>
                  <a:pt x="62407" y="33185"/>
                </a:lnTo>
                <a:lnTo>
                  <a:pt x="62407" y="52616"/>
                </a:lnTo>
                <a:lnTo>
                  <a:pt x="81953" y="86296"/>
                </a:lnTo>
                <a:lnTo>
                  <a:pt x="92011" y="86296"/>
                </a:lnTo>
                <a:lnTo>
                  <a:pt x="96354" y="84721"/>
                </a:lnTo>
                <a:lnTo>
                  <a:pt x="101143" y="80581"/>
                </a:lnTo>
                <a:lnTo>
                  <a:pt x="83400" y="80581"/>
                </a:lnTo>
                <a:lnTo>
                  <a:pt x="80251" y="79197"/>
                </a:lnTo>
                <a:lnTo>
                  <a:pt x="74841" y="73634"/>
                </a:lnTo>
                <a:lnTo>
                  <a:pt x="72745" y="69430"/>
                </a:lnTo>
                <a:lnTo>
                  <a:pt x="69773" y="58242"/>
                </a:lnTo>
                <a:lnTo>
                  <a:pt x="69037" y="51244"/>
                </a:lnTo>
                <a:lnTo>
                  <a:pt x="69037" y="34632"/>
                </a:lnTo>
                <a:lnTo>
                  <a:pt x="83400" y="5600"/>
                </a:lnTo>
                <a:lnTo>
                  <a:pt x="101083" y="5600"/>
                </a:lnTo>
                <a:lnTo>
                  <a:pt x="96354" y="1562"/>
                </a:lnTo>
                <a:lnTo>
                  <a:pt x="92011" y="0"/>
                </a:lnTo>
                <a:close/>
              </a:path>
              <a:path w="417194" h="86360">
                <a:moveTo>
                  <a:pt x="101083" y="5600"/>
                </a:moveTo>
                <a:lnTo>
                  <a:pt x="90563" y="5600"/>
                </a:lnTo>
                <a:lnTo>
                  <a:pt x="93700" y="6972"/>
                </a:lnTo>
                <a:lnTo>
                  <a:pt x="99110" y="12458"/>
                </a:lnTo>
                <a:lnTo>
                  <a:pt x="101193" y="16611"/>
                </a:lnTo>
                <a:lnTo>
                  <a:pt x="104089" y="27736"/>
                </a:lnTo>
                <a:lnTo>
                  <a:pt x="104813" y="34632"/>
                </a:lnTo>
                <a:lnTo>
                  <a:pt x="104813" y="51244"/>
                </a:lnTo>
                <a:lnTo>
                  <a:pt x="90563" y="80581"/>
                </a:lnTo>
                <a:lnTo>
                  <a:pt x="101143" y="80581"/>
                </a:lnTo>
                <a:lnTo>
                  <a:pt x="103670" y="78397"/>
                </a:lnTo>
                <a:lnTo>
                  <a:pt x="106489" y="73596"/>
                </a:lnTo>
                <a:lnTo>
                  <a:pt x="110451" y="60718"/>
                </a:lnTo>
                <a:lnTo>
                  <a:pt x="111442" y="52616"/>
                </a:lnTo>
                <a:lnTo>
                  <a:pt x="111442" y="33185"/>
                </a:lnTo>
                <a:lnTo>
                  <a:pt x="110451" y="25184"/>
                </a:lnTo>
                <a:lnTo>
                  <a:pt x="106489" y="12534"/>
                </a:lnTo>
                <a:lnTo>
                  <a:pt x="103670" y="7810"/>
                </a:lnTo>
                <a:lnTo>
                  <a:pt x="101083" y="5600"/>
                </a:lnTo>
                <a:close/>
              </a:path>
              <a:path w="417194" h="86360">
                <a:moveTo>
                  <a:pt x="124472" y="70751"/>
                </a:moveTo>
                <a:lnTo>
                  <a:pt x="120700" y="75437"/>
                </a:lnTo>
                <a:lnTo>
                  <a:pt x="122529" y="77190"/>
                </a:lnTo>
                <a:lnTo>
                  <a:pt x="124599" y="78892"/>
                </a:lnTo>
                <a:lnTo>
                  <a:pt x="129247" y="82168"/>
                </a:lnTo>
                <a:lnTo>
                  <a:pt x="132016" y="83540"/>
                </a:lnTo>
                <a:lnTo>
                  <a:pt x="138417" y="85737"/>
                </a:lnTo>
                <a:lnTo>
                  <a:pt x="142151" y="86296"/>
                </a:lnTo>
                <a:lnTo>
                  <a:pt x="150837" y="86296"/>
                </a:lnTo>
                <a:lnTo>
                  <a:pt x="155028" y="85191"/>
                </a:lnTo>
                <a:lnTo>
                  <a:pt x="162953" y="80771"/>
                </a:lnTo>
                <a:lnTo>
                  <a:pt x="163263" y="80467"/>
                </a:lnTo>
                <a:lnTo>
                  <a:pt x="142608" y="80467"/>
                </a:lnTo>
                <a:lnTo>
                  <a:pt x="139484" y="80009"/>
                </a:lnTo>
                <a:lnTo>
                  <a:pt x="134150" y="78181"/>
                </a:lnTo>
                <a:lnTo>
                  <a:pt x="131826" y="76987"/>
                </a:lnTo>
                <a:lnTo>
                  <a:pt x="127863" y="74015"/>
                </a:lnTo>
                <a:lnTo>
                  <a:pt x="126072" y="72428"/>
                </a:lnTo>
                <a:lnTo>
                  <a:pt x="124472" y="70751"/>
                </a:lnTo>
                <a:close/>
              </a:path>
              <a:path w="417194" h="86360">
                <a:moveTo>
                  <a:pt x="164912" y="36918"/>
                </a:moveTo>
                <a:lnTo>
                  <a:pt x="152323" y="36918"/>
                </a:lnTo>
                <a:lnTo>
                  <a:pt x="156946" y="38823"/>
                </a:lnTo>
                <a:lnTo>
                  <a:pt x="163880" y="46443"/>
                </a:lnTo>
                <a:lnTo>
                  <a:pt x="165620" y="51663"/>
                </a:lnTo>
                <a:lnTo>
                  <a:pt x="165620" y="62712"/>
                </a:lnTo>
                <a:lnTo>
                  <a:pt x="149694" y="80467"/>
                </a:lnTo>
                <a:lnTo>
                  <a:pt x="163263" y="80467"/>
                </a:lnTo>
                <a:lnTo>
                  <a:pt x="166204" y="77571"/>
                </a:lnTo>
                <a:lnTo>
                  <a:pt x="171310" y="69189"/>
                </a:lnTo>
                <a:lnTo>
                  <a:pt x="172593" y="64084"/>
                </a:lnTo>
                <a:lnTo>
                  <a:pt x="172542" y="51663"/>
                </a:lnTo>
                <a:lnTo>
                  <a:pt x="171488" y="46850"/>
                </a:lnTo>
                <a:lnTo>
                  <a:pt x="167068" y="39001"/>
                </a:lnTo>
                <a:lnTo>
                  <a:pt x="164912" y="36918"/>
                </a:lnTo>
                <a:close/>
              </a:path>
              <a:path w="417194" h="86360">
                <a:moveTo>
                  <a:pt x="168363" y="1485"/>
                </a:moveTo>
                <a:lnTo>
                  <a:pt x="130302" y="1485"/>
                </a:lnTo>
                <a:lnTo>
                  <a:pt x="127444" y="39547"/>
                </a:lnTo>
                <a:lnTo>
                  <a:pt x="131787" y="42176"/>
                </a:lnTo>
                <a:lnTo>
                  <a:pt x="134150" y="40576"/>
                </a:lnTo>
                <a:lnTo>
                  <a:pt x="136448" y="39306"/>
                </a:lnTo>
                <a:lnTo>
                  <a:pt x="140944" y="37401"/>
                </a:lnTo>
                <a:lnTo>
                  <a:pt x="143560" y="36918"/>
                </a:lnTo>
                <a:lnTo>
                  <a:pt x="164912" y="36918"/>
                </a:lnTo>
                <a:lnTo>
                  <a:pt x="164071" y="36106"/>
                </a:lnTo>
                <a:lnTo>
                  <a:pt x="162480" y="35318"/>
                </a:lnTo>
                <a:lnTo>
                  <a:pt x="133845" y="35318"/>
                </a:lnTo>
                <a:lnTo>
                  <a:pt x="136245" y="7429"/>
                </a:lnTo>
                <a:lnTo>
                  <a:pt x="168363" y="7429"/>
                </a:lnTo>
                <a:lnTo>
                  <a:pt x="168363" y="1485"/>
                </a:lnTo>
                <a:close/>
              </a:path>
              <a:path w="417194" h="86360">
                <a:moveTo>
                  <a:pt x="152361" y="31432"/>
                </a:moveTo>
                <a:lnTo>
                  <a:pt x="144970" y="31432"/>
                </a:lnTo>
                <a:lnTo>
                  <a:pt x="142430" y="31775"/>
                </a:lnTo>
                <a:lnTo>
                  <a:pt x="137934" y="33146"/>
                </a:lnTo>
                <a:lnTo>
                  <a:pt x="135826" y="34099"/>
                </a:lnTo>
                <a:lnTo>
                  <a:pt x="133845" y="35318"/>
                </a:lnTo>
                <a:lnTo>
                  <a:pt x="162480" y="35318"/>
                </a:lnTo>
                <a:lnTo>
                  <a:pt x="156527" y="32372"/>
                </a:lnTo>
                <a:lnTo>
                  <a:pt x="152361" y="31432"/>
                </a:lnTo>
                <a:close/>
              </a:path>
              <a:path w="417194" h="86360">
                <a:moveTo>
                  <a:pt x="210035" y="40119"/>
                </a:moveTo>
                <a:lnTo>
                  <a:pt x="199491" y="40119"/>
                </a:lnTo>
                <a:lnTo>
                  <a:pt x="201256" y="40716"/>
                </a:lnTo>
                <a:lnTo>
                  <a:pt x="204799" y="43091"/>
                </a:lnTo>
                <a:lnTo>
                  <a:pt x="206400" y="44297"/>
                </a:lnTo>
                <a:lnTo>
                  <a:pt x="209981" y="47269"/>
                </a:lnTo>
                <a:lnTo>
                  <a:pt x="211886" y="48564"/>
                </a:lnTo>
                <a:lnTo>
                  <a:pt x="215925" y="50774"/>
                </a:lnTo>
                <a:lnTo>
                  <a:pt x="218160" y="51320"/>
                </a:lnTo>
                <a:lnTo>
                  <a:pt x="223113" y="51320"/>
                </a:lnTo>
                <a:lnTo>
                  <a:pt x="225628" y="50469"/>
                </a:lnTo>
                <a:lnTo>
                  <a:pt x="230657" y="47040"/>
                </a:lnTo>
                <a:lnTo>
                  <a:pt x="231579" y="45948"/>
                </a:lnTo>
                <a:lnTo>
                  <a:pt x="218998" y="45948"/>
                </a:lnTo>
                <a:lnTo>
                  <a:pt x="217201" y="45364"/>
                </a:lnTo>
                <a:lnTo>
                  <a:pt x="213639" y="42976"/>
                </a:lnTo>
                <a:lnTo>
                  <a:pt x="211972" y="41719"/>
                </a:lnTo>
                <a:lnTo>
                  <a:pt x="210035" y="40119"/>
                </a:lnTo>
                <a:close/>
              </a:path>
              <a:path w="417194" h="86360">
                <a:moveTo>
                  <a:pt x="200406" y="34747"/>
                </a:moveTo>
                <a:lnTo>
                  <a:pt x="195453" y="34747"/>
                </a:lnTo>
                <a:lnTo>
                  <a:pt x="192913" y="35598"/>
                </a:lnTo>
                <a:lnTo>
                  <a:pt x="187807" y="39039"/>
                </a:lnTo>
                <a:lnTo>
                  <a:pt x="185585" y="41719"/>
                </a:lnTo>
                <a:lnTo>
                  <a:pt x="183680" y="45377"/>
                </a:lnTo>
                <a:lnTo>
                  <a:pt x="187680" y="48005"/>
                </a:lnTo>
                <a:lnTo>
                  <a:pt x="189204" y="45110"/>
                </a:lnTo>
                <a:lnTo>
                  <a:pt x="190769" y="43091"/>
                </a:lnTo>
                <a:lnTo>
                  <a:pt x="194056" y="40716"/>
                </a:lnTo>
                <a:lnTo>
                  <a:pt x="195834" y="40119"/>
                </a:lnTo>
                <a:lnTo>
                  <a:pt x="210035" y="40119"/>
                </a:lnTo>
                <a:lnTo>
                  <a:pt x="208559" y="38900"/>
                </a:lnTo>
                <a:lnTo>
                  <a:pt x="206667" y="37604"/>
                </a:lnTo>
                <a:lnTo>
                  <a:pt x="202628" y="35318"/>
                </a:lnTo>
                <a:lnTo>
                  <a:pt x="200406" y="34747"/>
                </a:lnTo>
                <a:close/>
              </a:path>
              <a:path w="417194" h="86360">
                <a:moveTo>
                  <a:pt x="230771" y="38061"/>
                </a:moveTo>
                <a:lnTo>
                  <a:pt x="229247" y="40957"/>
                </a:lnTo>
                <a:lnTo>
                  <a:pt x="227660" y="43002"/>
                </a:lnTo>
                <a:lnTo>
                  <a:pt x="224346" y="45377"/>
                </a:lnTo>
                <a:lnTo>
                  <a:pt x="222656" y="45948"/>
                </a:lnTo>
                <a:lnTo>
                  <a:pt x="231579" y="45948"/>
                </a:lnTo>
                <a:lnTo>
                  <a:pt x="232867" y="44424"/>
                </a:lnTo>
                <a:lnTo>
                  <a:pt x="234772" y="40919"/>
                </a:lnTo>
                <a:lnTo>
                  <a:pt x="230771" y="38061"/>
                </a:lnTo>
                <a:close/>
              </a:path>
              <a:path w="417194" h="86360">
                <a:moveTo>
                  <a:pt x="285292" y="10858"/>
                </a:moveTo>
                <a:lnTo>
                  <a:pt x="279463" y="10858"/>
                </a:lnTo>
                <a:lnTo>
                  <a:pt x="279298" y="12763"/>
                </a:lnTo>
                <a:lnTo>
                  <a:pt x="279171" y="15074"/>
                </a:lnTo>
                <a:lnTo>
                  <a:pt x="278942" y="20485"/>
                </a:lnTo>
                <a:lnTo>
                  <a:pt x="278892" y="84810"/>
                </a:lnTo>
                <a:lnTo>
                  <a:pt x="285292" y="84810"/>
                </a:lnTo>
                <a:lnTo>
                  <a:pt x="285292" y="10858"/>
                </a:lnTo>
                <a:close/>
              </a:path>
              <a:path w="417194" h="86360">
                <a:moveTo>
                  <a:pt x="285292" y="1485"/>
                </a:moveTo>
                <a:lnTo>
                  <a:pt x="278777" y="1485"/>
                </a:lnTo>
                <a:lnTo>
                  <a:pt x="241973" y="56921"/>
                </a:lnTo>
                <a:lnTo>
                  <a:pt x="241973" y="60921"/>
                </a:lnTo>
                <a:lnTo>
                  <a:pt x="278892" y="60921"/>
                </a:lnTo>
                <a:lnTo>
                  <a:pt x="278892" y="55435"/>
                </a:lnTo>
                <a:lnTo>
                  <a:pt x="249631" y="55435"/>
                </a:lnTo>
                <a:lnTo>
                  <a:pt x="272376" y="22402"/>
                </a:lnTo>
                <a:lnTo>
                  <a:pt x="273527" y="20485"/>
                </a:lnTo>
                <a:lnTo>
                  <a:pt x="274637" y="18554"/>
                </a:lnTo>
                <a:lnTo>
                  <a:pt x="277901" y="12687"/>
                </a:lnTo>
                <a:lnTo>
                  <a:pt x="278892" y="10858"/>
                </a:lnTo>
                <a:lnTo>
                  <a:pt x="285292" y="10858"/>
                </a:lnTo>
                <a:lnTo>
                  <a:pt x="285292" y="1485"/>
                </a:lnTo>
                <a:close/>
              </a:path>
              <a:path w="417194" h="86360">
                <a:moveTo>
                  <a:pt x="297180" y="55435"/>
                </a:moveTo>
                <a:lnTo>
                  <a:pt x="285292" y="55435"/>
                </a:lnTo>
                <a:lnTo>
                  <a:pt x="285292" y="60921"/>
                </a:lnTo>
                <a:lnTo>
                  <a:pt x="297180" y="60921"/>
                </a:lnTo>
                <a:lnTo>
                  <a:pt x="297180" y="55435"/>
                </a:lnTo>
                <a:close/>
              </a:path>
              <a:path w="417194" h="86360">
                <a:moveTo>
                  <a:pt x="336600" y="0"/>
                </a:moveTo>
                <a:lnTo>
                  <a:pt x="326542" y="0"/>
                </a:lnTo>
                <a:lnTo>
                  <a:pt x="322186" y="1562"/>
                </a:lnTo>
                <a:lnTo>
                  <a:pt x="314794" y="7810"/>
                </a:lnTo>
                <a:lnTo>
                  <a:pt x="311950" y="12534"/>
                </a:lnTo>
                <a:lnTo>
                  <a:pt x="307987" y="25184"/>
                </a:lnTo>
                <a:lnTo>
                  <a:pt x="306997" y="33185"/>
                </a:lnTo>
                <a:lnTo>
                  <a:pt x="306997" y="52616"/>
                </a:lnTo>
                <a:lnTo>
                  <a:pt x="326542" y="86296"/>
                </a:lnTo>
                <a:lnTo>
                  <a:pt x="336600" y="86296"/>
                </a:lnTo>
                <a:lnTo>
                  <a:pt x="340944" y="84721"/>
                </a:lnTo>
                <a:lnTo>
                  <a:pt x="345732" y="80581"/>
                </a:lnTo>
                <a:lnTo>
                  <a:pt x="327990" y="80581"/>
                </a:lnTo>
                <a:lnTo>
                  <a:pt x="324853" y="79197"/>
                </a:lnTo>
                <a:lnTo>
                  <a:pt x="319443" y="73634"/>
                </a:lnTo>
                <a:lnTo>
                  <a:pt x="317347" y="69430"/>
                </a:lnTo>
                <a:lnTo>
                  <a:pt x="314375" y="58242"/>
                </a:lnTo>
                <a:lnTo>
                  <a:pt x="313626" y="51244"/>
                </a:lnTo>
                <a:lnTo>
                  <a:pt x="313626" y="34632"/>
                </a:lnTo>
                <a:lnTo>
                  <a:pt x="327990" y="5600"/>
                </a:lnTo>
                <a:lnTo>
                  <a:pt x="345672" y="5600"/>
                </a:lnTo>
                <a:lnTo>
                  <a:pt x="340944" y="1562"/>
                </a:lnTo>
                <a:lnTo>
                  <a:pt x="336600" y="0"/>
                </a:lnTo>
                <a:close/>
              </a:path>
              <a:path w="417194" h="86360">
                <a:moveTo>
                  <a:pt x="345672" y="5600"/>
                </a:moveTo>
                <a:lnTo>
                  <a:pt x="335153" y="5600"/>
                </a:lnTo>
                <a:lnTo>
                  <a:pt x="338302" y="6972"/>
                </a:lnTo>
                <a:lnTo>
                  <a:pt x="343712" y="12458"/>
                </a:lnTo>
                <a:lnTo>
                  <a:pt x="345782" y="16611"/>
                </a:lnTo>
                <a:lnTo>
                  <a:pt x="348678" y="27736"/>
                </a:lnTo>
                <a:lnTo>
                  <a:pt x="349415" y="34632"/>
                </a:lnTo>
                <a:lnTo>
                  <a:pt x="349415" y="51244"/>
                </a:lnTo>
                <a:lnTo>
                  <a:pt x="335153" y="80581"/>
                </a:lnTo>
                <a:lnTo>
                  <a:pt x="345732" y="80581"/>
                </a:lnTo>
                <a:lnTo>
                  <a:pt x="348259" y="78397"/>
                </a:lnTo>
                <a:lnTo>
                  <a:pt x="351078" y="73596"/>
                </a:lnTo>
                <a:lnTo>
                  <a:pt x="355041" y="60718"/>
                </a:lnTo>
                <a:lnTo>
                  <a:pt x="356031" y="52616"/>
                </a:lnTo>
                <a:lnTo>
                  <a:pt x="356031" y="33185"/>
                </a:lnTo>
                <a:lnTo>
                  <a:pt x="355041" y="25184"/>
                </a:lnTo>
                <a:lnTo>
                  <a:pt x="351078" y="12534"/>
                </a:lnTo>
                <a:lnTo>
                  <a:pt x="348259" y="7810"/>
                </a:lnTo>
                <a:lnTo>
                  <a:pt x="345672" y="5600"/>
                </a:lnTo>
                <a:close/>
              </a:path>
              <a:path w="417194" h="86360">
                <a:moveTo>
                  <a:pt x="397751" y="0"/>
                </a:moveTo>
                <a:lnTo>
                  <a:pt x="387692" y="0"/>
                </a:lnTo>
                <a:lnTo>
                  <a:pt x="383336" y="1562"/>
                </a:lnTo>
                <a:lnTo>
                  <a:pt x="375945" y="7810"/>
                </a:lnTo>
                <a:lnTo>
                  <a:pt x="373100" y="12534"/>
                </a:lnTo>
                <a:lnTo>
                  <a:pt x="369138" y="25184"/>
                </a:lnTo>
                <a:lnTo>
                  <a:pt x="368147" y="33185"/>
                </a:lnTo>
                <a:lnTo>
                  <a:pt x="368147" y="52616"/>
                </a:lnTo>
                <a:lnTo>
                  <a:pt x="387692" y="86296"/>
                </a:lnTo>
                <a:lnTo>
                  <a:pt x="397751" y="86296"/>
                </a:lnTo>
                <a:lnTo>
                  <a:pt x="402094" y="84721"/>
                </a:lnTo>
                <a:lnTo>
                  <a:pt x="406883" y="80581"/>
                </a:lnTo>
                <a:lnTo>
                  <a:pt x="389140" y="80581"/>
                </a:lnTo>
                <a:lnTo>
                  <a:pt x="386003" y="79197"/>
                </a:lnTo>
                <a:lnTo>
                  <a:pt x="380593" y="73634"/>
                </a:lnTo>
                <a:lnTo>
                  <a:pt x="378498" y="69430"/>
                </a:lnTo>
                <a:lnTo>
                  <a:pt x="375526" y="58242"/>
                </a:lnTo>
                <a:lnTo>
                  <a:pt x="374777" y="51244"/>
                </a:lnTo>
                <a:lnTo>
                  <a:pt x="374777" y="34632"/>
                </a:lnTo>
                <a:lnTo>
                  <a:pt x="389140" y="5600"/>
                </a:lnTo>
                <a:lnTo>
                  <a:pt x="406822" y="5600"/>
                </a:lnTo>
                <a:lnTo>
                  <a:pt x="402094" y="1562"/>
                </a:lnTo>
                <a:lnTo>
                  <a:pt x="397751" y="0"/>
                </a:lnTo>
                <a:close/>
              </a:path>
              <a:path w="417194" h="86360">
                <a:moveTo>
                  <a:pt x="406822" y="5600"/>
                </a:moveTo>
                <a:lnTo>
                  <a:pt x="396303" y="5600"/>
                </a:lnTo>
                <a:lnTo>
                  <a:pt x="399453" y="6972"/>
                </a:lnTo>
                <a:lnTo>
                  <a:pt x="404863" y="12458"/>
                </a:lnTo>
                <a:lnTo>
                  <a:pt x="406933" y="16611"/>
                </a:lnTo>
                <a:lnTo>
                  <a:pt x="409829" y="27736"/>
                </a:lnTo>
                <a:lnTo>
                  <a:pt x="410552" y="34632"/>
                </a:lnTo>
                <a:lnTo>
                  <a:pt x="410552" y="51244"/>
                </a:lnTo>
                <a:lnTo>
                  <a:pt x="396303" y="80581"/>
                </a:lnTo>
                <a:lnTo>
                  <a:pt x="406883" y="80581"/>
                </a:lnTo>
                <a:lnTo>
                  <a:pt x="409409" y="78397"/>
                </a:lnTo>
                <a:lnTo>
                  <a:pt x="412229" y="73596"/>
                </a:lnTo>
                <a:lnTo>
                  <a:pt x="416191" y="60718"/>
                </a:lnTo>
                <a:lnTo>
                  <a:pt x="417182" y="52616"/>
                </a:lnTo>
                <a:lnTo>
                  <a:pt x="417182" y="33185"/>
                </a:lnTo>
                <a:lnTo>
                  <a:pt x="416191" y="25184"/>
                </a:lnTo>
                <a:lnTo>
                  <a:pt x="412229" y="12534"/>
                </a:lnTo>
                <a:lnTo>
                  <a:pt x="409409" y="7810"/>
                </a:lnTo>
                <a:lnTo>
                  <a:pt x="406822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783678" y="2829725"/>
            <a:ext cx="470534" cy="86360"/>
          </a:xfrm>
          <a:custGeom>
            <a:avLst/>
            <a:gdLst/>
            <a:ahLst/>
            <a:cxnLst/>
            <a:rect l="l" t="t" r="r" b="b"/>
            <a:pathLst>
              <a:path w="470534" h="86360">
                <a:moveTo>
                  <a:pt x="43319" y="10858"/>
                </a:moveTo>
                <a:lnTo>
                  <a:pt x="37490" y="10858"/>
                </a:lnTo>
                <a:lnTo>
                  <a:pt x="37338" y="12763"/>
                </a:lnTo>
                <a:lnTo>
                  <a:pt x="36969" y="20485"/>
                </a:lnTo>
                <a:lnTo>
                  <a:pt x="36918" y="84810"/>
                </a:lnTo>
                <a:lnTo>
                  <a:pt x="43319" y="84810"/>
                </a:lnTo>
                <a:lnTo>
                  <a:pt x="43319" y="10858"/>
                </a:lnTo>
                <a:close/>
              </a:path>
              <a:path w="470534" h="86360">
                <a:moveTo>
                  <a:pt x="43319" y="1485"/>
                </a:moveTo>
                <a:lnTo>
                  <a:pt x="36804" y="1485"/>
                </a:lnTo>
                <a:lnTo>
                  <a:pt x="0" y="56921"/>
                </a:lnTo>
                <a:lnTo>
                  <a:pt x="0" y="60921"/>
                </a:lnTo>
                <a:lnTo>
                  <a:pt x="36918" y="60921"/>
                </a:lnTo>
                <a:lnTo>
                  <a:pt x="36918" y="55435"/>
                </a:lnTo>
                <a:lnTo>
                  <a:pt x="7658" y="55435"/>
                </a:lnTo>
                <a:lnTo>
                  <a:pt x="30403" y="22402"/>
                </a:lnTo>
                <a:lnTo>
                  <a:pt x="31554" y="20485"/>
                </a:lnTo>
                <a:lnTo>
                  <a:pt x="33782" y="16573"/>
                </a:lnTo>
                <a:lnTo>
                  <a:pt x="36918" y="10858"/>
                </a:lnTo>
                <a:lnTo>
                  <a:pt x="43319" y="10858"/>
                </a:lnTo>
                <a:lnTo>
                  <a:pt x="43319" y="1485"/>
                </a:lnTo>
                <a:close/>
              </a:path>
              <a:path w="470534" h="86360">
                <a:moveTo>
                  <a:pt x="55206" y="55435"/>
                </a:moveTo>
                <a:lnTo>
                  <a:pt x="43319" y="55435"/>
                </a:lnTo>
                <a:lnTo>
                  <a:pt x="43319" y="60921"/>
                </a:lnTo>
                <a:lnTo>
                  <a:pt x="55206" y="60921"/>
                </a:lnTo>
                <a:lnTo>
                  <a:pt x="55206" y="55435"/>
                </a:lnTo>
                <a:close/>
              </a:path>
              <a:path w="470534" h="86360">
                <a:moveTo>
                  <a:pt x="65951" y="70751"/>
                </a:moveTo>
                <a:lnTo>
                  <a:pt x="62179" y="75437"/>
                </a:lnTo>
                <a:lnTo>
                  <a:pt x="64008" y="77190"/>
                </a:lnTo>
                <a:lnTo>
                  <a:pt x="66078" y="78892"/>
                </a:lnTo>
                <a:lnTo>
                  <a:pt x="70726" y="82168"/>
                </a:lnTo>
                <a:lnTo>
                  <a:pt x="73494" y="83540"/>
                </a:lnTo>
                <a:lnTo>
                  <a:pt x="79895" y="85737"/>
                </a:lnTo>
                <a:lnTo>
                  <a:pt x="83629" y="86296"/>
                </a:lnTo>
                <a:lnTo>
                  <a:pt x="92316" y="86296"/>
                </a:lnTo>
                <a:lnTo>
                  <a:pt x="96507" y="85191"/>
                </a:lnTo>
                <a:lnTo>
                  <a:pt x="104432" y="80771"/>
                </a:lnTo>
                <a:lnTo>
                  <a:pt x="104741" y="80467"/>
                </a:lnTo>
                <a:lnTo>
                  <a:pt x="84086" y="80467"/>
                </a:lnTo>
                <a:lnTo>
                  <a:pt x="80962" y="80009"/>
                </a:lnTo>
                <a:lnTo>
                  <a:pt x="75628" y="78181"/>
                </a:lnTo>
                <a:lnTo>
                  <a:pt x="73304" y="76987"/>
                </a:lnTo>
                <a:lnTo>
                  <a:pt x="69342" y="74015"/>
                </a:lnTo>
                <a:lnTo>
                  <a:pt x="67551" y="72428"/>
                </a:lnTo>
                <a:lnTo>
                  <a:pt x="65951" y="70751"/>
                </a:lnTo>
                <a:close/>
              </a:path>
              <a:path w="470534" h="86360">
                <a:moveTo>
                  <a:pt x="106391" y="36918"/>
                </a:moveTo>
                <a:lnTo>
                  <a:pt x="93802" y="36918"/>
                </a:lnTo>
                <a:lnTo>
                  <a:pt x="98425" y="38823"/>
                </a:lnTo>
                <a:lnTo>
                  <a:pt x="105359" y="46443"/>
                </a:lnTo>
                <a:lnTo>
                  <a:pt x="107099" y="51663"/>
                </a:lnTo>
                <a:lnTo>
                  <a:pt x="107099" y="62712"/>
                </a:lnTo>
                <a:lnTo>
                  <a:pt x="91173" y="80467"/>
                </a:lnTo>
                <a:lnTo>
                  <a:pt x="104741" y="80467"/>
                </a:lnTo>
                <a:lnTo>
                  <a:pt x="107683" y="77571"/>
                </a:lnTo>
                <a:lnTo>
                  <a:pt x="112788" y="69189"/>
                </a:lnTo>
                <a:lnTo>
                  <a:pt x="114071" y="64084"/>
                </a:lnTo>
                <a:lnTo>
                  <a:pt x="114021" y="51663"/>
                </a:lnTo>
                <a:lnTo>
                  <a:pt x="112966" y="46850"/>
                </a:lnTo>
                <a:lnTo>
                  <a:pt x="108546" y="39001"/>
                </a:lnTo>
                <a:lnTo>
                  <a:pt x="106391" y="36918"/>
                </a:lnTo>
                <a:close/>
              </a:path>
              <a:path w="470534" h="86360">
                <a:moveTo>
                  <a:pt x="109842" y="1485"/>
                </a:moveTo>
                <a:lnTo>
                  <a:pt x="71780" y="1485"/>
                </a:lnTo>
                <a:lnTo>
                  <a:pt x="68922" y="39547"/>
                </a:lnTo>
                <a:lnTo>
                  <a:pt x="73266" y="42176"/>
                </a:lnTo>
                <a:lnTo>
                  <a:pt x="75628" y="40576"/>
                </a:lnTo>
                <a:lnTo>
                  <a:pt x="77927" y="39306"/>
                </a:lnTo>
                <a:lnTo>
                  <a:pt x="82423" y="37401"/>
                </a:lnTo>
                <a:lnTo>
                  <a:pt x="85039" y="36918"/>
                </a:lnTo>
                <a:lnTo>
                  <a:pt x="106391" y="36918"/>
                </a:lnTo>
                <a:lnTo>
                  <a:pt x="105549" y="36106"/>
                </a:lnTo>
                <a:lnTo>
                  <a:pt x="103958" y="35318"/>
                </a:lnTo>
                <a:lnTo>
                  <a:pt x="75323" y="35318"/>
                </a:lnTo>
                <a:lnTo>
                  <a:pt x="77724" y="7429"/>
                </a:lnTo>
                <a:lnTo>
                  <a:pt x="109842" y="7429"/>
                </a:lnTo>
                <a:lnTo>
                  <a:pt x="109842" y="1485"/>
                </a:lnTo>
                <a:close/>
              </a:path>
              <a:path w="470534" h="86360">
                <a:moveTo>
                  <a:pt x="93840" y="31432"/>
                </a:moveTo>
                <a:lnTo>
                  <a:pt x="86448" y="31432"/>
                </a:lnTo>
                <a:lnTo>
                  <a:pt x="83908" y="31775"/>
                </a:lnTo>
                <a:lnTo>
                  <a:pt x="79413" y="33146"/>
                </a:lnTo>
                <a:lnTo>
                  <a:pt x="77304" y="34099"/>
                </a:lnTo>
                <a:lnTo>
                  <a:pt x="75323" y="35318"/>
                </a:lnTo>
                <a:lnTo>
                  <a:pt x="103958" y="35318"/>
                </a:lnTo>
                <a:lnTo>
                  <a:pt x="98005" y="32372"/>
                </a:lnTo>
                <a:lnTo>
                  <a:pt x="93840" y="31432"/>
                </a:lnTo>
                <a:close/>
              </a:path>
              <a:path w="470534" h="86360">
                <a:moveTo>
                  <a:pt x="155790" y="0"/>
                </a:moveTo>
                <a:lnTo>
                  <a:pt x="145732" y="0"/>
                </a:lnTo>
                <a:lnTo>
                  <a:pt x="141363" y="1562"/>
                </a:lnTo>
                <a:lnTo>
                  <a:pt x="133972" y="7810"/>
                </a:lnTo>
                <a:lnTo>
                  <a:pt x="131140" y="12534"/>
                </a:lnTo>
                <a:lnTo>
                  <a:pt x="127177" y="25184"/>
                </a:lnTo>
                <a:lnTo>
                  <a:pt x="126187" y="33185"/>
                </a:lnTo>
                <a:lnTo>
                  <a:pt x="126187" y="52616"/>
                </a:lnTo>
                <a:lnTo>
                  <a:pt x="145732" y="86296"/>
                </a:lnTo>
                <a:lnTo>
                  <a:pt x="155790" y="86296"/>
                </a:lnTo>
                <a:lnTo>
                  <a:pt x="160134" y="84721"/>
                </a:lnTo>
                <a:lnTo>
                  <a:pt x="164922" y="80581"/>
                </a:lnTo>
                <a:lnTo>
                  <a:pt x="147180" y="80581"/>
                </a:lnTo>
                <a:lnTo>
                  <a:pt x="144030" y="79197"/>
                </a:lnTo>
                <a:lnTo>
                  <a:pt x="138620" y="73634"/>
                </a:lnTo>
                <a:lnTo>
                  <a:pt x="136525" y="69430"/>
                </a:lnTo>
                <a:lnTo>
                  <a:pt x="133553" y="58242"/>
                </a:lnTo>
                <a:lnTo>
                  <a:pt x="132816" y="51244"/>
                </a:lnTo>
                <a:lnTo>
                  <a:pt x="132816" y="34632"/>
                </a:lnTo>
                <a:lnTo>
                  <a:pt x="147180" y="5600"/>
                </a:lnTo>
                <a:lnTo>
                  <a:pt x="164862" y="5600"/>
                </a:lnTo>
                <a:lnTo>
                  <a:pt x="160134" y="1562"/>
                </a:lnTo>
                <a:lnTo>
                  <a:pt x="155790" y="0"/>
                </a:lnTo>
                <a:close/>
              </a:path>
              <a:path w="470534" h="86360">
                <a:moveTo>
                  <a:pt x="164862" y="5600"/>
                </a:moveTo>
                <a:lnTo>
                  <a:pt x="154343" y="5600"/>
                </a:lnTo>
                <a:lnTo>
                  <a:pt x="157480" y="6972"/>
                </a:lnTo>
                <a:lnTo>
                  <a:pt x="162890" y="12458"/>
                </a:lnTo>
                <a:lnTo>
                  <a:pt x="164973" y="16611"/>
                </a:lnTo>
                <a:lnTo>
                  <a:pt x="167868" y="27736"/>
                </a:lnTo>
                <a:lnTo>
                  <a:pt x="168592" y="34632"/>
                </a:lnTo>
                <a:lnTo>
                  <a:pt x="168592" y="51244"/>
                </a:lnTo>
                <a:lnTo>
                  <a:pt x="154343" y="80581"/>
                </a:lnTo>
                <a:lnTo>
                  <a:pt x="164922" y="80581"/>
                </a:lnTo>
                <a:lnTo>
                  <a:pt x="167449" y="78397"/>
                </a:lnTo>
                <a:lnTo>
                  <a:pt x="170268" y="73596"/>
                </a:lnTo>
                <a:lnTo>
                  <a:pt x="174231" y="60718"/>
                </a:lnTo>
                <a:lnTo>
                  <a:pt x="175221" y="52616"/>
                </a:lnTo>
                <a:lnTo>
                  <a:pt x="175221" y="33185"/>
                </a:lnTo>
                <a:lnTo>
                  <a:pt x="174231" y="25184"/>
                </a:lnTo>
                <a:lnTo>
                  <a:pt x="170268" y="12534"/>
                </a:lnTo>
                <a:lnTo>
                  <a:pt x="167449" y="7810"/>
                </a:lnTo>
                <a:lnTo>
                  <a:pt x="164862" y="5600"/>
                </a:lnTo>
                <a:close/>
              </a:path>
              <a:path w="470534" h="86360">
                <a:moveTo>
                  <a:pt x="237924" y="40119"/>
                </a:moveTo>
                <a:lnTo>
                  <a:pt x="227380" y="40119"/>
                </a:lnTo>
                <a:lnTo>
                  <a:pt x="229146" y="40716"/>
                </a:lnTo>
                <a:lnTo>
                  <a:pt x="232688" y="43091"/>
                </a:lnTo>
                <a:lnTo>
                  <a:pt x="234289" y="44297"/>
                </a:lnTo>
                <a:lnTo>
                  <a:pt x="237871" y="47269"/>
                </a:lnTo>
                <a:lnTo>
                  <a:pt x="239776" y="48564"/>
                </a:lnTo>
                <a:lnTo>
                  <a:pt x="243814" y="50774"/>
                </a:lnTo>
                <a:lnTo>
                  <a:pt x="246049" y="51320"/>
                </a:lnTo>
                <a:lnTo>
                  <a:pt x="251002" y="51320"/>
                </a:lnTo>
                <a:lnTo>
                  <a:pt x="253517" y="50469"/>
                </a:lnTo>
                <a:lnTo>
                  <a:pt x="258546" y="47040"/>
                </a:lnTo>
                <a:lnTo>
                  <a:pt x="259469" y="45948"/>
                </a:lnTo>
                <a:lnTo>
                  <a:pt x="246888" y="45948"/>
                </a:lnTo>
                <a:lnTo>
                  <a:pt x="245090" y="45364"/>
                </a:lnTo>
                <a:lnTo>
                  <a:pt x="241528" y="42976"/>
                </a:lnTo>
                <a:lnTo>
                  <a:pt x="239861" y="41719"/>
                </a:lnTo>
                <a:lnTo>
                  <a:pt x="237924" y="40119"/>
                </a:lnTo>
                <a:close/>
              </a:path>
              <a:path w="470534" h="86360">
                <a:moveTo>
                  <a:pt x="228295" y="34747"/>
                </a:moveTo>
                <a:lnTo>
                  <a:pt x="223342" y="34747"/>
                </a:lnTo>
                <a:lnTo>
                  <a:pt x="220802" y="35598"/>
                </a:lnTo>
                <a:lnTo>
                  <a:pt x="215696" y="39039"/>
                </a:lnTo>
                <a:lnTo>
                  <a:pt x="213474" y="41719"/>
                </a:lnTo>
                <a:lnTo>
                  <a:pt x="211569" y="45377"/>
                </a:lnTo>
                <a:lnTo>
                  <a:pt x="215569" y="48005"/>
                </a:lnTo>
                <a:lnTo>
                  <a:pt x="217093" y="45110"/>
                </a:lnTo>
                <a:lnTo>
                  <a:pt x="218658" y="43091"/>
                </a:lnTo>
                <a:lnTo>
                  <a:pt x="221945" y="40716"/>
                </a:lnTo>
                <a:lnTo>
                  <a:pt x="223723" y="40119"/>
                </a:lnTo>
                <a:lnTo>
                  <a:pt x="237924" y="40119"/>
                </a:lnTo>
                <a:lnTo>
                  <a:pt x="236448" y="38900"/>
                </a:lnTo>
                <a:lnTo>
                  <a:pt x="234556" y="37604"/>
                </a:lnTo>
                <a:lnTo>
                  <a:pt x="230517" y="35318"/>
                </a:lnTo>
                <a:lnTo>
                  <a:pt x="228295" y="34747"/>
                </a:lnTo>
                <a:close/>
              </a:path>
              <a:path w="470534" h="86360">
                <a:moveTo>
                  <a:pt x="258660" y="38061"/>
                </a:moveTo>
                <a:lnTo>
                  <a:pt x="257136" y="40957"/>
                </a:lnTo>
                <a:lnTo>
                  <a:pt x="255549" y="43002"/>
                </a:lnTo>
                <a:lnTo>
                  <a:pt x="252235" y="45377"/>
                </a:lnTo>
                <a:lnTo>
                  <a:pt x="250545" y="45948"/>
                </a:lnTo>
                <a:lnTo>
                  <a:pt x="259469" y="45948"/>
                </a:lnTo>
                <a:lnTo>
                  <a:pt x="260756" y="44424"/>
                </a:lnTo>
                <a:lnTo>
                  <a:pt x="262661" y="40919"/>
                </a:lnTo>
                <a:lnTo>
                  <a:pt x="258660" y="38061"/>
                </a:lnTo>
                <a:close/>
              </a:path>
              <a:path w="470534" h="86360">
                <a:moveTo>
                  <a:pt x="303911" y="73952"/>
                </a:moveTo>
                <a:lnTo>
                  <a:pt x="299910" y="78295"/>
                </a:lnTo>
                <a:lnTo>
                  <a:pt x="302209" y="80657"/>
                </a:lnTo>
                <a:lnTo>
                  <a:pt x="304812" y="82588"/>
                </a:lnTo>
                <a:lnTo>
                  <a:pt x="310680" y="85559"/>
                </a:lnTo>
                <a:lnTo>
                  <a:pt x="314198" y="86296"/>
                </a:lnTo>
                <a:lnTo>
                  <a:pt x="322122" y="86296"/>
                </a:lnTo>
                <a:lnTo>
                  <a:pt x="325767" y="85458"/>
                </a:lnTo>
                <a:lnTo>
                  <a:pt x="332701" y="82105"/>
                </a:lnTo>
                <a:lnTo>
                  <a:pt x="334594" y="80467"/>
                </a:lnTo>
                <a:lnTo>
                  <a:pt x="315607" y="80467"/>
                </a:lnTo>
                <a:lnTo>
                  <a:pt x="312966" y="79921"/>
                </a:lnTo>
                <a:lnTo>
                  <a:pt x="308013" y="77711"/>
                </a:lnTo>
                <a:lnTo>
                  <a:pt x="305816" y="76085"/>
                </a:lnTo>
                <a:lnTo>
                  <a:pt x="303911" y="73952"/>
                </a:lnTo>
                <a:close/>
              </a:path>
              <a:path w="470534" h="86360">
                <a:moveTo>
                  <a:pt x="347586" y="34747"/>
                </a:moveTo>
                <a:lnTo>
                  <a:pt x="341299" y="34747"/>
                </a:lnTo>
                <a:lnTo>
                  <a:pt x="341515" y="41262"/>
                </a:lnTo>
                <a:lnTo>
                  <a:pt x="341058" y="41814"/>
                </a:lnTo>
                <a:lnTo>
                  <a:pt x="324256" y="79768"/>
                </a:lnTo>
                <a:lnTo>
                  <a:pt x="321398" y="80467"/>
                </a:lnTo>
                <a:lnTo>
                  <a:pt x="334594" y="80467"/>
                </a:lnTo>
                <a:lnTo>
                  <a:pt x="347542" y="47764"/>
                </a:lnTo>
                <a:lnTo>
                  <a:pt x="347586" y="34747"/>
                </a:lnTo>
                <a:close/>
              </a:path>
              <a:path w="470534" h="86360">
                <a:moveTo>
                  <a:pt x="324866" y="0"/>
                </a:moveTo>
                <a:lnTo>
                  <a:pt x="316712" y="0"/>
                </a:lnTo>
                <a:lnTo>
                  <a:pt x="312966" y="1130"/>
                </a:lnTo>
                <a:lnTo>
                  <a:pt x="306184" y="5626"/>
                </a:lnTo>
                <a:lnTo>
                  <a:pt x="303441" y="8762"/>
                </a:lnTo>
                <a:lnTo>
                  <a:pt x="299250" y="16840"/>
                </a:lnTo>
                <a:lnTo>
                  <a:pt x="298196" y="21450"/>
                </a:lnTo>
                <a:lnTo>
                  <a:pt x="298196" y="32270"/>
                </a:lnTo>
                <a:lnTo>
                  <a:pt x="316064" y="52806"/>
                </a:lnTo>
                <a:lnTo>
                  <a:pt x="323380" y="52806"/>
                </a:lnTo>
                <a:lnTo>
                  <a:pt x="325958" y="52311"/>
                </a:lnTo>
                <a:lnTo>
                  <a:pt x="330911" y="50330"/>
                </a:lnTo>
                <a:lnTo>
                  <a:pt x="333248" y="48958"/>
                </a:lnTo>
                <a:lnTo>
                  <a:pt x="335025" y="47548"/>
                </a:lnTo>
                <a:lnTo>
                  <a:pt x="317754" y="47548"/>
                </a:lnTo>
                <a:lnTo>
                  <a:pt x="314566" y="46634"/>
                </a:lnTo>
                <a:lnTo>
                  <a:pt x="309613" y="42976"/>
                </a:lnTo>
                <a:lnTo>
                  <a:pt x="307784" y="40487"/>
                </a:lnTo>
                <a:lnTo>
                  <a:pt x="305422" y="34162"/>
                </a:lnTo>
                <a:lnTo>
                  <a:pt x="304825" y="30594"/>
                </a:lnTo>
                <a:lnTo>
                  <a:pt x="304825" y="22593"/>
                </a:lnTo>
                <a:lnTo>
                  <a:pt x="317703" y="5486"/>
                </a:lnTo>
                <a:lnTo>
                  <a:pt x="336552" y="5486"/>
                </a:lnTo>
                <a:lnTo>
                  <a:pt x="335076" y="4190"/>
                </a:lnTo>
                <a:lnTo>
                  <a:pt x="328523" y="838"/>
                </a:lnTo>
                <a:lnTo>
                  <a:pt x="324866" y="0"/>
                </a:lnTo>
                <a:close/>
              </a:path>
              <a:path w="470534" h="86360">
                <a:moveTo>
                  <a:pt x="341058" y="35084"/>
                </a:moveTo>
                <a:lnTo>
                  <a:pt x="338086" y="39242"/>
                </a:lnTo>
                <a:lnTo>
                  <a:pt x="334772" y="42506"/>
                </a:lnTo>
                <a:lnTo>
                  <a:pt x="327914" y="46545"/>
                </a:lnTo>
                <a:lnTo>
                  <a:pt x="324675" y="47548"/>
                </a:lnTo>
                <a:lnTo>
                  <a:pt x="335025" y="47548"/>
                </a:lnTo>
                <a:lnTo>
                  <a:pt x="337667" y="45453"/>
                </a:lnTo>
                <a:lnTo>
                  <a:pt x="339686" y="43472"/>
                </a:lnTo>
                <a:lnTo>
                  <a:pt x="341058" y="41814"/>
                </a:lnTo>
                <a:lnTo>
                  <a:pt x="341058" y="35084"/>
                </a:lnTo>
                <a:close/>
              </a:path>
              <a:path w="470534" h="86360">
                <a:moveTo>
                  <a:pt x="341299" y="34747"/>
                </a:moveTo>
                <a:lnTo>
                  <a:pt x="341058" y="35084"/>
                </a:lnTo>
                <a:lnTo>
                  <a:pt x="341058" y="41814"/>
                </a:lnTo>
                <a:lnTo>
                  <a:pt x="341515" y="41262"/>
                </a:lnTo>
                <a:lnTo>
                  <a:pt x="341299" y="34747"/>
                </a:lnTo>
                <a:close/>
              </a:path>
              <a:path w="470534" h="86360">
                <a:moveTo>
                  <a:pt x="336552" y="5486"/>
                </a:moveTo>
                <a:lnTo>
                  <a:pt x="325247" y="5486"/>
                </a:lnTo>
                <a:lnTo>
                  <a:pt x="329082" y="6845"/>
                </a:lnTo>
                <a:lnTo>
                  <a:pt x="335102" y="12255"/>
                </a:lnTo>
                <a:lnTo>
                  <a:pt x="337350" y="16103"/>
                </a:lnTo>
                <a:lnTo>
                  <a:pt x="340321" y="26085"/>
                </a:lnTo>
                <a:lnTo>
                  <a:pt x="341058" y="31889"/>
                </a:lnTo>
                <a:lnTo>
                  <a:pt x="341058" y="35084"/>
                </a:lnTo>
                <a:lnTo>
                  <a:pt x="341299" y="34747"/>
                </a:lnTo>
                <a:lnTo>
                  <a:pt x="347586" y="34747"/>
                </a:lnTo>
                <a:lnTo>
                  <a:pt x="347540" y="31889"/>
                </a:lnTo>
                <a:lnTo>
                  <a:pt x="346925" y="26746"/>
                </a:lnTo>
                <a:lnTo>
                  <a:pt x="344335" y="17144"/>
                </a:lnTo>
                <a:lnTo>
                  <a:pt x="342531" y="13131"/>
                </a:lnTo>
                <a:lnTo>
                  <a:pt x="337883" y="6654"/>
                </a:lnTo>
                <a:lnTo>
                  <a:pt x="336552" y="5486"/>
                </a:lnTo>
                <a:close/>
              </a:path>
              <a:path w="470534" h="86360">
                <a:moveTo>
                  <a:pt x="389750" y="0"/>
                </a:moveTo>
                <a:lnTo>
                  <a:pt x="379691" y="0"/>
                </a:lnTo>
                <a:lnTo>
                  <a:pt x="375335" y="1562"/>
                </a:lnTo>
                <a:lnTo>
                  <a:pt x="367944" y="7810"/>
                </a:lnTo>
                <a:lnTo>
                  <a:pt x="365099" y="12534"/>
                </a:lnTo>
                <a:lnTo>
                  <a:pt x="361137" y="25184"/>
                </a:lnTo>
                <a:lnTo>
                  <a:pt x="360146" y="33185"/>
                </a:lnTo>
                <a:lnTo>
                  <a:pt x="360146" y="52616"/>
                </a:lnTo>
                <a:lnTo>
                  <a:pt x="379691" y="86296"/>
                </a:lnTo>
                <a:lnTo>
                  <a:pt x="389750" y="86296"/>
                </a:lnTo>
                <a:lnTo>
                  <a:pt x="394093" y="84721"/>
                </a:lnTo>
                <a:lnTo>
                  <a:pt x="398882" y="80581"/>
                </a:lnTo>
                <a:lnTo>
                  <a:pt x="381139" y="80581"/>
                </a:lnTo>
                <a:lnTo>
                  <a:pt x="378002" y="79197"/>
                </a:lnTo>
                <a:lnTo>
                  <a:pt x="372592" y="73634"/>
                </a:lnTo>
                <a:lnTo>
                  <a:pt x="370497" y="69430"/>
                </a:lnTo>
                <a:lnTo>
                  <a:pt x="367525" y="58242"/>
                </a:lnTo>
                <a:lnTo>
                  <a:pt x="366776" y="51244"/>
                </a:lnTo>
                <a:lnTo>
                  <a:pt x="366776" y="34632"/>
                </a:lnTo>
                <a:lnTo>
                  <a:pt x="381139" y="5600"/>
                </a:lnTo>
                <a:lnTo>
                  <a:pt x="398821" y="5600"/>
                </a:lnTo>
                <a:lnTo>
                  <a:pt x="394093" y="1562"/>
                </a:lnTo>
                <a:lnTo>
                  <a:pt x="389750" y="0"/>
                </a:lnTo>
                <a:close/>
              </a:path>
              <a:path w="470534" h="86360">
                <a:moveTo>
                  <a:pt x="398821" y="5600"/>
                </a:moveTo>
                <a:lnTo>
                  <a:pt x="388302" y="5600"/>
                </a:lnTo>
                <a:lnTo>
                  <a:pt x="391452" y="6972"/>
                </a:lnTo>
                <a:lnTo>
                  <a:pt x="396862" y="12458"/>
                </a:lnTo>
                <a:lnTo>
                  <a:pt x="398932" y="16611"/>
                </a:lnTo>
                <a:lnTo>
                  <a:pt x="401828" y="27736"/>
                </a:lnTo>
                <a:lnTo>
                  <a:pt x="402551" y="34632"/>
                </a:lnTo>
                <a:lnTo>
                  <a:pt x="402551" y="51244"/>
                </a:lnTo>
                <a:lnTo>
                  <a:pt x="388302" y="80581"/>
                </a:lnTo>
                <a:lnTo>
                  <a:pt x="398882" y="80581"/>
                </a:lnTo>
                <a:lnTo>
                  <a:pt x="401408" y="78397"/>
                </a:lnTo>
                <a:lnTo>
                  <a:pt x="404228" y="73596"/>
                </a:lnTo>
                <a:lnTo>
                  <a:pt x="408190" y="60718"/>
                </a:lnTo>
                <a:lnTo>
                  <a:pt x="409181" y="52616"/>
                </a:lnTo>
                <a:lnTo>
                  <a:pt x="409181" y="33185"/>
                </a:lnTo>
                <a:lnTo>
                  <a:pt x="408190" y="25184"/>
                </a:lnTo>
                <a:lnTo>
                  <a:pt x="404228" y="12534"/>
                </a:lnTo>
                <a:lnTo>
                  <a:pt x="401408" y="7810"/>
                </a:lnTo>
                <a:lnTo>
                  <a:pt x="398821" y="5600"/>
                </a:lnTo>
                <a:close/>
              </a:path>
              <a:path w="470534" h="86360">
                <a:moveTo>
                  <a:pt x="450900" y="0"/>
                </a:moveTo>
                <a:lnTo>
                  <a:pt x="440842" y="0"/>
                </a:lnTo>
                <a:lnTo>
                  <a:pt x="436486" y="1562"/>
                </a:lnTo>
                <a:lnTo>
                  <a:pt x="429094" y="7810"/>
                </a:lnTo>
                <a:lnTo>
                  <a:pt x="426250" y="12534"/>
                </a:lnTo>
                <a:lnTo>
                  <a:pt x="422287" y="25184"/>
                </a:lnTo>
                <a:lnTo>
                  <a:pt x="421297" y="33185"/>
                </a:lnTo>
                <a:lnTo>
                  <a:pt x="421297" y="52616"/>
                </a:lnTo>
                <a:lnTo>
                  <a:pt x="440842" y="86296"/>
                </a:lnTo>
                <a:lnTo>
                  <a:pt x="450900" y="86296"/>
                </a:lnTo>
                <a:lnTo>
                  <a:pt x="455244" y="84721"/>
                </a:lnTo>
                <a:lnTo>
                  <a:pt x="460032" y="80581"/>
                </a:lnTo>
                <a:lnTo>
                  <a:pt x="442290" y="80581"/>
                </a:lnTo>
                <a:lnTo>
                  <a:pt x="439153" y="79197"/>
                </a:lnTo>
                <a:lnTo>
                  <a:pt x="433743" y="73634"/>
                </a:lnTo>
                <a:lnTo>
                  <a:pt x="431647" y="69430"/>
                </a:lnTo>
                <a:lnTo>
                  <a:pt x="428675" y="58242"/>
                </a:lnTo>
                <a:lnTo>
                  <a:pt x="427926" y="51244"/>
                </a:lnTo>
                <a:lnTo>
                  <a:pt x="427926" y="34632"/>
                </a:lnTo>
                <a:lnTo>
                  <a:pt x="442290" y="5600"/>
                </a:lnTo>
                <a:lnTo>
                  <a:pt x="459972" y="5600"/>
                </a:lnTo>
                <a:lnTo>
                  <a:pt x="455244" y="1562"/>
                </a:lnTo>
                <a:lnTo>
                  <a:pt x="450900" y="0"/>
                </a:lnTo>
                <a:close/>
              </a:path>
              <a:path w="470534" h="86360">
                <a:moveTo>
                  <a:pt x="459972" y="5600"/>
                </a:moveTo>
                <a:lnTo>
                  <a:pt x="449453" y="5600"/>
                </a:lnTo>
                <a:lnTo>
                  <a:pt x="452602" y="6972"/>
                </a:lnTo>
                <a:lnTo>
                  <a:pt x="458012" y="12458"/>
                </a:lnTo>
                <a:lnTo>
                  <a:pt x="460082" y="16611"/>
                </a:lnTo>
                <a:lnTo>
                  <a:pt x="462978" y="27736"/>
                </a:lnTo>
                <a:lnTo>
                  <a:pt x="463702" y="34632"/>
                </a:lnTo>
                <a:lnTo>
                  <a:pt x="463702" y="51244"/>
                </a:lnTo>
                <a:lnTo>
                  <a:pt x="449453" y="80581"/>
                </a:lnTo>
                <a:lnTo>
                  <a:pt x="460032" y="80581"/>
                </a:lnTo>
                <a:lnTo>
                  <a:pt x="462559" y="78397"/>
                </a:lnTo>
                <a:lnTo>
                  <a:pt x="465378" y="73596"/>
                </a:lnTo>
                <a:lnTo>
                  <a:pt x="469341" y="60718"/>
                </a:lnTo>
                <a:lnTo>
                  <a:pt x="470331" y="52616"/>
                </a:lnTo>
                <a:lnTo>
                  <a:pt x="470331" y="33185"/>
                </a:lnTo>
                <a:lnTo>
                  <a:pt x="469341" y="25184"/>
                </a:lnTo>
                <a:lnTo>
                  <a:pt x="465378" y="12534"/>
                </a:lnTo>
                <a:lnTo>
                  <a:pt x="462559" y="7810"/>
                </a:lnTo>
                <a:lnTo>
                  <a:pt x="459972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743499" y="3103918"/>
            <a:ext cx="555442" cy="10492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702360" y="4196956"/>
            <a:ext cx="641438" cy="10492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702360" y="4471149"/>
            <a:ext cx="641438" cy="10492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741996" y="3378098"/>
            <a:ext cx="556971" cy="10492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696607" y="4745329"/>
            <a:ext cx="647153" cy="10492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702360" y="3652291"/>
            <a:ext cx="641438" cy="10492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696607" y="5019522"/>
            <a:ext cx="647153" cy="104927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716584" y="3926471"/>
            <a:ext cx="612863" cy="10492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608177" y="2241486"/>
            <a:ext cx="820674" cy="122758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8612340" y="1831035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4">
                <a:moveTo>
                  <a:pt x="96266" y="0"/>
                </a:moveTo>
                <a:lnTo>
                  <a:pt x="89535" y="0"/>
                </a:lnTo>
                <a:lnTo>
                  <a:pt x="89535" y="113157"/>
                </a:lnTo>
                <a:lnTo>
                  <a:pt x="96266" y="113157"/>
                </a:lnTo>
                <a:lnTo>
                  <a:pt x="96266" y="0"/>
                </a:lnTo>
                <a:close/>
              </a:path>
              <a:path w="492125" h="113664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92125" h="113664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4"/>
                </a:lnTo>
                <a:lnTo>
                  <a:pt x="0" y="84582"/>
                </a:lnTo>
                <a:lnTo>
                  <a:pt x="4318" y="89789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92125" h="113664">
                <a:moveTo>
                  <a:pt x="32512" y="17018"/>
                </a:moveTo>
                <a:lnTo>
                  <a:pt x="31242" y="17018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32"/>
                </a:lnTo>
                <a:lnTo>
                  <a:pt x="48272" y="75057"/>
                </a:lnTo>
                <a:lnTo>
                  <a:pt x="40741" y="64897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9"/>
                </a:lnTo>
                <a:lnTo>
                  <a:pt x="32512" y="17018"/>
                </a:lnTo>
                <a:close/>
              </a:path>
              <a:path w="492125" h="113664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8"/>
                </a:lnTo>
                <a:close/>
              </a:path>
              <a:path w="492125" h="113664">
                <a:moveTo>
                  <a:pt x="67056" y="41782"/>
                </a:moveTo>
                <a:lnTo>
                  <a:pt x="45847" y="41782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2"/>
                </a:lnTo>
                <a:close/>
              </a:path>
              <a:path w="492125" h="113664">
                <a:moveTo>
                  <a:pt x="73533" y="41782"/>
                </a:moveTo>
                <a:lnTo>
                  <a:pt x="69469" y="41782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2"/>
                </a:lnTo>
                <a:close/>
              </a:path>
              <a:path w="492125" h="113664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92125" h="113664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92125" h="113664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92125" h="113664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92125" h="113664">
                <a:moveTo>
                  <a:pt x="172085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5" y="79756"/>
                </a:lnTo>
                <a:lnTo>
                  <a:pt x="172085" y="58801"/>
                </a:lnTo>
                <a:close/>
              </a:path>
              <a:path w="492125" h="113664">
                <a:moveTo>
                  <a:pt x="207137" y="76962"/>
                </a:moveTo>
                <a:lnTo>
                  <a:pt x="172085" y="76962"/>
                </a:lnTo>
                <a:lnTo>
                  <a:pt x="172085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92125" h="113664">
                <a:moveTo>
                  <a:pt x="219837" y="55625"/>
                </a:moveTo>
                <a:lnTo>
                  <a:pt x="117602" y="55625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7" y="58801"/>
                </a:lnTo>
                <a:lnTo>
                  <a:pt x="219837" y="55625"/>
                </a:lnTo>
                <a:close/>
              </a:path>
              <a:path w="492125" h="113664">
                <a:moveTo>
                  <a:pt x="219837" y="58801"/>
                </a:moveTo>
                <a:lnTo>
                  <a:pt x="172085" y="58801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1"/>
                </a:lnTo>
                <a:close/>
              </a:path>
              <a:path w="492125" h="113664">
                <a:moveTo>
                  <a:pt x="146177" y="37211"/>
                </a:moveTo>
                <a:lnTo>
                  <a:pt x="127635" y="37211"/>
                </a:lnTo>
                <a:lnTo>
                  <a:pt x="127635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1"/>
                </a:lnTo>
                <a:close/>
              </a:path>
              <a:path w="492125" h="113664">
                <a:moveTo>
                  <a:pt x="153035" y="6984"/>
                </a:moveTo>
                <a:lnTo>
                  <a:pt x="146177" y="6984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4"/>
                </a:lnTo>
                <a:close/>
              </a:path>
              <a:path w="492125" h="113664">
                <a:moveTo>
                  <a:pt x="184404" y="37211"/>
                </a:moveTo>
                <a:lnTo>
                  <a:pt x="153035" y="37211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1"/>
                </a:lnTo>
                <a:close/>
              </a:path>
              <a:path w="492125" h="113664">
                <a:moveTo>
                  <a:pt x="191008" y="6984"/>
                </a:moveTo>
                <a:lnTo>
                  <a:pt x="184404" y="6984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4"/>
                </a:lnTo>
                <a:close/>
              </a:path>
              <a:path w="492125" h="113664">
                <a:moveTo>
                  <a:pt x="209550" y="37211"/>
                </a:moveTo>
                <a:lnTo>
                  <a:pt x="191008" y="37211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92125" h="113664">
                <a:moveTo>
                  <a:pt x="209804" y="3810"/>
                </a:moveTo>
                <a:lnTo>
                  <a:pt x="127508" y="3810"/>
                </a:lnTo>
                <a:lnTo>
                  <a:pt x="127508" y="9652"/>
                </a:lnTo>
                <a:lnTo>
                  <a:pt x="146177" y="9652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10"/>
                </a:lnTo>
                <a:close/>
              </a:path>
              <a:path w="492125" h="113664">
                <a:moveTo>
                  <a:pt x="184404" y="6984"/>
                </a:moveTo>
                <a:lnTo>
                  <a:pt x="153035" y="6984"/>
                </a:lnTo>
                <a:lnTo>
                  <a:pt x="153035" y="9652"/>
                </a:lnTo>
                <a:lnTo>
                  <a:pt x="184404" y="9652"/>
                </a:lnTo>
                <a:lnTo>
                  <a:pt x="184404" y="6984"/>
                </a:lnTo>
                <a:close/>
              </a:path>
              <a:path w="492125" h="113664">
                <a:moveTo>
                  <a:pt x="209804" y="6984"/>
                </a:moveTo>
                <a:lnTo>
                  <a:pt x="191008" y="6984"/>
                </a:lnTo>
                <a:lnTo>
                  <a:pt x="191008" y="9652"/>
                </a:lnTo>
                <a:lnTo>
                  <a:pt x="209804" y="9652"/>
                </a:lnTo>
                <a:lnTo>
                  <a:pt x="209804" y="6984"/>
                </a:lnTo>
                <a:close/>
              </a:path>
              <a:path w="492125" h="113664">
                <a:moveTo>
                  <a:pt x="300228" y="10414"/>
                </a:moveTo>
                <a:lnTo>
                  <a:pt x="299212" y="10414"/>
                </a:lnTo>
                <a:lnTo>
                  <a:pt x="299111" y="38773"/>
                </a:lnTo>
                <a:lnTo>
                  <a:pt x="298335" y="43281"/>
                </a:lnTo>
                <a:lnTo>
                  <a:pt x="276263" y="78384"/>
                </a:lnTo>
                <a:lnTo>
                  <a:pt x="268986" y="83058"/>
                </a:lnTo>
                <a:lnTo>
                  <a:pt x="273177" y="88519"/>
                </a:lnTo>
                <a:lnTo>
                  <a:pt x="300355" y="55841"/>
                </a:lnTo>
                <a:lnTo>
                  <a:pt x="302606" y="48651"/>
                </a:lnTo>
                <a:lnTo>
                  <a:pt x="301117" y="44107"/>
                </a:lnTo>
                <a:lnTo>
                  <a:pt x="300254" y="38773"/>
                </a:lnTo>
                <a:lnTo>
                  <a:pt x="300228" y="10414"/>
                </a:lnTo>
                <a:close/>
              </a:path>
              <a:path w="492125" h="113664">
                <a:moveTo>
                  <a:pt x="305816" y="10414"/>
                </a:moveTo>
                <a:lnTo>
                  <a:pt x="304800" y="10414"/>
                </a:lnTo>
                <a:lnTo>
                  <a:pt x="304800" y="38773"/>
                </a:lnTo>
                <a:lnTo>
                  <a:pt x="303911" y="44488"/>
                </a:lnTo>
                <a:lnTo>
                  <a:pt x="323888" y="81114"/>
                </a:lnTo>
                <a:lnTo>
                  <a:pt x="331724" y="86233"/>
                </a:lnTo>
                <a:lnTo>
                  <a:pt x="336042" y="80772"/>
                </a:lnTo>
                <a:lnTo>
                  <a:pt x="332397" y="78905"/>
                </a:lnTo>
                <a:lnTo>
                  <a:pt x="328777" y="76301"/>
                </a:lnTo>
                <a:lnTo>
                  <a:pt x="306679" y="42824"/>
                </a:lnTo>
                <a:lnTo>
                  <a:pt x="305860" y="38188"/>
                </a:lnTo>
                <a:lnTo>
                  <a:pt x="305816" y="10414"/>
                </a:lnTo>
                <a:close/>
              </a:path>
              <a:path w="492125" h="113664">
                <a:moveTo>
                  <a:pt x="304800" y="10414"/>
                </a:moveTo>
                <a:lnTo>
                  <a:pt x="300228" y="10414"/>
                </a:lnTo>
                <a:lnTo>
                  <a:pt x="300254" y="38773"/>
                </a:lnTo>
                <a:lnTo>
                  <a:pt x="301117" y="44107"/>
                </a:lnTo>
                <a:lnTo>
                  <a:pt x="302606" y="48651"/>
                </a:lnTo>
                <a:lnTo>
                  <a:pt x="303911" y="44488"/>
                </a:lnTo>
                <a:lnTo>
                  <a:pt x="304800" y="38773"/>
                </a:lnTo>
                <a:lnTo>
                  <a:pt x="304800" y="10414"/>
                </a:lnTo>
                <a:close/>
              </a:path>
              <a:path w="492125" h="113664">
                <a:moveTo>
                  <a:pt x="356107" y="0"/>
                </a:moveTo>
                <a:lnTo>
                  <a:pt x="349250" y="0"/>
                </a:lnTo>
                <a:lnTo>
                  <a:pt x="349250" y="113157"/>
                </a:lnTo>
                <a:lnTo>
                  <a:pt x="356107" y="113157"/>
                </a:lnTo>
                <a:lnTo>
                  <a:pt x="356107" y="53086"/>
                </a:lnTo>
                <a:lnTo>
                  <a:pt x="354330" y="53086"/>
                </a:lnTo>
                <a:lnTo>
                  <a:pt x="354330" y="47244"/>
                </a:lnTo>
                <a:lnTo>
                  <a:pt x="356107" y="47244"/>
                </a:lnTo>
                <a:lnTo>
                  <a:pt x="356107" y="0"/>
                </a:lnTo>
                <a:close/>
              </a:path>
              <a:path w="492125" h="113664">
                <a:moveTo>
                  <a:pt x="356107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56107" y="53086"/>
                </a:lnTo>
                <a:lnTo>
                  <a:pt x="356107" y="47244"/>
                </a:lnTo>
                <a:close/>
              </a:path>
              <a:path w="492125" h="113664">
                <a:moveTo>
                  <a:pt x="375920" y="47244"/>
                </a:moveTo>
                <a:lnTo>
                  <a:pt x="356107" y="47244"/>
                </a:lnTo>
                <a:lnTo>
                  <a:pt x="356107" y="53086"/>
                </a:lnTo>
                <a:lnTo>
                  <a:pt x="375920" y="53086"/>
                </a:lnTo>
                <a:lnTo>
                  <a:pt x="375920" y="47244"/>
                </a:lnTo>
                <a:close/>
              </a:path>
              <a:path w="492125" h="113664">
                <a:moveTo>
                  <a:pt x="473964" y="0"/>
                </a:moveTo>
                <a:lnTo>
                  <a:pt x="467233" y="0"/>
                </a:lnTo>
                <a:lnTo>
                  <a:pt x="467233" y="67564"/>
                </a:lnTo>
                <a:lnTo>
                  <a:pt x="473964" y="67564"/>
                </a:lnTo>
                <a:lnTo>
                  <a:pt x="473964" y="48387"/>
                </a:lnTo>
                <a:lnTo>
                  <a:pt x="472059" y="48387"/>
                </a:lnTo>
                <a:lnTo>
                  <a:pt x="472059" y="42418"/>
                </a:lnTo>
                <a:lnTo>
                  <a:pt x="473964" y="42418"/>
                </a:lnTo>
                <a:lnTo>
                  <a:pt x="473964" y="24511"/>
                </a:lnTo>
                <a:lnTo>
                  <a:pt x="472059" y="24511"/>
                </a:lnTo>
                <a:lnTo>
                  <a:pt x="472059" y="18669"/>
                </a:lnTo>
                <a:lnTo>
                  <a:pt x="473964" y="18669"/>
                </a:lnTo>
                <a:lnTo>
                  <a:pt x="473964" y="0"/>
                </a:lnTo>
                <a:close/>
              </a:path>
              <a:path w="492125" h="113664">
                <a:moveTo>
                  <a:pt x="473964" y="42418"/>
                </a:moveTo>
                <a:lnTo>
                  <a:pt x="472059" y="42418"/>
                </a:lnTo>
                <a:lnTo>
                  <a:pt x="472059" y="48387"/>
                </a:lnTo>
                <a:lnTo>
                  <a:pt x="473964" y="48387"/>
                </a:lnTo>
                <a:lnTo>
                  <a:pt x="473964" y="42418"/>
                </a:lnTo>
                <a:close/>
              </a:path>
              <a:path w="492125" h="113664">
                <a:moveTo>
                  <a:pt x="491617" y="42418"/>
                </a:moveTo>
                <a:lnTo>
                  <a:pt x="473964" y="42418"/>
                </a:lnTo>
                <a:lnTo>
                  <a:pt x="473964" y="48387"/>
                </a:lnTo>
                <a:lnTo>
                  <a:pt x="491617" y="48387"/>
                </a:lnTo>
                <a:lnTo>
                  <a:pt x="491617" y="42418"/>
                </a:lnTo>
                <a:close/>
              </a:path>
              <a:path w="492125" h="113664">
                <a:moveTo>
                  <a:pt x="473964" y="18669"/>
                </a:moveTo>
                <a:lnTo>
                  <a:pt x="472059" y="18669"/>
                </a:lnTo>
                <a:lnTo>
                  <a:pt x="472059" y="24511"/>
                </a:lnTo>
                <a:lnTo>
                  <a:pt x="473964" y="24511"/>
                </a:lnTo>
                <a:lnTo>
                  <a:pt x="473964" y="18669"/>
                </a:lnTo>
                <a:close/>
              </a:path>
              <a:path w="492125" h="113664">
                <a:moveTo>
                  <a:pt x="491617" y="18669"/>
                </a:moveTo>
                <a:lnTo>
                  <a:pt x="473964" y="18669"/>
                </a:lnTo>
                <a:lnTo>
                  <a:pt x="473964" y="24511"/>
                </a:lnTo>
                <a:lnTo>
                  <a:pt x="491617" y="24511"/>
                </a:lnTo>
                <a:lnTo>
                  <a:pt x="491617" y="18669"/>
                </a:lnTo>
                <a:close/>
              </a:path>
              <a:path w="492125" h="113664">
                <a:moveTo>
                  <a:pt x="424129" y="6985"/>
                </a:moveTo>
                <a:lnTo>
                  <a:pt x="412953" y="6985"/>
                </a:lnTo>
                <a:lnTo>
                  <a:pt x="408025" y="8102"/>
                </a:lnTo>
                <a:lnTo>
                  <a:pt x="399300" y="12598"/>
                </a:lnTo>
                <a:lnTo>
                  <a:pt x="395897" y="15659"/>
                </a:lnTo>
                <a:lnTo>
                  <a:pt x="390982" y="23456"/>
                </a:lnTo>
                <a:lnTo>
                  <a:pt x="389763" y="28028"/>
                </a:lnTo>
                <a:lnTo>
                  <a:pt x="389763" y="38519"/>
                </a:lnTo>
                <a:lnTo>
                  <a:pt x="412953" y="59436"/>
                </a:lnTo>
                <a:lnTo>
                  <a:pt x="424129" y="59436"/>
                </a:lnTo>
                <a:lnTo>
                  <a:pt x="429133" y="58331"/>
                </a:lnTo>
                <a:lnTo>
                  <a:pt x="437769" y="53936"/>
                </a:lnTo>
                <a:lnTo>
                  <a:pt x="438008" y="53721"/>
                </a:lnTo>
                <a:lnTo>
                  <a:pt x="414223" y="53721"/>
                </a:lnTo>
                <a:lnTo>
                  <a:pt x="410438" y="52832"/>
                </a:lnTo>
                <a:lnTo>
                  <a:pt x="403745" y="49276"/>
                </a:lnTo>
                <a:lnTo>
                  <a:pt x="401129" y="46837"/>
                </a:lnTo>
                <a:lnTo>
                  <a:pt x="397319" y="40665"/>
                </a:lnTo>
                <a:lnTo>
                  <a:pt x="396367" y="37172"/>
                </a:lnTo>
                <a:lnTo>
                  <a:pt x="396367" y="29375"/>
                </a:lnTo>
                <a:lnTo>
                  <a:pt x="414223" y="12827"/>
                </a:lnTo>
                <a:lnTo>
                  <a:pt x="438021" y="12827"/>
                </a:lnTo>
                <a:lnTo>
                  <a:pt x="437769" y="12598"/>
                </a:lnTo>
                <a:lnTo>
                  <a:pt x="429133" y="8102"/>
                </a:lnTo>
                <a:lnTo>
                  <a:pt x="424129" y="6985"/>
                </a:lnTo>
                <a:close/>
              </a:path>
              <a:path w="492125" h="113664">
                <a:moveTo>
                  <a:pt x="438021" y="12827"/>
                </a:moveTo>
                <a:lnTo>
                  <a:pt x="422783" y="12827"/>
                </a:lnTo>
                <a:lnTo>
                  <a:pt x="426605" y="13716"/>
                </a:lnTo>
                <a:lnTo>
                  <a:pt x="433298" y="17272"/>
                </a:lnTo>
                <a:lnTo>
                  <a:pt x="435940" y="19710"/>
                </a:lnTo>
                <a:lnTo>
                  <a:pt x="439839" y="25882"/>
                </a:lnTo>
                <a:lnTo>
                  <a:pt x="440817" y="29375"/>
                </a:lnTo>
                <a:lnTo>
                  <a:pt x="440817" y="37172"/>
                </a:lnTo>
                <a:lnTo>
                  <a:pt x="422783" y="53721"/>
                </a:lnTo>
                <a:lnTo>
                  <a:pt x="438008" y="53721"/>
                </a:lnTo>
                <a:lnTo>
                  <a:pt x="441147" y="50888"/>
                </a:lnTo>
                <a:lnTo>
                  <a:pt x="446062" y="43091"/>
                </a:lnTo>
                <a:lnTo>
                  <a:pt x="447294" y="38519"/>
                </a:lnTo>
                <a:lnTo>
                  <a:pt x="447294" y="28028"/>
                </a:lnTo>
                <a:lnTo>
                  <a:pt x="446062" y="23456"/>
                </a:lnTo>
                <a:lnTo>
                  <a:pt x="441147" y="15659"/>
                </a:lnTo>
                <a:lnTo>
                  <a:pt x="438021" y="12827"/>
                </a:lnTo>
                <a:close/>
              </a:path>
              <a:path w="492125" h="113664">
                <a:moveTo>
                  <a:pt x="446024" y="71882"/>
                </a:moveTo>
                <a:lnTo>
                  <a:pt x="430860" y="71882"/>
                </a:lnTo>
                <a:lnTo>
                  <a:pt x="424370" y="72682"/>
                </a:lnTo>
                <a:lnTo>
                  <a:pt x="413448" y="75907"/>
                </a:lnTo>
                <a:lnTo>
                  <a:pt x="409257" y="78232"/>
                </a:lnTo>
                <a:lnTo>
                  <a:pt x="403415" y="84328"/>
                </a:lnTo>
                <a:lnTo>
                  <a:pt x="401955" y="88049"/>
                </a:lnTo>
                <a:lnTo>
                  <a:pt x="401955" y="96685"/>
                </a:lnTo>
                <a:lnTo>
                  <a:pt x="430860" y="112776"/>
                </a:lnTo>
                <a:lnTo>
                  <a:pt x="446024" y="112776"/>
                </a:lnTo>
                <a:lnTo>
                  <a:pt x="452564" y="111963"/>
                </a:lnTo>
                <a:lnTo>
                  <a:pt x="463486" y="108750"/>
                </a:lnTo>
                <a:lnTo>
                  <a:pt x="466303" y="107188"/>
                </a:lnTo>
                <a:lnTo>
                  <a:pt x="432384" y="107188"/>
                </a:lnTo>
                <a:lnTo>
                  <a:pt x="427139" y="106591"/>
                </a:lnTo>
                <a:lnTo>
                  <a:pt x="418160" y="104216"/>
                </a:lnTo>
                <a:lnTo>
                  <a:pt x="414693" y="102514"/>
                </a:lnTo>
                <a:lnTo>
                  <a:pt x="409778" y="98018"/>
                </a:lnTo>
                <a:lnTo>
                  <a:pt x="408559" y="95415"/>
                </a:lnTo>
                <a:lnTo>
                  <a:pt x="408559" y="89319"/>
                </a:lnTo>
                <a:lnTo>
                  <a:pt x="432384" y="77470"/>
                </a:lnTo>
                <a:lnTo>
                  <a:pt x="466303" y="77470"/>
                </a:lnTo>
                <a:lnTo>
                  <a:pt x="463486" y="75907"/>
                </a:lnTo>
                <a:lnTo>
                  <a:pt x="452564" y="72682"/>
                </a:lnTo>
                <a:lnTo>
                  <a:pt x="446024" y="71882"/>
                </a:lnTo>
                <a:close/>
              </a:path>
              <a:path w="492125" h="113664">
                <a:moveTo>
                  <a:pt x="466303" y="77470"/>
                </a:moveTo>
                <a:lnTo>
                  <a:pt x="444500" y="77470"/>
                </a:lnTo>
                <a:lnTo>
                  <a:pt x="449808" y="78079"/>
                </a:lnTo>
                <a:lnTo>
                  <a:pt x="458863" y="80543"/>
                </a:lnTo>
                <a:lnTo>
                  <a:pt x="462343" y="82257"/>
                </a:lnTo>
                <a:lnTo>
                  <a:pt x="467169" y="86652"/>
                </a:lnTo>
                <a:lnTo>
                  <a:pt x="468376" y="89319"/>
                </a:lnTo>
                <a:lnTo>
                  <a:pt x="468376" y="95415"/>
                </a:lnTo>
                <a:lnTo>
                  <a:pt x="444500" y="107188"/>
                </a:lnTo>
                <a:lnTo>
                  <a:pt x="466303" y="107188"/>
                </a:lnTo>
                <a:lnTo>
                  <a:pt x="467677" y="106426"/>
                </a:lnTo>
                <a:lnTo>
                  <a:pt x="473519" y="100330"/>
                </a:lnTo>
                <a:lnTo>
                  <a:pt x="474980" y="96685"/>
                </a:lnTo>
                <a:lnTo>
                  <a:pt x="474980" y="88049"/>
                </a:lnTo>
                <a:lnTo>
                  <a:pt x="473519" y="84328"/>
                </a:lnTo>
                <a:lnTo>
                  <a:pt x="467677" y="78232"/>
                </a:lnTo>
                <a:lnTo>
                  <a:pt x="466303" y="774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2288" y="3442487"/>
            <a:ext cx="3572878" cy="11798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12288" y="3239287"/>
            <a:ext cx="2028558" cy="11798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2288" y="3036087"/>
            <a:ext cx="2683878" cy="11798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12288" y="2832887"/>
            <a:ext cx="3646665" cy="117983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1052334" y="2543251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0" y="17018"/>
                </a:moveTo>
                <a:lnTo>
                  <a:pt x="25907" y="17018"/>
                </a:lnTo>
                <a:lnTo>
                  <a:pt x="25825" y="40767"/>
                </a:lnTo>
                <a:lnTo>
                  <a:pt x="24790" y="47180"/>
                </a:lnTo>
                <a:lnTo>
                  <a:pt x="5079" y="81533"/>
                </a:lnTo>
                <a:lnTo>
                  <a:pt x="0" y="84581"/>
                </a:lnTo>
                <a:lnTo>
                  <a:pt x="4317" y="89789"/>
                </a:lnTo>
                <a:lnTo>
                  <a:pt x="27965" y="56553"/>
                </a:lnTo>
                <a:lnTo>
                  <a:pt x="29178" y="51239"/>
                </a:lnTo>
                <a:lnTo>
                  <a:pt x="28168" y="48082"/>
                </a:lnTo>
                <a:lnTo>
                  <a:pt x="27050" y="40767"/>
                </a:lnTo>
                <a:lnTo>
                  <a:pt x="27050" y="17018"/>
                </a:lnTo>
                <a:close/>
              </a:path>
              <a:path w="479425" h="114300">
                <a:moveTo>
                  <a:pt x="32512" y="17018"/>
                </a:moveTo>
                <a:lnTo>
                  <a:pt x="31241" y="17018"/>
                </a:lnTo>
                <a:lnTo>
                  <a:pt x="31167" y="39827"/>
                </a:lnTo>
                <a:lnTo>
                  <a:pt x="30594" y="45034"/>
                </a:lnTo>
                <a:lnTo>
                  <a:pt x="48171" y="83769"/>
                </a:lnTo>
                <a:lnTo>
                  <a:pt x="53340" y="86995"/>
                </a:lnTo>
                <a:lnTo>
                  <a:pt x="57784" y="81915"/>
                </a:lnTo>
                <a:lnTo>
                  <a:pt x="52704" y="79032"/>
                </a:lnTo>
                <a:lnTo>
                  <a:pt x="48285" y="75056"/>
                </a:lnTo>
                <a:lnTo>
                  <a:pt x="40754" y="64897"/>
                </a:lnTo>
                <a:lnTo>
                  <a:pt x="37807" y="59156"/>
                </a:lnTo>
                <a:lnTo>
                  <a:pt x="33578" y="46367"/>
                </a:lnTo>
                <a:lnTo>
                  <a:pt x="32582" y="40258"/>
                </a:lnTo>
                <a:lnTo>
                  <a:pt x="32512" y="17018"/>
                </a:lnTo>
                <a:close/>
              </a:path>
              <a:path w="479425" h="114300">
                <a:moveTo>
                  <a:pt x="31241" y="17018"/>
                </a:moveTo>
                <a:lnTo>
                  <a:pt x="27050" y="17018"/>
                </a:lnTo>
                <a:lnTo>
                  <a:pt x="27050" y="40767"/>
                </a:lnTo>
                <a:lnTo>
                  <a:pt x="28168" y="48082"/>
                </a:lnTo>
                <a:lnTo>
                  <a:pt x="29178" y="51239"/>
                </a:lnTo>
                <a:lnTo>
                  <a:pt x="30594" y="45034"/>
                </a:lnTo>
                <a:lnTo>
                  <a:pt x="31167" y="39827"/>
                </a:lnTo>
                <a:lnTo>
                  <a:pt x="31241" y="17018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6" y="41782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8" y="41782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3" y="14224"/>
                </a:moveTo>
                <a:lnTo>
                  <a:pt x="2412" y="14224"/>
                </a:lnTo>
                <a:lnTo>
                  <a:pt x="2412" y="20066"/>
                </a:lnTo>
                <a:lnTo>
                  <a:pt x="25907" y="20066"/>
                </a:lnTo>
                <a:lnTo>
                  <a:pt x="25907" y="17018"/>
                </a:lnTo>
                <a:lnTo>
                  <a:pt x="54863" y="17018"/>
                </a:lnTo>
                <a:lnTo>
                  <a:pt x="54863" y="14224"/>
                </a:lnTo>
                <a:close/>
              </a:path>
              <a:path w="479425" h="114300">
                <a:moveTo>
                  <a:pt x="54863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3" y="20066"/>
                </a:lnTo>
                <a:lnTo>
                  <a:pt x="54863" y="17018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1"/>
                </a:lnTo>
                <a:lnTo>
                  <a:pt x="137159" y="105791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50"/>
                </a:moveTo>
                <a:lnTo>
                  <a:pt x="200532" y="82550"/>
                </a:lnTo>
                <a:lnTo>
                  <a:pt x="200532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79425" h="114300">
                <a:moveTo>
                  <a:pt x="172084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6" y="55625"/>
                </a:moveTo>
                <a:lnTo>
                  <a:pt x="117601" y="55625"/>
                </a:lnTo>
                <a:lnTo>
                  <a:pt x="117601" y="61468"/>
                </a:lnTo>
                <a:lnTo>
                  <a:pt x="165481" y="61468"/>
                </a:lnTo>
                <a:lnTo>
                  <a:pt x="165481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479425" h="114300">
                <a:moveTo>
                  <a:pt x="219836" y="58800"/>
                </a:moveTo>
                <a:lnTo>
                  <a:pt x="172084" y="58800"/>
                </a:lnTo>
                <a:lnTo>
                  <a:pt x="172084" y="61468"/>
                </a:lnTo>
                <a:lnTo>
                  <a:pt x="219836" y="61468"/>
                </a:lnTo>
                <a:lnTo>
                  <a:pt x="219836" y="58800"/>
                </a:lnTo>
                <a:close/>
              </a:path>
              <a:path w="479425" h="114300">
                <a:moveTo>
                  <a:pt x="146176" y="37210"/>
                </a:moveTo>
                <a:lnTo>
                  <a:pt x="127634" y="37210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0"/>
                </a:lnTo>
                <a:close/>
              </a:path>
              <a:path w="479425" h="114300">
                <a:moveTo>
                  <a:pt x="153034" y="6984"/>
                </a:moveTo>
                <a:lnTo>
                  <a:pt x="146176" y="6984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4"/>
                </a:lnTo>
                <a:close/>
              </a:path>
              <a:path w="479425" h="114300">
                <a:moveTo>
                  <a:pt x="184403" y="37210"/>
                </a:moveTo>
                <a:lnTo>
                  <a:pt x="153034" y="37210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0"/>
                </a:lnTo>
                <a:close/>
              </a:path>
              <a:path w="479425" h="114300">
                <a:moveTo>
                  <a:pt x="191007" y="6984"/>
                </a:moveTo>
                <a:lnTo>
                  <a:pt x="184403" y="6984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7" y="37210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3" y="3809"/>
                </a:moveTo>
                <a:lnTo>
                  <a:pt x="127507" y="3809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4"/>
                </a:lnTo>
                <a:lnTo>
                  <a:pt x="209803" y="6984"/>
                </a:lnTo>
                <a:lnTo>
                  <a:pt x="209803" y="3809"/>
                </a:lnTo>
                <a:close/>
              </a:path>
              <a:path w="479425" h="114300">
                <a:moveTo>
                  <a:pt x="184403" y="6984"/>
                </a:moveTo>
                <a:lnTo>
                  <a:pt x="153034" y="6984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4"/>
                </a:lnTo>
                <a:close/>
              </a:path>
              <a:path w="479425" h="114300">
                <a:moveTo>
                  <a:pt x="209803" y="6984"/>
                </a:moveTo>
                <a:lnTo>
                  <a:pt x="191007" y="6984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4"/>
                </a:lnTo>
                <a:close/>
              </a:path>
              <a:path w="479425" h="114300">
                <a:moveTo>
                  <a:pt x="372236" y="60325"/>
                </a:moveTo>
                <a:lnTo>
                  <a:pt x="270001" y="60325"/>
                </a:lnTo>
                <a:lnTo>
                  <a:pt x="270001" y="66040"/>
                </a:lnTo>
                <a:lnTo>
                  <a:pt x="372236" y="66040"/>
                </a:lnTo>
                <a:lnTo>
                  <a:pt x="372236" y="60325"/>
                </a:lnTo>
                <a:close/>
              </a:path>
              <a:path w="479425" h="114300">
                <a:moveTo>
                  <a:pt x="358647" y="79121"/>
                </a:moveTo>
                <a:lnTo>
                  <a:pt x="281431" y="79121"/>
                </a:lnTo>
                <a:lnTo>
                  <a:pt x="281431" y="84836"/>
                </a:lnTo>
                <a:lnTo>
                  <a:pt x="351790" y="84836"/>
                </a:lnTo>
                <a:lnTo>
                  <a:pt x="351790" y="113156"/>
                </a:lnTo>
                <a:lnTo>
                  <a:pt x="358647" y="113156"/>
                </a:lnTo>
                <a:lnTo>
                  <a:pt x="358647" y="79121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6"/>
                </a:lnTo>
                <a:lnTo>
                  <a:pt x="290829" y="44196"/>
                </a:lnTo>
                <a:lnTo>
                  <a:pt x="290829" y="27686"/>
                </a:lnTo>
                <a:lnTo>
                  <a:pt x="288544" y="27686"/>
                </a:lnTo>
                <a:lnTo>
                  <a:pt x="288544" y="22098"/>
                </a:lnTo>
                <a:lnTo>
                  <a:pt x="290829" y="22098"/>
                </a:lnTo>
                <a:lnTo>
                  <a:pt x="290829" y="8890"/>
                </a:lnTo>
                <a:lnTo>
                  <a:pt x="359156" y="8890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29" y="41909"/>
                </a:lnTo>
                <a:lnTo>
                  <a:pt x="290829" y="44196"/>
                </a:lnTo>
                <a:lnTo>
                  <a:pt x="359537" y="44196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29" y="22098"/>
                </a:moveTo>
                <a:lnTo>
                  <a:pt x="288544" y="22098"/>
                </a:lnTo>
                <a:lnTo>
                  <a:pt x="288544" y="27686"/>
                </a:lnTo>
                <a:lnTo>
                  <a:pt x="290829" y="27686"/>
                </a:lnTo>
                <a:lnTo>
                  <a:pt x="290829" y="22098"/>
                </a:lnTo>
                <a:close/>
              </a:path>
              <a:path w="479425" h="114300">
                <a:moveTo>
                  <a:pt x="355981" y="22098"/>
                </a:moveTo>
                <a:lnTo>
                  <a:pt x="290829" y="22098"/>
                </a:lnTo>
                <a:lnTo>
                  <a:pt x="290829" y="27686"/>
                </a:lnTo>
                <a:lnTo>
                  <a:pt x="355981" y="27686"/>
                </a:lnTo>
                <a:lnTo>
                  <a:pt x="355981" y="22098"/>
                </a:lnTo>
                <a:close/>
              </a:path>
              <a:path w="479425" h="114300">
                <a:moveTo>
                  <a:pt x="478917" y="127"/>
                </a:moveTo>
                <a:lnTo>
                  <a:pt x="472059" y="127"/>
                </a:lnTo>
                <a:lnTo>
                  <a:pt x="472059" y="68961"/>
                </a:lnTo>
                <a:lnTo>
                  <a:pt x="478917" y="68961"/>
                </a:lnTo>
                <a:lnTo>
                  <a:pt x="478917" y="127"/>
                </a:lnTo>
                <a:close/>
              </a:path>
              <a:path w="479425" h="114300">
                <a:moveTo>
                  <a:pt x="449579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77" y="76009"/>
                </a:lnTo>
                <a:lnTo>
                  <a:pt x="411759" y="78397"/>
                </a:lnTo>
                <a:lnTo>
                  <a:pt x="405739" y="84658"/>
                </a:lnTo>
                <a:lnTo>
                  <a:pt x="404241" y="88430"/>
                </a:lnTo>
                <a:lnTo>
                  <a:pt x="404241" y="97231"/>
                </a:lnTo>
                <a:lnTo>
                  <a:pt x="433997" y="113792"/>
                </a:lnTo>
                <a:lnTo>
                  <a:pt x="449579" y="113792"/>
                </a:lnTo>
                <a:lnTo>
                  <a:pt x="456285" y="112966"/>
                </a:lnTo>
                <a:lnTo>
                  <a:pt x="467385" y="109664"/>
                </a:lnTo>
                <a:lnTo>
                  <a:pt x="469997" y="108203"/>
                </a:lnTo>
                <a:lnTo>
                  <a:pt x="435521" y="108203"/>
                </a:lnTo>
                <a:lnTo>
                  <a:pt x="430123" y="107569"/>
                </a:lnTo>
                <a:lnTo>
                  <a:pt x="420903" y="105028"/>
                </a:lnTo>
                <a:lnTo>
                  <a:pt x="417322" y="103250"/>
                </a:lnTo>
                <a:lnTo>
                  <a:pt x="412241" y="98678"/>
                </a:lnTo>
                <a:lnTo>
                  <a:pt x="410972" y="95961"/>
                </a:lnTo>
                <a:lnTo>
                  <a:pt x="410972" y="89700"/>
                </a:lnTo>
                <a:lnTo>
                  <a:pt x="435521" y="77470"/>
                </a:lnTo>
                <a:lnTo>
                  <a:pt x="470011" y="77470"/>
                </a:lnTo>
                <a:lnTo>
                  <a:pt x="467385" y="76009"/>
                </a:lnTo>
                <a:lnTo>
                  <a:pt x="456285" y="72707"/>
                </a:lnTo>
                <a:lnTo>
                  <a:pt x="449579" y="71881"/>
                </a:lnTo>
                <a:close/>
              </a:path>
              <a:path w="479425" h="114300">
                <a:moveTo>
                  <a:pt x="470011" y="77470"/>
                </a:moveTo>
                <a:lnTo>
                  <a:pt x="447967" y="77470"/>
                </a:lnTo>
                <a:lnTo>
                  <a:pt x="453415" y="78104"/>
                </a:lnTo>
                <a:lnTo>
                  <a:pt x="462635" y="80645"/>
                </a:lnTo>
                <a:lnTo>
                  <a:pt x="466216" y="82423"/>
                </a:lnTo>
                <a:lnTo>
                  <a:pt x="471297" y="86995"/>
                </a:lnTo>
                <a:lnTo>
                  <a:pt x="472566" y="89700"/>
                </a:lnTo>
                <a:lnTo>
                  <a:pt x="472566" y="95961"/>
                </a:lnTo>
                <a:lnTo>
                  <a:pt x="447967" y="108203"/>
                </a:lnTo>
                <a:lnTo>
                  <a:pt x="469997" y="108203"/>
                </a:lnTo>
                <a:lnTo>
                  <a:pt x="471678" y="107264"/>
                </a:lnTo>
                <a:lnTo>
                  <a:pt x="477773" y="101003"/>
                </a:lnTo>
                <a:lnTo>
                  <a:pt x="479297" y="97231"/>
                </a:lnTo>
                <a:lnTo>
                  <a:pt x="479297" y="88430"/>
                </a:lnTo>
                <a:lnTo>
                  <a:pt x="477773" y="84658"/>
                </a:lnTo>
                <a:lnTo>
                  <a:pt x="471678" y="78397"/>
                </a:lnTo>
                <a:lnTo>
                  <a:pt x="470011" y="77470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3"/>
                </a:lnTo>
                <a:lnTo>
                  <a:pt x="389254" y="60071"/>
                </a:lnTo>
                <a:lnTo>
                  <a:pt x="392938" y="65531"/>
                </a:lnTo>
                <a:lnTo>
                  <a:pt x="422394" y="35903"/>
                </a:lnTo>
                <a:lnTo>
                  <a:pt x="421347" y="33972"/>
                </a:lnTo>
                <a:lnTo>
                  <a:pt x="419862" y="28067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6" y="11429"/>
                </a:moveTo>
                <a:lnTo>
                  <a:pt x="424306" y="11429"/>
                </a:lnTo>
                <a:lnTo>
                  <a:pt x="424306" y="28575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4" y="57023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6" y="25780"/>
                </a:lnTo>
                <a:lnTo>
                  <a:pt x="425576" y="11429"/>
                </a:lnTo>
                <a:close/>
              </a:path>
              <a:path w="479425" h="114300">
                <a:moveTo>
                  <a:pt x="424306" y="11429"/>
                </a:moveTo>
                <a:lnTo>
                  <a:pt x="419862" y="11429"/>
                </a:lnTo>
                <a:lnTo>
                  <a:pt x="419862" y="28067"/>
                </a:lnTo>
                <a:lnTo>
                  <a:pt x="421347" y="33972"/>
                </a:lnTo>
                <a:lnTo>
                  <a:pt x="422394" y="35903"/>
                </a:lnTo>
                <a:lnTo>
                  <a:pt x="422884" y="34899"/>
                </a:lnTo>
                <a:lnTo>
                  <a:pt x="424306" y="28575"/>
                </a:lnTo>
                <a:lnTo>
                  <a:pt x="424306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7"/>
                </a:lnTo>
                <a:lnTo>
                  <a:pt x="418719" y="15367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6" y="11429"/>
                </a:lnTo>
                <a:lnTo>
                  <a:pt x="425576" y="15367"/>
                </a:lnTo>
                <a:lnTo>
                  <a:pt x="453136" y="15367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6701" y="2544686"/>
            <a:ext cx="167411" cy="167411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827172" y="1028306"/>
            <a:ext cx="1474470" cy="294640"/>
          </a:xfrm>
          <a:custGeom>
            <a:avLst/>
            <a:gdLst/>
            <a:ahLst/>
            <a:cxnLst/>
            <a:rect l="l" t="t" r="r" b="b"/>
            <a:pathLst>
              <a:path w="1474470" h="294640">
                <a:moveTo>
                  <a:pt x="71983" y="190195"/>
                </a:moveTo>
                <a:lnTo>
                  <a:pt x="30378" y="190195"/>
                </a:lnTo>
                <a:lnTo>
                  <a:pt x="30378" y="288594"/>
                </a:lnTo>
                <a:lnTo>
                  <a:pt x="231800" y="288594"/>
                </a:lnTo>
                <a:lnTo>
                  <a:pt x="231800" y="255574"/>
                </a:lnTo>
                <a:lnTo>
                  <a:pt x="71983" y="255574"/>
                </a:lnTo>
                <a:lnTo>
                  <a:pt x="71983" y="190195"/>
                </a:lnTo>
                <a:close/>
              </a:path>
              <a:path w="1474470" h="294640">
                <a:moveTo>
                  <a:pt x="221234" y="660"/>
                </a:moveTo>
                <a:lnTo>
                  <a:pt x="179628" y="660"/>
                </a:lnTo>
                <a:lnTo>
                  <a:pt x="179628" y="212648"/>
                </a:lnTo>
                <a:lnTo>
                  <a:pt x="221234" y="212648"/>
                </a:lnTo>
                <a:lnTo>
                  <a:pt x="221234" y="114249"/>
                </a:lnTo>
                <a:lnTo>
                  <a:pt x="260858" y="114249"/>
                </a:lnTo>
                <a:lnTo>
                  <a:pt x="260858" y="80568"/>
                </a:lnTo>
                <a:lnTo>
                  <a:pt x="221234" y="80568"/>
                </a:lnTo>
                <a:lnTo>
                  <a:pt x="221234" y="660"/>
                </a:lnTo>
                <a:close/>
              </a:path>
              <a:path w="1474470" h="294640">
                <a:moveTo>
                  <a:pt x="132080" y="23774"/>
                </a:moveTo>
                <a:lnTo>
                  <a:pt x="0" y="23774"/>
                </a:lnTo>
                <a:lnTo>
                  <a:pt x="0" y="164439"/>
                </a:lnTo>
                <a:lnTo>
                  <a:pt x="24434" y="164439"/>
                </a:lnTo>
                <a:lnTo>
                  <a:pt x="67887" y="163877"/>
                </a:lnTo>
                <a:lnTo>
                  <a:pt x="102857" y="162417"/>
                </a:lnTo>
                <a:lnTo>
                  <a:pt x="132626" y="159656"/>
                </a:lnTo>
                <a:lnTo>
                  <a:pt x="160477" y="155194"/>
                </a:lnTo>
                <a:lnTo>
                  <a:pt x="157056" y="130759"/>
                </a:lnTo>
                <a:lnTo>
                  <a:pt x="40944" y="130759"/>
                </a:lnTo>
                <a:lnTo>
                  <a:pt x="40944" y="56794"/>
                </a:lnTo>
                <a:lnTo>
                  <a:pt x="132080" y="56794"/>
                </a:lnTo>
                <a:lnTo>
                  <a:pt x="132080" y="23774"/>
                </a:lnTo>
                <a:close/>
              </a:path>
              <a:path w="1474470" h="294640">
                <a:moveTo>
                  <a:pt x="155854" y="122174"/>
                </a:moveTo>
                <a:lnTo>
                  <a:pt x="131538" y="126301"/>
                </a:lnTo>
                <a:lnTo>
                  <a:pt x="105952" y="128943"/>
                </a:lnTo>
                <a:lnTo>
                  <a:pt x="76590" y="130346"/>
                </a:lnTo>
                <a:lnTo>
                  <a:pt x="40944" y="130759"/>
                </a:lnTo>
                <a:lnTo>
                  <a:pt x="157056" y="130759"/>
                </a:lnTo>
                <a:lnTo>
                  <a:pt x="155854" y="122174"/>
                </a:lnTo>
                <a:close/>
              </a:path>
              <a:path w="1474470" h="294640">
                <a:moveTo>
                  <a:pt x="542188" y="225856"/>
                </a:moveTo>
                <a:lnTo>
                  <a:pt x="273405" y="225856"/>
                </a:lnTo>
                <a:lnTo>
                  <a:pt x="273405" y="259537"/>
                </a:lnTo>
                <a:lnTo>
                  <a:pt x="542188" y="259537"/>
                </a:lnTo>
                <a:lnTo>
                  <a:pt x="542188" y="225856"/>
                </a:lnTo>
                <a:close/>
              </a:path>
              <a:path w="1474470" h="294640">
                <a:moveTo>
                  <a:pt x="518414" y="147929"/>
                </a:moveTo>
                <a:lnTo>
                  <a:pt x="295859" y="147929"/>
                </a:lnTo>
                <a:lnTo>
                  <a:pt x="295859" y="180289"/>
                </a:lnTo>
                <a:lnTo>
                  <a:pt x="518414" y="180289"/>
                </a:lnTo>
                <a:lnTo>
                  <a:pt x="518414" y="147929"/>
                </a:lnTo>
                <a:close/>
              </a:path>
              <a:path w="1474470" h="294640">
                <a:moveTo>
                  <a:pt x="376428" y="58775"/>
                </a:moveTo>
                <a:lnTo>
                  <a:pt x="334822" y="58775"/>
                </a:lnTo>
                <a:lnTo>
                  <a:pt x="334822" y="147929"/>
                </a:lnTo>
                <a:lnTo>
                  <a:pt x="376428" y="147929"/>
                </a:lnTo>
                <a:lnTo>
                  <a:pt x="376428" y="58775"/>
                </a:lnTo>
                <a:close/>
              </a:path>
              <a:path w="1474470" h="294640">
                <a:moveTo>
                  <a:pt x="478129" y="58775"/>
                </a:moveTo>
                <a:lnTo>
                  <a:pt x="437845" y="58775"/>
                </a:lnTo>
                <a:lnTo>
                  <a:pt x="437845" y="147929"/>
                </a:lnTo>
                <a:lnTo>
                  <a:pt x="478129" y="147929"/>
                </a:lnTo>
                <a:lnTo>
                  <a:pt x="478129" y="58775"/>
                </a:lnTo>
                <a:close/>
              </a:path>
              <a:path w="1474470" h="294640">
                <a:moveTo>
                  <a:pt x="519734" y="26416"/>
                </a:moveTo>
                <a:lnTo>
                  <a:pt x="294538" y="26416"/>
                </a:lnTo>
                <a:lnTo>
                  <a:pt x="294538" y="58775"/>
                </a:lnTo>
                <a:lnTo>
                  <a:pt x="519734" y="58775"/>
                </a:lnTo>
                <a:lnTo>
                  <a:pt x="519734" y="26416"/>
                </a:lnTo>
                <a:close/>
              </a:path>
              <a:path w="1474470" h="294640">
                <a:moveTo>
                  <a:pt x="790498" y="0"/>
                </a:moveTo>
                <a:lnTo>
                  <a:pt x="749554" y="0"/>
                </a:lnTo>
                <a:lnTo>
                  <a:pt x="749554" y="294538"/>
                </a:lnTo>
                <a:lnTo>
                  <a:pt x="790498" y="294538"/>
                </a:lnTo>
                <a:lnTo>
                  <a:pt x="790498" y="145288"/>
                </a:lnTo>
                <a:lnTo>
                  <a:pt x="833424" y="145288"/>
                </a:lnTo>
                <a:lnTo>
                  <a:pt x="833424" y="110947"/>
                </a:lnTo>
                <a:lnTo>
                  <a:pt x="790498" y="110947"/>
                </a:lnTo>
                <a:lnTo>
                  <a:pt x="790498" y="0"/>
                </a:lnTo>
                <a:close/>
              </a:path>
              <a:path w="1474470" h="294640">
                <a:moveTo>
                  <a:pt x="706628" y="25095"/>
                </a:moveTo>
                <a:lnTo>
                  <a:pt x="570585" y="25095"/>
                </a:lnTo>
                <a:lnTo>
                  <a:pt x="570585" y="58115"/>
                </a:lnTo>
                <a:lnTo>
                  <a:pt x="665683" y="58115"/>
                </a:lnTo>
                <a:lnTo>
                  <a:pt x="665683" y="106324"/>
                </a:lnTo>
                <a:lnTo>
                  <a:pt x="571246" y="106324"/>
                </a:lnTo>
                <a:lnTo>
                  <a:pt x="571246" y="225856"/>
                </a:lnTo>
                <a:lnTo>
                  <a:pt x="595680" y="225856"/>
                </a:lnTo>
                <a:lnTo>
                  <a:pt x="632642" y="225609"/>
                </a:lnTo>
                <a:lnTo>
                  <a:pt x="666756" y="224123"/>
                </a:lnTo>
                <a:lnTo>
                  <a:pt x="699508" y="221027"/>
                </a:lnTo>
                <a:lnTo>
                  <a:pt x="732383" y="215950"/>
                </a:lnTo>
                <a:lnTo>
                  <a:pt x="730006" y="192176"/>
                </a:lnTo>
                <a:lnTo>
                  <a:pt x="612190" y="192176"/>
                </a:lnTo>
                <a:lnTo>
                  <a:pt x="612190" y="138684"/>
                </a:lnTo>
                <a:lnTo>
                  <a:pt x="706628" y="138684"/>
                </a:lnTo>
                <a:lnTo>
                  <a:pt x="706628" y="25095"/>
                </a:lnTo>
                <a:close/>
              </a:path>
              <a:path w="1474470" h="294640">
                <a:moveTo>
                  <a:pt x="729081" y="182930"/>
                </a:moveTo>
                <a:lnTo>
                  <a:pt x="700416" y="187115"/>
                </a:lnTo>
                <a:lnTo>
                  <a:pt x="672122" y="189906"/>
                </a:lnTo>
                <a:lnTo>
                  <a:pt x="643085" y="191521"/>
                </a:lnTo>
                <a:lnTo>
                  <a:pt x="612190" y="192176"/>
                </a:lnTo>
                <a:lnTo>
                  <a:pt x="730006" y="192176"/>
                </a:lnTo>
                <a:lnTo>
                  <a:pt x="729081" y="182930"/>
                </a:lnTo>
                <a:close/>
              </a:path>
              <a:path w="1474470" h="294640">
                <a:moveTo>
                  <a:pt x="1034186" y="23114"/>
                </a:moveTo>
                <a:lnTo>
                  <a:pt x="992581" y="23114"/>
                </a:lnTo>
                <a:lnTo>
                  <a:pt x="992581" y="66700"/>
                </a:lnTo>
                <a:lnTo>
                  <a:pt x="987715" y="108831"/>
                </a:lnTo>
                <a:lnTo>
                  <a:pt x="973470" y="147434"/>
                </a:lnTo>
                <a:lnTo>
                  <a:pt x="949629" y="179350"/>
                </a:lnTo>
                <a:lnTo>
                  <a:pt x="915974" y="201422"/>
                </a:lnTo>
                <a:lnTo>
                  <a:pt x="941069" y="235762"/>
                </a:lnTo>
                <a:lnTo>
                  <a:pt x="965659" y="220785"/>
                </a:lnTo>
                <a:lnTo>
                  <a:pt x="985977" y="200637"/>
                </a:lnTo>
                <a:lnTo>
                  <a:pt x="1002084" y="176094"/>
                </a:lnTo>
                <a:lnTo>
                  <a:pt x="1014044" y="147929"/>
                </a:lnTo>
                <a:lnTo>
                  <a:pt x="1055977" y="147929"/>
                </a:lnTo>
                <a:lnTo>
                  <a:pt x="1052677" y="143595"/>
                </a:lnTo>
                <a:lnTo>
                  <a:pt x="1038788" y="106742"/>
                </a:lnTo>
                <a:lnTo>
                  <a:pt x="1034186" y="66700"/>
                </a:lnTo>
                <a:lnTo>
                  <a:pt x="1034186" y="23114"/>
                </a:lnTo>
                <a:close/>
              </a:path>
              <a:path w="1474470" h="294640">
                <a:moveTo>
                  <a:pt x="1055977" y="147929"/>
                </a:moveTo>
                <a:lnTo>
                  <a:pt x="1014044" y="147929"/>
                </a:lnTo>
                <a:lnTo>
                  <a:pt x="1025869" y="173705"/>
                </a:lnTo>
                <a:lnTo>
                  <a:pt x="1041533" y="196138"/>
                </a:lnTo>
                <a:lnTo>
                  <a:pt x="1061035" y="214609"/>
                </a:lnTo>
                <a:lnTo>
                  <a:pt x="1084376" y="228498"/>
                </a:lnTo>
                <a:lnTo>
                  <a:pt x="1108811" y="195478"/>
                </a:lnTo>
                <a:lnTo>
                  <a:pt x="1075977" y="174195"/>
                </a:lnTo>
                <a:lnTo>
                  <a:pt x="1055977" y="147929"/>
                </a:lnTo>
                <a:close/>
              </a:path>
              <a:path w="1474470" h="294640">
                <a:moveTo>
                  <a:pt x="1165606" y="0"/>
                </a:moveTo>
                <a:lnTo>
                  <a:pt x="1124000" y="0"/>
                </a:lnTo>
                <a:lnTo>
                  <a:pt x="1124000" y="294538"/>
                </a:lnTo>
                <a:lnTo>
                  <a:pt x="1165606" y="294538"/>
                </a:lnTo>
                <a:lnTo>
                  <a:pt x="1165606" y="0"/>
                </a:lnTo>
                <a:close/>
              </a:path>
              <a:path w="1474470" h="294640">
                <a:moveTo>
                  <a:pt x="1442313" y="21793"/>
                </a:moveTo>
                <a:lnTo>
                  <a:pt x="1236929" y="21793"/>
                </a:lnTo>
                <a:lnTo>
                  <a:pt x="1236929" y="184251"/>
                </a:lnTo>
                <a:lnTo>
                  <a:pt x="1444955" y="184251"/>
                </a:lnTo>
                <a:lnTo>
                  <a:pt x="1444955" y="151892"/>
                </a:lnTo>
                <a:lnTo>
                  <a:pt x="1279194" y="151892"/>
                </a:lnTo>
                <a:lnTo>
                  <a:pt x="1279194" y="118872"/>
                </a:lnTo>
                <a:lnTo>
                  <a:pt x="1435709" y="118872"/>
                </a:lnTo>
                <a:lnTo>
                  <a:pt x="1435709" y="86512"/>
                </a:lnTo>
                <a:lnTo>
                  <a:pt x="1279194" y="86512"/>
                </a:lnTo>
                <a:lnTo>
                  <a:pt x="1279194" y="55473"/>
                </a:lnTo>
                <a:lnTo>
                  <a:pt x="1442313" y="55473"/>
                </a:lnTo>
                <a:lnTo>
                  <a:pt x="1442313" y="21793"/>
                </a:lnTo>
                <a:close/>
              </a:path>
              <a:path w="1474470" h="294640">
                <a:moveTo>
                  <a:pt x="1474012" y="226517"/>
                </a:moveTo>
                <a:lnTo>
                  <a:pt x="1205230" y="226517"/>
                </a:lnTo>
                <a:lnTo>
                  <a:pt x="1205230" y="259537"/>
                </a:lnTo>
                <a:lnTo>
                  <a:pt x="1474012" y="259537"/>
                </a:lnTo>
                <a:lnTo>
                  <a:pt x="1474012" y="2265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9498" y="2030463"/>
            <a:ext cx="1761985" cy="117982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9530" y="1826501"/>
            <a:ext cx="6387668" cy="132969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2394572" y="1198105"/>
            <a:ext cx="862330" cy="95885"/>
          </a:xfrm>
          <a:custGeom>
            <a:avLst/>
            <a:gdLst/>
            <a:ahLst/>
            <a:cxnLst/>
            <a:rect l="l" t="t" r="r" b="b"/>
            <a:pathLst>
              <a:path w="862329" h="95884">
                <a:moveTo>
                  <a:pt x="31280" y="1650"/>
                </a:moveTo>
                <a:lnTo>
                  <a:pt x="0" y="1650"/>
                </a:lnTo>
                <a:lnTo>
                  <a:pt x="0" y="94233"/>
                </a:lnTo>
                <a:lnTo>
                  <a:pt x="31496" y="94233"/>
                </a:lnTo>
                <a:lnTo>
                  <a:pt x="39331" y="92328"/>
                </a:lnTo>
                <a:lnTo>
                  <a:pt x="46845" y="87756"/>
                </a:lnTo>
                <a:lnTo>
                  <a:pt x="7620" y="87756"/>
                </a:lnTo>
                <a:lnTo>
                  <a:pt x="7620" y="8127"/>
                </a:lnTo>
                <a:lnTo>
                  <a:pt x="46961" y="8127"/>
                </a:lnTo>
                <a:lnTo>
                  <a:pt x="39204" y="3517"/>
                </a:lnTo>
                <a:lnTo>
                  <a:pt x="31280" y="1650"/>
                </a:lnTo>
                <a:close/>
              </a:path>
              <a:path w="862329" h="95884">
                <a:moveTo>
                  <a:pt x="46961" y="8127"/>
                </a:moveTo>
                <a:lnTo>
                  <a:pt x="29083" y="8127"/>
                </a:lnTo>
                <a:lnTo>
                  <a:pt x="35775" y="9740"/>
                </a:lnTo>
                <a:lnTo>
                  <a:pt x="46266" y="16167"/>
                </a:lnTo>
                <a:lnTo>
                  <a:pt x="50126" y="20739"/>
                </a:lnTo>
                <a:lnTo>
                  <a:pt x="55029" y="32600"/>
                </a:lnTo>
                <a:lnTo>
                  <a:pt x="56261" y="39585"/>
                </a:lnTo>
                <a:lnTo>
                  <a:pt x="56261" y="55587"/>
                </a:lnTo>
                <a:lnTo>
                  <a:pt x="29083" y="87756"/>
                </a:lnTo>
                <a:lnTo>
                  <a:pt x="46845" y="87756"/>
                </a:lnTo>
                <a:lnTo>
                  <a:pt x="51854" y="84708"/>
                </a:lnTo>
                <a:lnTo>
                  <a:pt x="56515" y="79311"/>
                </a:lnTo>
                <a:lnTo>
                  <a:pt x="62611" y="65341"/>
                </a:lnTo>
                <a:lnTo>
                  <a:pt x="64135" y="57111"/>
                </a:lnTo>
                <a:lnTo>
                  <a:pt x="64135" y="38138"/>
                </a:lnTo>
                <a:lnTo>
                  <a:pt x="62585" y="29971"/>
                </a:lnTo>
                <a:lnTo>
                  <a:pt x="56413" y="16255"/>
                </a:lnTo>
                <a:lnTo>
                  <a:pt x="51727" y="10960"/>
                </a:lnTo>
                <a:lnTo>
                  <a:pt x="46961" y="8127"/>
                </a:lnTo>
                <a:close/>
              </a:path>
              <a:path w="862329" h="95884">
                <a:moveTo>
                  <a:pt x="111506" y="1650"/>
                </a:moveTo>
                <a:lnTo>
                  <a:pt x="103632" y="1650"/>
                </a:lnTo>
                <a:lnTo>
                  <a:pt x="71374" y="94233"/>
                </a:lnTo>
                <a:lnTo>
                  <a:pt x="78994" y="94233"/>
                </a:lnTo>
                <a:lnTo>
                  <a:pt x="89493" y="63245"/>
                </a:lnTo>
                <a:lnTo>
                  <a:pt x="86487" y="63245"/>
                </a:lnTo>
                <a:lnTo>
                  <a:pt x="86487" y="57022"/>
                </a:lnTo>
                <a:lnTo>
                  <a:pt x="91601" y="57022"/>
                </a:lnTo>
                <a:lnTo>
                  <a:pt x="97282" y="40258"/>
                </a:lnTo>
                <a:lnTo>
                  <a:pt x="104076" y="19430"/>
                </a:lnTo>
                <a:lnTo>
                  <a:pt x="105702" y="14058"/>
                </a:lnTo>
                <a:lnTo>
                  <a:pt x="107315" y="8381"/>
                </a:lnTo>
                <a:lnTo>
                  <a:pt x="113869" y="8381"/>
                </a:lnTo>
                <a:lnTo>
                  <a:pt x="111506" y="1650"/>
                </a:lnTo>
                <a:close/>
              </a:path>
              <a:path w="862329" h="95884">
                <a:moveTo>
                  <a:pt x="113869" y="8381"/>
                </a:moveTo>
                <a:lnTo>
                  <a:pt x="107823" y="8381"/>
                </a:lnTo>
                <a:lnTo>
                  <a:pt x="109435" y="14058"/>
                </a:lnTo>
                <a:lnTo>
                  <a:pt x="111061" y="19430"/>
                </a:lnTo>
                <a:lnTo>
                  <a:pt x="117856" y="40258"/>
                </a:lnTo>
                <a:lnTo>
                  <a:pt x="135890" y="94233"/>
                </a:lnTo>
                <a:lnTo>
                  <a:pt x="144018" y="94233"/>
                </a:lnTo>
                <a:lnTo>
                  <a:pt x="133136" y="63245"/>
                </a:lnTo>
                <a:lnTo>
                  <a:pt x="128397" y="63245"/>
                </a:lnTo>
                <a:lnTo>
                  <a:pt x="128397" y="57022"/>
                </a:lnTo>
                <a:lnTo>
                  <a:pt x="130950" y="57022"/>
                </a:lnTo>
                <a:lnTo>
                  <a:pt x="113869" y="8381"/>
                </a:lnTo>
                <a:close/>
              </a:path>
              <a:path w="862329" h="95884">
                <a:moveTo>
                  <a:pt x="91601" y="57022"/>
                </a:moveTo>
                <a:lnTo>
                  <a:pt x="86487" y="57022"/>
                </a:lnTo>
                <a:lnTo>
                  <a:pt x="86487" y="63245"/>
                </a:lnTo>
                <a:lnTo>
                  <a:pt x="89493" y="63245"/>
                </a:lnTo>
                <a:lnTo>
                  <a:pt x="91601" y="57022"/>
                </a:lnTo>
                <a:close/>
              </a:path>
              <a:path w="862329" h="95884">
                <a:moveTo>
                  <a:pt x="123457" y="57022"/>
                </a:moveTo>
                <a:lnTo>
                  <a:pt x="91601" y="57022"/>
                </a:lnTo>
                <a:lnTo>
                  <a:pt x="89493" y="63245"/>
                </a:lnTo>
                <a:lnTo>
                  <a:pt x="125536" y="63245"/>
                </a:lnTo>
                <a:lnTo>
                  <a:pt x="123457" y="57022"/>
                </a:lnTo>
                <a:close/>
              </a:path>
              <a:path w="862329" h="95884">
                <a:moveTo>
                  <a:pt x="130950" y="57022"/>
                </a:moveTo>
                <a:lnTo>
                  <a:pt x="128397" y="57022"/>
                </a:lnTo>
                <a:lnTo>
                  <a:pt x="128397" y="63245"/>
                </a:lnTo>
                <a:lnTo>
                  <a:pt x="133136" y="63245"/>
                </a:lnTo>
                <a:lnTo>
                  <a:pt x="130950" y="57022"/>
                </a:lnTo>
                <a:close/>
              </a:path>
              <a:path w="862329" h="95884">
                <a:moveTo>
                  <a:pt x="166370" y="1650"/>
                </a:moveTo>
                <a:lnTo>
                  <a:pt x="158496" y="1650"/>
                </a:lnTo>
                <a:lnTo>
                  <a:pt x="158496" y="94233"/>
                </a:lnTo>
                <a:lnTo>
                  <a:pt x="165735" y="94233"/>
                </a:lnTo>
                <a:lnTo>
                  <a:pt x="165633" y="29679"/>
                </a:lnTo>
                <a:lnTo>
                  <a:pt x="165201" y="20866"/>
                </a:lnTo>
                <a:lnTo>
                  <a:pt x="165011" y="16421"/>
                </a:lnTo>
                <a:lnTo>
                  <a:pt x="164846" y="11937"/>
                </a:lnTo>
                <a:lnTo>
                  <a:pt x="172488" y="11937"/>
                </a:lnTo>
                <a:lnTo>
                  <a:pt x="166370" y="1650"/>
                </a:lnTo>
                <a:close/>
              </a:path>
              <a:path w="862329" h="95884">
                <a:moveTo>
                  <a:pt x="172488" y="11937"/>
                </a:moveTo>
                <a:lnTo>
                  <a:pt x="165354" y="11937"/>
                </a:lnTo>
                <a:lnTo>
                  <a:pt x="175641" y="30479"/>
                </a:lnTo>
                <a:lnTo>
                  <a:pt x="213487" y="94233"/>
                </a:lnTo>
                <a:lnTo>
                  <a:pt x="221361" y="94233"/>
                </a:lnTo>
                <a:lnTo>
                  <a:pt x="221361" y="83946"/>
                </a:lnTo>
                <a:lnTo>
                  <a:pt x="214630" y="83946"/>
                </a:lnTo>
                <a:lnTo>
                  <a:pt x="204216" y="65277"/>
                </a:lnTo>
                <a:lnTo>
                  <a:pt x="172488" y="11937"/>
                </a:lnTo>
                <a:close/>
              </a:path>
              <a:path w="862329" h="95884">
                <a:moveTo>
                  <a:pt x="221361" y="1650"/>
                </a:moveTo>
                <a:lnTo>
                  <a:pt x="214122" y="1650"/>
                </a:lnTo>
                <a:lnTo>
                  <a:pt x="214223" y="65557"/>
                </a:lnTo>
                <a:lnTo>
                  <a:pt x="214655" y="74777"/>
                </a:lnTo>
                <a:lnTo>
                  <a:pt x="214922" y="79374"/>
                </a:lnTo>
                <a:lnTo>
                  <a:pt x="215265" y="83946"/>
                </a:lnTo>
                <a:lnTo>
                  <a:pt x="221361" y="83946"/>
                </a:lnTo>
                <a:lnTo>
                  <a:pt x="221361" y="1650"/>
                </a:lnTo>
                <a:close/>
              </a:path>
              <a:path w="862329" h="95884">
                <a:moveTo>
                  <a:pt x="279311" y="1650"/>
                </a:moveTo>
                <a:lnTo>
                  <a:pt x="248285" y="1650"/>
                </a:lnTo>
                <a:lnTo>
                  <a:pt x="248285" y="94233"/>
                </a:lnTo>
                <a:lnTo>
                  <a:pt x="255905" y="94233"/>
                </a:lnTo>
                <a:lnTo>
                  <a:pt x="255905" y="55117"/>
                </a:lnTo>
                <a:lnTo>
                  <a:pt x="279730" y="55117"/>
                </a:lnTo>
                <a:lnTo>
                  <a:pt x="285686" y="54101"/>
                </a:lnTo>
                <a:lnTo>
                  <a:pt x="295592" y="50037"/>
                </a:lnTo>
                <a:lnTo>
                  <a:pt x="297353" y="48640"/>
                </a:lnTo>
                <a:lnTo>
                  <a:pt x="255905" y="48640"/>
                </a:lnTo>
                <a:lnTo>
                  <a:pt x="255905" y="8000"/>
                </a:lnTo>
                <a:lnTo>
                  <a:pt x="298423" y="8000"/>
                </a:lnTo>
                <a:lnTo>
                  <a:pt x="295414" y="5880"/>
                </a:lnTo>
                <a:lnTo>
                  <a:pt x="285343" y="2501"/>
                </a:lnTo>
                <a:lnTo>
                  <a:pt x="279311" y="1650"/>
                </a:lnTo>
                <a:close/>
              </a:path>
              <a:path w="862329" h="95884">
                <a:moveTo>
                  <a:pt x="298423" y="8000"/>
                </a:moveTo>
                <a:lnTo>
                  <a:pt x="279984" y="8000"/>
                </a:lnTo>
                <a:lnTo>
                  <a:pt x="286893" y="9397"/>
                </a:lnTo>
                <a:lnTo>
                  <a:pt x="296037" y="14985"/>
                </a:lnTo>
                <a:lnTo>
                  <a:pt x="298323" y="20154"/>
                </a:lnTo>
                <a:lnTo>
                  <a:pt x="298323" y="35140"/>
                </a:lnTo>
                <a:lnTo>
                  <a:pt x="296100" y="40487"/>
                </a:lnTo>
                <a:lnTo>
                  <a:pt x="287210" y="47015"/>
                </a:lnTo>
                <a:lnTo>
                  <a:pt x="280416" y="48640"/>
                </a:lnTo>
                <a:lnTo>
                  <a:pt x="297353" y="48640"/>
                </a:lnTo>
                <a:lnTo>
                  <a:pt x="299402" y="47015"/>
                </a:lnTo>
                <a:lnTo>
                  <a:pt x="304736" y="38963"/>
                </a:lnTo>
                <a:lnTo>
                  <a:pt x="306070" y="33870"/>
                </a:lnTo>
                <a:lnTo>
                  <a:pt x="306070" y="21247"/>
                </a:lnTo>
                <a:lnTo>
                  <a:pt x="304711" y="16154"/>
                </a:lnTo>
                <a:lnTo>
                  <a:pt x="299288" y="8610"/>
                </a:lnTo>
                <a:lnTo>
                  <a:pt x="298423" y="8000"/>
                </a:lnTo>
                <a:close/>
              </a:path>
              <a:path w="862329" h="95884">
                <a:moveTo>
                  <a:pt x="333629" y="1650"/>
                </a:moveTo>
                <a:lnTo>
                  <a:pt x="326009" y="1650"/>
                </a:lnTo>
                <a:lnTo>
                  <a:pt x="326009" y="94233"/>
                </a:lnTo>
                <a:lnTo>
                  <a:pt x="375793" y="94233"/>
                </a:lnTo>
                <a:lnTo>
                  <a:pt x="375793" y="87629"/>
                </a:lnTo>
                <a:lnTo>
                  <a:pt x="333629" y="87629"/>
                </a:lnTo>
                <a:lnTo>
                  <a:pt x="333629" y="1650"/>
                </a:lnTo>
                <a:close/>
              </a:path>
              <a:path w="862329" h="95884">
                <a:moveTo>
                  <a:pt x="420878" y="1650"/>
                </a:moveTo>
                <a:lnTo>
                  <a:pt x="413004" y="1650"/>
                </a:lnTo>
                <a:lnTo>
                  <a:pt x="380746" y="94233"/>
                </a:lnTo>
                <a:lnTo>
                  <a:pt x="388366" y="94233"/>
                </a:lnTo>
                <a:lnTo>
                  <a:pt x="398865" y="63245"/>
                </a:lnTo>
                <a:lnTo>
                  <a:pt x="395859" y="63245"/>
                </a:lnTo>
                <a:lnTo>
                  <a:pt x="395859" y="57022"/>
                </a:lnTo>
                <a:lnTo>
                  <a:pt x="400973" y="57022"/>
                </a:lnTo>
                <a:lnTo>
                  <a:pt x="406654" y="40258"/>
                </a:lnTo>
                <a:lnTo>
                  <a:pt x="413448" y="19430"/>
                </a:lnTo>
                <a:lnTo>
                  <a:pt x="415074" y="14058"/>
                </a:lnTo>
                <a:lnTo>
                  <a:pt x="416687" y="8381"/>
                </a:lnTo>
                <a:lnTo>
                  <a:pt x="423241" y="8381"/>
                </a:lnTo>
                <a:lnTo>
                  <a:pt x="420878" y="1650"/>
                </a:lnTo>
                <a:close/>
              </a:path>
              <a:path w="862329" h="95884">
                <a:moveTo>
                  <a:pt x="423241" y="8381"/>
                </a:moveTo>
                <a:lnTo>
                  <a:pt x="417195" y="8381"/>
                </a:lnTo>
                <a:lnTo>
                  <a:pt x="418795" y="14058"/>
                </a:lnTo>
                <a:lnTo>
                  <a:pt x="420433" y="19430"/>
                </a:lnTo>
                <a:lnTo>
                  <a:pt x="427228" y="40258"/>
                </a:lnTo>
                <a:lnTo>
                  <a:pt x="445262" y="94233"/>
                </a:lnTo>
                <a:lnTo>
                  <a:pt x="453390" y="94233"/>
                </a:lnTo>
                <a:lnTo>
                  <a:pt x="442508" y="63245"/>
                </a:lnTo>
                <a:lnTo>
                  <a:pt x="437769" y="63245"/>
                </a:lnTo>
                <a:lnTo>
                  <a:pt x="437769" y="57022"/>
                </a:lnTo>
                <a:lnTo>
                  <a:pt x="440322" y="57022"/>
                </a:lnTo>
                <a:lnTo>
                  <a:pt x="423241" y="8381"/>
                </a:lnTo>
                <a:close/>
              </a:path>
              <a:path w="862329" h="95884">
                <a:moveTo>
                  <a:pt x="400973" y="57022"/>
                </a:moveTo>
                <a:lnTo>
                  <a:pt x="395859" y="57022"/>
                </a:lnTo>
                <a:lnTo>
                  <a:pt x="395859" y="63245"/>
                </a:lnTo>
                <a:lnTo>
                  <a:pt x="398865" y="63245"/>
                </a:lnTo>
                <a:lnTo>
                  <a:pt x="400973" y="57022"/>
                </a:lnTo>
                <a:close/>
              </a:path>
              <a:path w="862329" h="95884">
                <a:moveTo>
                  <a:pt x="432829" y="57022"/>
                </a:moveTo>
                <a:lnTo>
                  <a:pt x="400973" y="57022"/>
                </a:lnTo>
                <a:lnTo>
                  <a:pt x="398865" y="63245"/>
                </a:lnTo>
                <a:lnTo>
                  <a:pt x="434908" y="63245"/>
                </a:lnTo>
                <a:lnTo>
                  <a:pt x="432829" y="57022"/>
                </a:lnTo>
                <a:close/>
              </a:path>
              <a:path w="862329" h="95884">
                <a:moveTo>
                  <a:pt x="440322" y="57022"/>
                </a:moveTo>
                <a:lnTo>
                  <a:pt x="437769" y="57022"/>
                </a:lnTo>
                <a:lnTo>
                  <a:pt x="437769" y="63245"/>
                </a:lnTo>
                <a:lnTo>
                  <a:pt x="442508" y="63245"/>
                </a:lnTo>
                <a:lnTo>
                  <a:pt x="440322" y="57022"/>
                </a:lnTo>
                <a:close/>
              </a:path>
              <a:path w="862329" h="95884">
                <a:moveTo>
                  <a:pt x="493649" y="76707"/>
                </a:moveTo>
                <a:lnTo>
                  <a:pt x="488950" y="82041"/>
                </a:lnTo>
                <a:lnTo>
                  <a:pt x="492582" y="86105"/>
                </a:lnTo>
                <a:lnTo>
                  <a:pt x="497078" y="89433"/>
                </a:lnTo>
                <a:lnTo>
                  <a:pt x="507746" y="94589"/>
                </a:lnTo>
                <a:lnTo>
                  <a:pt x="513753" y="95884"/>
                </a:lnTo>
                <a:lnTo>
                  <a:pt x="526542" y="95884"/>
                </a:lnTo>
                <a:lnTo>
                  <a:pt x="531825" y="94780"/>
                </a:lnTo>
                <a:lnTo>
                  <a:pt x="540804" y="90385"/>
                </a:lnTo>
                <a:lnTo>
                  <a:pt x="542369" y="89026"/>
                </a:lnTo>
                <a:lnTo>
                  <a:pt x="515277" y="89026"/>
                </a:lnTo>
                <a:lnTo>
                  <a:pt x="510362" y="87909"/>
                </a:lnTo>
                <a:lnTo>
                  <a:pt x="501053" y="83413"/>
                </a:lnTo>
                <a:lnTo>
                  <a:pt x="497027" y="80429"/>
                </a:lnTo>
                <a:lnTo>
                  <a:pt x="493649" y="76707"/>
                </a:lnTo>
                <a:close/>
              </a:path>
              <a:path w="862329" h="95884">
                <a:moveTo>
                  <a:pt x="526669" y="0"/>
                </a:moveTo>
                <a:lnTo>
                  <a:pt x="515823" y="0"/>
                </a:lnTo>
                <a:lnTo>
                  <a:pt x="511124" y="990"/>
                </a:lnTo>
                <a:lnTo>
                  <a:pt x="502831" y="4978"/>
                </a:lnTo>
                <a:lnTo>
                  <a:pt x="499549" y="7708"/>
                </a:lnTo>
                <a:lnTo>
                  <a:pt x="494830" y="14541"/>
                </a:lnTo>
                <a:lnTo>
                  <a:pt x="493649" y="18580"/>
                </a:lnTo>
                <a:lnTo>
                  <a:pt x="493649" y="27724"/>
                </a:lnTo>
                <a:lnTo>
                  <a:pt x="512445" y="46354"/>
                </a:lnTo>
                <a:lnTo>
                  <a:pt x="526288" y="52577"/>
                </a:lnTo>
                <a:lnTo>
                  <a:pt x="542671" y="67525"/>
                </a:lnTo>
                <a:lnTo>
                  <a:pt x="542570" y="76707"/>
                </a:lnTo>
                <a:lnTo>
                  <a:pt x="540677" y="80771"/>
                </a:lnTo>
                <a:lnTo>
                  <a:pt x="532714" y="87375"/>
                </a:lnTo>
                <a:lnTo>
                  <a:pt x="527304" y="89026"/>
                </a:lnTo>
                <a:lnTo>
                  <a:pt x="542369" y="89026"/>
                </a:lnTo>
                <a:lnTo>
                  <a:pt x="544271" y="87375"/>
                </a:lnTo>
                <a:lnTo>
                  <a:pt x="549186" y="79755"/>
                </a:lnTo>
                <a:lnTo>
                  <a:pt x="550418" y="75476"/>
                </a:lnTo>
                <a:lnTo>
                  <a:pt x="550418" y="66001"/>
                </a:lnTo>
                <a:lnTo>
                  <a:pt x="530987" y="46100"/>
                </a:lnTo>
                <a:lnTo>
                  <a:pt x="514985" y="38988"/>
                </a:lnTo>
                <a:lnTo>
                  <a:pt x="501396" y="26073"/>
                </a:lnTo>
                <a:lnTo>
                  <a:pt x="501396" y="17779"/>
                </a:lnTo>
                <a:lnTo>
                  <a:pt x="503186" y="13944"/>
                </a:lnTo>
                <a:lnTo>
                  <a:pt x="510387" y="8280"/>
                </a:lnTo>
                <a:lnTo>
                  <a:pt x="515150" y="6857"/>
                </a:lnTo>
                <a:lnTo>
                  <a:pt x="542597" y="6857"/>
                </a:lnTo>
                <a:lnTo>
                  <a:pt x="540575" y="5397"/>
                </a:lnTo>
                <a:lnTo>
                  <a:pt x="531685" y="1079"/>
                </a:lnTo>
                <a:lnTo>
                  <a:pt x="526669" y="0"/>
                </a:lnTo>
                <a:close/>
              </a:path>
              <a:path w="862329" h="95884">
                <a:moveTo>
                  <a:pt x="542597" y="6857"/>
                </a:moveTo>
                <a:lnTo>
                  <a:pt x="525653" y="6857"/>
                </a:lnTo>
                <a:lnTo>
                  <a:pt x="529755" y="7708"/>
                </a:lnTo>
                <a:lnTo>
                  <a:pt x="537032" y="11087"/>
                </a:lnTo>
                <a:lnTo>
                  <a:pt x="540207" y="13334"/>
                </a:lnTo>
                <a:lnTo>
                  <a:pt x="542925" y="16128"/>
                </a:lnTo>
                <a:lnTo>
                  <a:pt x="547116" y="11175"/>
                </a:lnTo>
                <a:lnTo>
                  <a:pt x="544233" y="8039"/>
                </a:lnTo>
                <a:lnTo>
                  <a:pt x="542597" y="6857"/>
                </a:lnTo>
                <a:close/>
              </a:path>
              <a:path w="862329" h="95884">
                <a:moveTo>
                  <a:pt x="577202" y="1650"/>
                </a:moveTo>
                <a:lnTo>
                  <a:pt x="569582" y="1650"/>
                </a:lnTo>
                <a:lnTo>
                  <a:pt x="569582" y="94233"/>
                </a:lnTo>
                <a:lnTo>
                  <a:pt x="577202" y="94233"/>
                </a:lnTo>
                <a:lnTo>
                  <a:pt x="577202" y="48386"/>
                </a:lnTo>
                <a:lnTo>
                  <a:pt x="632955" y="48386"/>
                </a:lnTo>
                <a:lnTo>
                  <a:pt x="632955" y="41782"/>
                </a:lnTo>
                <a:lnTo>
                  <a:pt x="577202" y="41782"/>
                </a:lnTo>
                <a:lnTo>
                  <a:pt x="577202" y="1650"/>
                </a:lnTo>
                <a:close/>
              </a:path>
              <a:path w="862329" h="95884">
                <a:moveTo>
                  <a:pt x="632955" y="48386"/>
                </a:moveTo>
                <a:lnTo>
                  <a:pt x="625208" y="48386"/>
                </a:lnTo>
                <a:lnTo>
                  <a:pt x="625208" y="94233"/>
                </a:lnTo>
                <a:lnTo>
                  <a:pt x="632955" y="94233"/>
                </a:lnTo>
                <a:lnTo>
                  <a:pt x="632955" y="48386"/>
                </a:lnTo>
                <a:close/>
              </a:path>
              <a:path w="862329" h="95884">
                <a:moveTo>
                  <a:pt x="632955" y="1650"/>
                </a:moveTo>
                <a:lnTo>
                  <a:pt x="625208" y="1650"/>
                </a:lnTo>
                <a:lnTo>
                  <a:pt x="625208" y="41782"/>
                </a:lnTo>
                <a:lnTo>
                  <a:pt x="632955" y="41782"/>
                </a:lnTo>
                <a:lnTo>
                  <a:pt x="632955" y="1650"/>
                </a:lnTo>
                <a:close/>
              </a:path>
              <a:path w="862329" h="95884">
                <a:moveTo>
                  <a:pt x="710933" y="1650"/>
                </a:moveTo>
                <a:lnTo>
                  <a:pt x="659752" y="1650"/>
                </a:lnTo>
                <a:lnTo>
                  <a:pt x="659752" y="94233"/>
                </a:lnTo>
                <a:lnTo>
                  <a:pt x="712330" y="94233"/>
                </a:lnTo>
                <a:lnTo>
                  <a:pt x="712330" y="87629"/>
                </a:lnTo>
                <a:lnTo>
                  <a:pt x="667372" y="87629"/>
                </a:lnTo>
                <a:lnTo>
                  <a:pt x="667372" y="48386"/>
                </a:lnTo>
                <a:lnTo>
                  <a:pt x="703948" y="48386"/>
                </a:lnTo>
                <a:lnTo>
                  <a:pt x="703948" y="41782"/>
                </a:lnTo>
                <a:lnTo>
                  <a:pt x="667372" y="41782"/>
                </a:lnTo>
                <a:lnTo>
                  <a:pt x="667372" y="8254"/>
                </a:lnTo>
                <a:lnTo>
                  <a:pt x="710933" y="8254"/>
                </a:lnTo>
                <a:lnTo>
                  <a:pt x="710933" y="1650"/>
                </a:lnTo>
                <a:close/>
              </a:path>
              <a:path w="862329" h="95884">
                <a:moveTo>
                  <a:pt x="783704" y="1650"/>
                </a:moveTo>
                <a:lnTo>
                  <a:pt x="732523" y="1650"/>
                </a:lnTo>
                <a:lnTo>
                  <a:pt x="732523" y="94233"/>
                </a:lnTo>
                <a:lnTo>
                  <a:pt x="785101" y="94233"/>
                </a:lnTo>
                <a:lnTo>
                  <a:pt x="785101" y="87629"/>
                </a:lnTo>
                <a:lnTo>
                  <a:pt x="740143" y="87629"/>
                </a:lnTo>
                <a:lnTo>
                  <a:pt x="740143" y="48386"/>
                </a:lnTo>
                <a:lnTo>
                  <a:pt x="776719" y="48386"/>
                </a:lnTo>
                <a:lnTo>
                  <a:pt x="776719" y="41782"/>
                </a:lnTo>
                <a:lnTo>
                  <a:pt x="740143" y="41782"/>
                </a:lnTo>
                <a:lnTo>
                  <a:pt x="740143" y="8254"/>
                </a:lnTo>
                <a:lnTo>
                  <a:pt x="783704" y="8254"/>
                </a:lnTo>
                <a:lnTo>
                  <a:pt x="783704" y="1650"/>
                </a:lnTo>
                <a:close/>
              </a:path>
              <a:path w="862329" h="95884">
                <a:moveTo>
                  <a:pt x="832726" y="8254"/>
                </a:moveTo>
                <a:lnTo>
                  <a:pt x="824979" y="8254"/>
                </a:lnTo>
                <a:lnTo>
                  <a:pt x="824979" y="94233"/>
                </a:lnTo>
                <a:lnTo>
                  <a:pt x="832726" y="94233"/>
                </a:lnTo>
                <a:lnTo>
                  <a:pt x="832726" y="8254"/>
                </a:lnTo>
                <a:close/>
              </a:path>
              <a:path w="862329" h="95884">
                <a:moveTo>
                  <a:pt x="861809" y="1650"/>
                </a:moveTo>
                <a:lnTo>
                  <a:pt x="795896" y="1650"/>
                </a:lnTo>
                <a:lnTo>
                  <a:pt x="795896" y="8254"/>
                </a:lnTo>
                <a:lnTo>
                  <a:pt x="861809" y="8254"/>
                </a:lnTo>
                <a:lnTo>
                  <a:pt x="861809" y="16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06700" y="4010698"/>
            <a:ext cx="6479988" cy="4290961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6691" y="8408225"/>
            <a:ext cx="2088007" cy="1470469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002699" y="8408225"/>
            <a:ext cx="2088006" cy="1470469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198694" y="8402269"/>
            <a:ext cx="2087994" cy="1476425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366696" y="8150694"/>
            <a:ext cx="6479997" cy="172801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682895" y="6269697"/>
            <a:ext cx="3163798" cy="1728000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8614117" y="5974855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5" h="113664">
                <a:moveTo>
                  <a:pt x="91186" y="0"/>
                </a:moveTo>
                <a:lnTo>
                  <a:pt x="84328" y="0"/>
                </a:lnTo>
                <a:lnTo>
                  <a:pt x="84328" y="67945"/>
                </a:lnTo>
                <a:lnTo>
                  <a:pt x="91186" y="67945"/>
                </a:lnTo>
                <a:lnTo>
                  <a:pt x="91186" y="36830"/>
                </a:lnTo>
                <a:lnTo>
                  <a:pt x="86360" y="36830"/>
                </a:lnTo>
                <a:lnTo>
                  <a:pt x="86360" y="30988"/>
                </a:lnTo>
                <a:lnTo>
                  <a:pt x="91186" y="30988"/>
                </a:lnTo>
                <a:lnTo>
                  <a:pt x="91186" y="0"/>
                </a:lnTo>
                <a:close/>
              </a:path>
              <a:path w="480695" h="113664">
                <a:moveTo>
                  <a:pt x="30607" y="11684"/>
                </a:moveTo>
                <a:lnTo>
                  <a:pt x="29464" y="11684"/>
                </a:lnTo>
                <a:lnTo>
                  <a:pt x="29464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3" y="65659"/>
                </a:lnTo>
                <a:lnTo>
                  <a:pt x="33213" y="36040"/>
                </a:lnTo>
                <a:lnTo>
                  <a:pt x="32004" y="33693"/>
                </a:lnTo>
                <a:lnTo>
                  <a:pt x="30607" y="27978"/>
                </a:lnTo>
                <a:lnTo>
                  <a:pt x="30607" y="11684"/>
                </a:lnTo>
                <a:close/>
              </a:path>
              <a:path w="480695" h="113664">
                <a:moveTo>
                  <a:pt x="36322" y="11684"/>
                </a:moveTo>
                <a:lnTo>
                  <a:pt x="35179" y="11684"/>
                </a:lnTo>
                <a:lnTo>
                  <a:pt x="35179" y="28790"/>
                </a:lnTo>
                <a:lnTo>
                  <a:pt x="33743" y="34988"/>
                </a:lnTo>
                <a:lnTo>
                  <a:pt x="61214" y="62738"/>
                </a:lnTo>
                <a:lnTo>
                  <a:pt x="64897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2" y="27051"/>
                </a:lnTo>
                <a:lnTo>
                  <a:pt x="36322" y="11684"/>
                </a:lnTo>
                <a:close/>
              </a:path>
              <a:path w="480695" h="113664">
                <a:moveTo>
                  <a:pt x="84328" y="30988"/>
                </a:moveTo>
                <a:lnTo>
                  <a:pt x="58928" y="30988"/>
                </a:lnTo>
                <a:lnTo>
                  <a:pt x="58928" y="36830"/>
                </a:lnTo>
                <a:lnTo>
                  <a:pt x="84328" y="36830"/>
                </a:lnTo>
                <a:lnTo>
                  <a:pt x="84328" y="30988"/>
                </a:lnTo>
                <a:close/>
              </a:path>
              <a:path w="480695" h="113664">
                <a:moveTo>
                  <a:pt x="91186" y="30988"/>
                </a:moveTo>
                <a:lnTo>
                  <a:pt x="86360" y="30988"/>
                </a:lnTo>
                <a:lnTo>
                  <a:pt x="86360" y="36830"/>
                </a:lnTo>
                <a:lnTo>
                  <a:pt x="91186" y="36830"/>
                </a:lnTo>
                <a:lnTo>
                  <a:pt x="91186" y="30988"/>
                </a:lnTo>
                <a:close/>
              </a:path>
              <a:path w="480695" h="113664">
                <a:moveTo>
                  <a:pt x="35179" y="11684"/>
                </a:moveTo>
                <a:lnTo>
                  <a:pt x="30607" y="11684"/>
                </a:lnTo>
                <a:lnTo>
                  <a:pt x="30607" y="27978"/>
                </a:lnTo>
                <a:lnTo>
                  <a:pt x="32004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9" y="28790"/>
                </a:lnTo>
                <a:lnTo>
                  <a:pt x="35179" y="11684"/>
                </a:lnTo>
                <a:close/>
              </a:path>
              <a:path w="480695" h="113664">
                <a:moveTo>
                  <a:pt x="62738" y="8636"/>
                </a:moveTo>
                <a:lnTo>
                  <a:pt x="2540" y="8636"/>
                </a:lnTo>
                <a:lnTo>
                  <a:pt x="2540" y="14478"/>
                </a:lnTo>
                <a:lnTo>
                  <a:pt x="29464" y="14478"/>
                </a:lnTo>
                <a:lnTo>
                  <a:pt x="29464" y="11684"/>
                </a:lnTo>
                <a:lnTo>
                  <a:pt x="62738" y="11684"/>
                </a:lnTo>
                <a:lnTo>
                  <a:pt x="62738" y="8636"/>
                </a:lnTo>
                <a:close/>
              </a:path>
              <a:path w="480695" h="113664">
                <a:moveTo>
                  <a:pt x="62738" y="11684"/>
                </a:moveTo>
                <a:lnTo>
                  <a:pt x="36322" y="11684"/>
                </a:lnTo>
                <a:lnTo>
                  <a:pt x="36322" y="14478"/>
                </a:lnTo>
                <a:lnTo>
                  <a:pt x="62738" y="14478"/>
                </a:lnTo>
                <a:lnTo>
                  <a:pt x="62738" y="11684"/>
                </a:lnTo>
                <a:close/>
              </a:path>
              <a:path w="480695" h="113664">
                <a:moveTo>
                  <a:pt x="91186" y="74676"/>
                </a:moveTo>
                <a:lnTo>
                  <a:pt x="16637" y="74676"/>
                </a:lnTo>
                <a:lnTo>
                  <a:pt x="16637" y="80391"/>
                </a:lnTo>
                <a:lnTo>
                  <a:pt x="84328" y="80391"/>
                </a:lnTo>
                <a:lnTo>
                  <a:pt x="84328" y="113157"/>
                </a:lnTo>
                <a:lnTo>
                  <a:pt x="91186" y="113157"/>
                </a:lnTo>
                <a:lnTo>
                  <a:pt x="91186" y="74676"/>
                </a:lnTo>
                <a:close/>
              </a:path>
              <a:path w="480695" h="113664">
                <a:moveTo>
                  <a:pt x="142494" y="57277"/>
                </a:moveTo>
                <a:lnTo>
                  <a:pt x="115824" y="57277"/>
                </a:lnTo>
                <a:lnTo>
                  <a:pt x="115824" y="62992"/>
                </a:lnTo>
                <a:lnTo>
                  <a:pt x="218059" y="62992"/>
                </a:lnTo>
                <a:lnTo>
                  <a:pt x="218059" y="60325"/>
                </a:lnTo>
                <a:lnTo>
                  <a:pt x="142494" y="60325"/>
                </a:lnTo>
                <a:lnTo>
                  <a:pt x="142494" y="57277"/>
                </a:lnTo>
                <a:close/>
              </a:path>
              <a:path w="480695" h="113664">
                <a:moveTo>
                  <a:pt x="142494" y="40039"/>
                </a:moveTo>
                <a:lnTo>
                  <a:pt x="142494" y="60325"/>
                </a:lnTo>
                <a:lnTo>
                  <a:pt x="149098" y="60325"/>
                </a:lnTo>
                <a:lnTo>
                  <a:pt x="149098" y="41862"/>
                </a:lnTo>
                <a:lnTo>
                  <a:pt x="142494" y="40039"/>
                </a:lnTo>
                <a:close/>
              </a:path>
              <a:path w="480695" h="113664">
                <a:moveTo>
                  <a:pt x="185039" y="57277"/>
                </a:moveTo>
                <a:lnTo>
                  <a:pt x="149098" y="57277"/>
                </a:lnTo>
                <a:lnTo>
                  <a:pt x="149098" y="60325"/>
                </a:lnTo>
                <a:lnTo>
                  <a:pt x="185039" y="60325"/>
                </a:lnTo>
                <a:lnTo>
                  <a:pt x="185039" y="57277"/>
                </a:lnTo>
                <a:close/>
              </a:path>
              <a:path w="480695" h="113664">
                <a:moveTo>
                  <a:pt x="191770" y="39934"/>
                </a:moveTo>
                <a:lnTo>
                  <a:pt x="185039" y="41792"/>
                </a:lnTo>
                <a:lnTo>
                  <a:pt x="185039" y="60325"/>
                </a:lnTo>
                <a:lnTo>
                  <a:pt x="191770" y="60325"/>
                </a:lnTo>
                <a:lnTo>
                  <a:pt x="191770" y="39934"/>
                </a:lnTo>
                <a:close/>
              </a:path>
              <a:path w="480695" h="113664">
                <a:moveTo>
                  <a:pt x="218059" y="57277"/>
                </a:moveTo>
                <a:lnTo>
                  <a:pt x="191770" y="57277"/>
                </a:lnTo>
                <a:lnTo>
                  <a:pt x="191770" y="60325"/>
                </a:lnTo>
                <a:lnTo>
                  <a:pt x="218059" y="60325"/>
                </a:lnTo>
                <a:lnTo>
                  <a:pt x="218059" y="57277"/>
                </a:lnTo>
                <a:close/>
              </a:path>
              <a:path w="480695" h="113664">
                <a:moveTo>
                  <a:pt x="185039" y="38608"/>
                </a:moveTo>
                <a:lnTo>
                  <a:pt x="149098" y="38608"/>
                </a:lnTo>
                <a:lnTo>
                  <a:pt x="149098" y="41862"/>
                </a:lnTo>
                <a:lnTo>
                  <a:pt x="151892" y="42633"/>
                </a:lnTo>
                <a:lnTo>
                  <a:pt x="158838" y="43434"/>
                </a:lnTo>
                <a:lnTo>
                  <a:pt x="175006" y="43434"/>
                </a:lnTo>
                <a:lnTo>
                  <a:pt x="181991" y="42633"/>
                </a:lnTo>
                <a:lnTo>
                  <a:pt x="185039" y="41792"/>
                </a:lnTo>
                <a:lnTo>
                  <a:pt x="185039" y="38608"/>
                </a:lnTo>
                <a:close/>
              </a:path>
              <a:path w="480695" h="113664">
                <a:moveTo>
                  <a:pt x="149098" y="38608"/>
                </a:moveTo>
                <a:lnTo>
                  <a:pt x="142494" y="38608"/>
                </a:lnTo>
                <a:lnTo>
                  <a:pt x="142494" y="40039"/>
                </a:lnTo>
                <a:lnTo>
                  <a:pt x="149098" y="41862"/>
                </a:lnTo>
                <a:lnTo>
                  <a:pt x="149098" y="38608"/>
                </a:lnTo>
                <a:close/>
              </a:path>
              <a:path w="480695" h="113664">
                <a:moveTo>
                  <a:pt x="191770" y="38608"/>
                </a:moveTo>
                <a:lnTo>
                  <a:pt x="185039" y="38608"/>
                </a:lnTo>
                <a:lnTo>
                  <a:pt x="185039" y="41792"/>
                </a:lnTo>
                <a:lnTo>
                  <a:pt x="191770" y="39934"/>
                </a:lnTo>
                <a:lnTo>
                  <a:pt x="191770" y="38608"/>
                </a:lnTo>
                <a:close/>
              </a:path>
              <a:path w="480695" h="113664">
                <a:moveTo>
                  <a:pt x="175006" y="2286"/>
                </a:moveTo>
                <a:lnTo>
                  <a:pt x="158838" y="2286"/>
                </a:lnTo>
                <a:lnTo>
                  <a:pt x="151892" y="3111"/>
                </a:lnTo>
                <a:lnTo>
                  <a:pt x="140208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2" y="18453"/>
                </a:lnTo>
                <a:lnTo>
                  <a:pt x="127762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8" y="39408"/>
                </a:lnTo>
                <a:lnTo>
                  <a:pt x="142494" y="40039"/>
                </a:lnTo>
                <a:lnTo>
                  <a:pt x="142494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3" y="37363"/>
                </a:lnTo>
                <a:lnTo>
                  <a:pt x="145161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7" y="25996"/>
                </a:lnTo>
                <a:lnTo>
                  <a:pt x="134747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5" y="6413"/>
                </a:lnTo>
                <a:lnTo>
                  <a:pt x="181991" y="3111"/>
                </a:lnTo>
                <a:lnTo>
                  <a:pt x="175006" y="2286"/>
                </a:lnTo>
                <a:close/>
              </a:path>
              <a:path w="480695" h="113664">
                <a:moveTo>
                  <a:pt x="195210" y="38608"/>
                </a:moveTo>
                <a:lnTo>
                  <a:pt x="191770" y="38608"/>
                </a:lnTo>
                <a:lnTo>
                  <a:pt x="191770" y="39934"/>
                </a:lnTo>
                <a:lnTo>
                  <a:pt x="193675" y="39408"/>
                </a:lnTo>
                <a:lnTo>
                  <a:pt x="195210" y="38608"/>
                </a:lnTo>
                <a:close/>
              </a:path>
              <a:path w="480695" h="113664">
                <a:moveTo>
                  <a:pt x="196261" y="7747"/>
                </a:moveTo>
                <a:lnTo>
                  <a:pt x="173482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6" y="19723"/>
                </a:lnTo>
                <a:lnTo>
                  <a:pt x="199136" y="25996"/>
                </a:lnTo>
                <a:lnTo>
                  <a:pt x="173482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1" y="27178"/>
                </a:lnTo>
                <a:lnTo>
                  <a:pt x="206121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5" h="113664">
                <a:moveTo>
                  <a:pt x="167005" y="73279"/>
                </a:moveTo>
                <a:lnTo>
                  <a:pt x="128524" y="86614"/>
                </a:lnTo>
                <a:lnTo>
                  <a:pt x="128524" y="99402"/>
                </a:lnTo>
                <a:lnTo>
                  <a:pt x="167005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2" y="96012"/>
                </a:lnTo>
                <a:lnTo>
                  <a:pt x="135382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5" y="73279"/>
                </a:lnTo>
                <a:close/>
              </a:path>
              <a:path w="480695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8" y="90004"/>
                </a:lnTo>
                <a:lnTo>
                  <a:pt x="198628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6" y="99402"/>
                </a:lnTo>
                <a:lnTo>
                  <a:pt x="205486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5" h="113664">
                <a:moveTo>
                  <a:pt x="298450" y="10414"/>
                </a:moveTo>
                <a:lnTo>
                  <a:pt x="297434" y="10414"/>
                </a:lnTo>
                <a:lnTo>
                  <a:pt x="297333" y="38773"/>
                </a:lnTo>
                <a:lnTo>
                  <a:pt x="296557" y="43281"/>
                </a:lnTo>
                <a:lnTo>
                  <a:pt x="274485" y="78384"/>
                </a:lnTo>
                <a:lnTo>
                  <a:pt x="267208" y="83058"/>
                </a:lnTo>
                <a:lnTo>
                  <a:pt x="271399" y="88519"/>
                </a:lnTo>
                <a:lnTo>
                  <a:pt x="298577" y="55841"/>
                </a:lnTo>
                <a:lnTo>
                  <a:pt x="300828" y="48651"/>
                </a:lnTo>
                <a:lnTo>
                  <a:pt x="299339" y="44107"/>
                </a:lnTo>
                <a:lnTo>
                  <a:pt x="298476" y="38773"/>
                </a:lnTo>
                <a:lnTo>
                  <a:pt x="298450" y="10414"/>
                </a:lnTo>
                <a:close/>
              </a:path>
              <a:path w="480695" h="113664">
                <a:moveTo>
                  <a:pt x="304038" y="10414"/>
                </a:moveTo>
                <a:lnTo>
                  <a:pt x="303022" y="10414"/>
                </a:lnTo>
                <a:lnTo>
                  <a:pt x="303022" y="38773"/>
                </a:lnTo>
                <a:lnTo>
                  <a:pt x="302133" y="44488"/>
                </a:lnTo>
                <a:lnTo>
                  <a:pt x="322110" y="81114"/>
                </a:lnTo>
                <a:lnTo>
                  <a:pt x="329946" y="86233"/>
                </a:lnTo>
                <a:lnTo>
                  <a:pt x="334264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8" y="10414"/>
                </a:lnTo>
                <a:close/>
              </a:path>
              <a:path w="480695" h="113664">
                <a:moveTo>
                  <a:pt x="303022" y="10414"/>
                </a:moveTo>
                <a:lnTo>
                  <a:pt x="298450" y="10414"/>
                </a:lnTo>
                <a:lnTo>
                  <a:pt x="298476" y="38773"/>
                </a:lnTo>
                <a:lnTo>
                  <a:pt x="299339" y="44107"/>
                </a:lnTo>
                <a:lnTo>
                  <a:pt x="300828" y="48651"/>
                </a:lnTo>
                <a:lnTo>
                  <a:pt x="302133" y="44488"/>
                </a:lnTo>
                <a:lnTo>
                  <a:pt x="303022" y="38773"/>
                </a:lnTo>
                <a:lnTo>
                  <a:pt x="303022" y="10414"/>
                </a:lnTo>
                <a:close/>
              </a:path>
              <a:path w="480695" h="113664">
                <a:moveTo>
                  <a:pt x="354330" y="0"/>
                </a:moveTo>
                <a:lnTo>
                  <a:pt x="347472" y="0"/>
                </a:lnTo>
                <a:lnTo>
                  <a:pt x="347472" y="113157"/>
                </a:lnTo>
                <a:lnTo>
                  <a:pt x="354330" y="113157"/>
                </a:lnTo>
                <a:lnTo>
                  <a:pt x="354330" y="53086"/>
                </a:lnTo>
                <a:lnTo>
                  <a:pt x="352552" y="53086"/>
                </a:lnTo>
                <a:lnTo>
                  <a:pt x="352552" y="47244"/>
                </a:lnTo>
                <a:lnTo>
                  <a:pt x="354330" y="47244"/>
                </a:lnTo>
                <a:lnTo>
                  <a:pt x="354330" y="0"/>
                </a:lnTo>
                <a:close/>
              </a:path>
              <a:path w="480695" h="113664">
                <a:moveTo>
                  <a:pt x="354330" y="47244"/>
                </a:moveTo>
                <a:lnTo>
                  <a:pt x="352552" y="47244"/>
                </a:lnTo>
                <a:lnTo>
                  <a:pt x="352552" y="53086"/>
                </a:lnTo>
                <a:lnTo>
                  <a:pt x="354330" y="53086"/>
                </a:lnTo>
                <a:lnTo>
                  <a:pt x="354330" y="47244"/>
                </a:lnTo>
                <a:close/>
              </a:path>
              <a:path w="480695" h="113664">
                <a:moveTo>
                  <a:pt x="374142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74142" y="53086"/>
                </a:lnTo>
                <a:lnTo>
                  <a:pt x="374142" y="47244"/>
                </a:lnTo>
                <a:close/>
              </a:path>
              <a:path w="480695" h="113664">
                <a:moveTo>
                  <a:pt x="458470" y="2413"/>
                </a:moveTo>
                <a:lnTo>
                  <a:pt x="451866" y="2413"/>
                </a:lnTo>
                <a:lnTo>
                  <a:pt x="451866" y="107061"/>
                </a:lnTo>
                <a:lnTo>
                  <a:pt x="458470" y="107061"/>
                </a:lnTo>
                <a:lnTo>
                  <a:pt x="458470" y="64516"/>
                </a:lnTo>
                <a:lnTo>
                  <a:pt x="456057" y="64516"/>
                </a:lnTo>
                <a:lnTo>
                  <a:pt x="456057" y="58674"/>
                </a:lnTo>
                <a:lnTo>
                  <a:pt x="458470" y="58674"/>
                </a:lnTo>
                <a:lnTo>
                  <a:pt x="458470" y="36322"/>
                </a:lnTo>
                <a:lnTo>
                  <a:pt x="456057" y="36322"/>
                </a:lnTo>
                <a:lnTo>
                  <a:pt x="456057" y="30480"/>
                </a:lnTo>
                <a:lnTo>
                  <a:pt x="458470" y="30480"/>
                </a:lnTo>
                <a:lnTo>
                  <a:pt x="458470" y="2413"/>
                </a:lnTo>
                <a:close/>
              </a:path>
              <a:path w="480695" h="113664">
                <a:moveTo>
                  <a:pt x="428371" y="13208"/>
                </a:moveTo>
                <a:lnTo>
                  <a:pt x="389001" y="13208"/>
                </a:lnTo>
                <a:lnTo>
                  <a:pt x="389001" y="19050"/>
                </a:lnTo>
                <a:lnTo>
                  <a:pt x="421894" y="19050"/>
                </a:lnTo>
                <a:lnTo>
                  <a:pt x="421894" y="44450"/>
                </a:lnTo>
                <a:lnTo>
                  <a:pt x="389255" y="44450"/>
                </a:lnTo>
                <a:lnTo>
                  <a:pt x="389255" y="84709"/>
                </a:lnTo>
                <a:lnTo>
                  <a:pt x="403225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87" y="82765"/>
                </a:lnTo>
                <a:lnTo>
                  <a:pt x="439293" y="81407"/>
                </a:lnTo>
                <a:lnTo>
                  <a:pt x="395859" y="81280"/>
                </a:lnTo>
                <a:lnTo>
                  <a:pt x="395859" y="50165"/>
                </a:lnTo>
                <a:lnTo>
                  <a:pt x="428371" y="50165"/>
                </a:lnTo>
                <a:lnTo>
                  <a:pt x="428371" y="13208"/>
                </a:lnTo>
                <a:close/>
              </a:path>
              <a:path w="480695" h="113664">
                <a:moveTo>
                  <a:pt x="438658" y="75565"/>
                </a:moveTo>
                <a:lnTo>
                  <a:pt x="430606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9" y="78867"/>
                </a:lnTo>
                <a:lnTo>
                  <a:pt x="395859" y="81280"/>
                </a:lnTo>
                <a:lnTo>
                  <a:pt x="439279" y="81280"/>
                </a:lnTo>
                <a:lnTo>
                  <a:pt x="438658" y="75565"/>
                </a:lnTo>
                <a:close/>
              </a:path>
              <a:path w="480695" h="113664">
                <a:moveTo>
                  <a:pt x="451866" y="58674"/>
                </a:moveTo>
                <a:lnTo>
                  <a:pt x="435356" y="58674"/>
                </a:lnTo>
                <a:lnTo>
                  <a:pt x="435356" y="64516"/>
                </a:lnTo>
                <a:lnTo>
                  <a:pt x="451866" y="64516"/>
                </a:lnTo>
                <a:lnTo>
                  <a:pt x="451866" y="58674"/>
                </a:lnTo>
                <a:close/>
              </a:path>
              <a:path w="480695" h="113664">
                <a:moveTo>
                  <a:pt x="458470" y="58674"/>
                </a:moveTo>
                <a:lnTo>
                  <a:pt x="456057" y="58674"/>
                </a:lnTo>
                <a:lnTo>
                  <a:pt x="456057" y="64516"/>
                </a:lnTo>
                <a:lnTo>
                  <a:pt x="458470" y="64516"/>
                </a:lnTo>
                <a:lnTo>
                  <a:pt x="458470" y="58674"/>
                </a:lnTo>
                <a:close/>
              </a:path>
              <a:path w="480695" h="113664">
                <a:moveTo>
                  <a:pt x="451866" y="30480"/>
                </a:moveTo>
                <a:lnTo>
                  <a:pt x="435356" y="30480"/>
                </a:lnTo>
                <a:lnTo>
                  <a:pt x="435356" y="36322"/>
                </a:lnTo>
                <a:lnTo>
                  <a:pt x="451866" y="36322"/>
                </a:lnTo>
                <a:lnTo>
                  <a:pt x="451866" y="30480"/>
                </a:lnTo>
                <a:close/>
              </a:path>
              <a:path w="480695" h="113664">
                <a:moveTo>
                  <a:pt x="458470" y="30480"/>
                </a:moveTo>
                <a:lnTo>
                  <a:pt x="456057" y="30480"/>
                </a:lnTo>
                <a:lnTo>
                  <a:pt x="456057" y="36322"/>
                </a:lnTo>
                <a:lnTo>
                  <a:pt x="458470" y="36322"/>
                </a:lnTo>
                <a:lnTo>
                  <a:pt x="458470" y="30480"/>
                </a:lnTo>
                <a:close/>
              </a:path>
              <a:path w="480695" h="113664">
                <a:moveTo>
                  <a:pt x="480568" y="0"/>
                </a:moveTo>
                <a:lnTo>
                  <a:pt x="473837" y="0"/>
                </a:lnTo>
                <a:lnTo>
                  <a:pt x="473837" y="113157"/>
                </a:lnTo>
                <a:lnTo>
                  <a:pt x="480568" y="113157"/>
                </a:lnTo>
                <a:lnTo>
                  <a:pt x="480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366696" y="5976289"/>
            <a:ext cx="167411" cy="167411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811470" y="10261852"/>
            <a:ext cx="55880" cy="87630"/>
          </a:xfrm>
          <a:custGeom>
            <a:avLst/>
            <a:gdLst/>
            <a:ahLst/>
            <a:cxnLst/>
            <a:rect l="l" t="t" r="r" b="b"/>
            <a:pathLst>
              <a:path w="55880" h="87629">
                <a:moveTo>
                  <a:pt x="9396" y="69037"/>
                </a:moveTo>
                <a:lnTo>
                  <a:pt x="1293" y="78181"/>
                </a:lnTo>
                <a:lnTo>
                  <a:pt x="3795" y="80771"/>
                </a:lnTo>
                <a:lnTo>
                  <a:pt x="6907" y="82981"/>
                </a:lnTo>
                <a:lnTo>
                  <a:pt x="14298" y="86639"/>
                </a:lnTo>
                <a:lnTo>
                  <a:pt x="18692" y="87553"/>
                </a:lnTo>
                <a:lnTo>
                  <a:pt x="27925" y="87553"/>
                </a:lnTo>
                <a:lnTo>
                  <a:pt x="31889" y="86639"/>
                </a:lnTo>
                <a:lnTo>
                  <a:pt x="39406" y="83070"/>
                </a:lnTo>
                <a:lnTo>
                  <a:pt x="42810" y="80327"/>
                </a:lnTo>
                <a:lnTo>
                  <a:pt x="47031" y="75209"/>
                </a:lnTo>
                <a:lnTo>
                  <a:pt x="20382" y="75209"/>
                </a:lnTo>
                <a:lnTo>
                  <a:pt x="17892" y="74637"/>
                </a:lnTo>
                <a:lnTo>
                  <a:pt x="13016" y="72351"/>
                </a:lnTo>
                <a:lnTo>
                  <a:pt x="11009" y="70865"/>
                </a:lnTo>
                <a:lnTo>
                  <a:pt x="9396" y="69037"/>
                </a:lnTo>
                <a:close/>
              </a:path>
              <a:path w="55880" h="87629">
                <a:moveTo>
                  <a:pt x="47997" y="11429"/>
                </a:moveTo>
                <a:lnTo>
                  <a:pt x="29132" y="11429"/>
                </a:lnTo>
                <a:lnTo>
                  <a:pt x="31837" y="12433"/>
                </a:lnTo>
                <a:lnTo>
                  <a:pt x="36561" y="16471"/>
                </a:lnTo>
                <a:lnTo>
                  <a:pt x="38441" y="19672"/>
                </a:lnTo>
                <a:lnTo>
                  <a:pt x="41171" y="28435"/>
                </a:lnTo>
                <a:lnTo>
                  <a:pt x="41785" y="33604"/>
                </a:lnTo>
                <a:lnTo>
                  <a:pt x="41857" y="34961"/>
                </a:lnTo>
                <a:lnTo>
                  <a:pt x="42543" y="44119"/>
                </a:lnTo>
                <a:lnTo>
                  <a:pt x="41857" y="45008"/>
                </a:lnTo>
                <a:lnTo>
                  <a:pt x="41831" y="47980"/>
                </a:lnTo>
                <a:lnTo>
                  <a:pt x="41362" y="53022"/>
                </a:lnTo>
                <a:lnTo>
                  <a:pt x="25474" y="75209"/>
                </a:lnTo>
                <a:lnTo>
                  <a:pt x="47031" y="75209"/>
                </a:lnTo>
                <a:lnTo>
                  <a:pt x="48906" y="72936"/>
                </a:lnTo>
                <a:lnTo>
                  <a:pt x="51293" y="68160"/>
                </a:lnTo>
                <a:lnTo>
                  <a:pt x="54722" y="56426"/>
                </a:lnTo>
                <a:lnTo>
                  <a:pt x="55548" y="49656"/>
                </a:lnTo>
                <a:lnTo>
                  <a:pt x="55497" y="33604"/>
                </a:lnTo>
                <a:lnTo>
                  <a:pt x="54799" y="28016"/>
                </a:lnTo>
                <a:lnTo>
                  <a:pt x="51674" y="17576"/>
                </a:lnTo>
                <a:lnTo>
                  <a:pt x="49528" y="13296"/>
                </a:lnTo>
                <a:lnTo>
                  <a:pt x="47997" y="11429"/>
                </a:lnTo>
                <a:close/>
              </a:path>
              <a:path w="55880" h="87629">
                <a:moveTo>
                  <a:pt x="29780" y="0"/>
                </a:moveTo>
                <a:lnTo>
                  <a:pt x="21093" y="0"/>
                </a:lnTo>
                <a:lnTo>
                  <a:pt x="16813" y="1142"/>
                </a:lnTo>
                <a:lnTo>
                  <a:pt x="0" y="34302"/>
                </a:lnTo>
                <a:lnTo>
                  <a:pt x="938" y="38785"/>
                </a:lnTo>
                <a:lnTo>
                  <a:pt x="5053" y="46710"/>
                </a:lnTo>
                <a:lnTo>
                  <a:pt x="7872" y="49656"/>
                </a:lnTo>
                <a:lnTo>
                  <a:pt x="15035" y="53543"/>
                </a:lnTo>
                <a:lnTo>
                  <a:pt x="19188" y="54521"/>
                </a:lnTo>
                <a:lnTo>
                  <a:pt x="26046" y="54521"/>
                </a:lnTo>
                <a:lnTo>
                  <a:pt x="41857" y="45008"/>
                </a:lnTo>
                <a:lnTo>
                  <a:pt x="41857" y="43776"/>
                </a:lnTo>
                <a:lnTo>
                  <a:pt x="23950" y="43776"/>
                </a:lnTo>
                <a:lnTo>
                  <a:pt x="21690" y="43167"/>
                </a:lnTo>
                <a:lnTo>
                  <a:pt x="17803" y="40728"/>
                </a:lnTo>
                <a:lnTo>
                  <a:pt x="16318" y="38950"/>
                </a:lnTo>
                <a:lnTo>
                  <a:pt x="14260" y="34302"/>
                </a:lnTo>
                <a:lnTo>
                  <a:pt x="13752" y="31432"/>
                </a:lnTo>
                <a:lnTo>
                  <a:pt x="13752" y="24422"/>
                </a:lnTo>
                <a:lnTo>
                  <a:pt x="23798" y="11429"/>
                </a:lnTo>
                <a:lnTo>
                  <a:pt x="47997" y="11429"/>
                </a:lnTo>
                <a:lnTo>
                  <a:pt x="44029" y="6591"/>
                </a:lnTo>
                <a:lnTo>
                  <a:pt x="40854" y="4089"/>
                </a:lnTo>
                <a:lnTo>
                  <a:pt x="33615" y="812"/>
                </a:lnTo>
                <a:lnTo>
                  <a:pt x="29780" y="0"/>
                </a:lnTo>
                <a:close/>
              </a:path>
              <a:path w="55880" h="87629">
                <a:moveTo>
                  <a:pt x="41857" y="34961"/>
                </a:moveTo>
                <a:lnTo>
                  <a:pt x="41857" y="45008"/>
                </a:lnTo>
                <a:lnTo>
                  <a:pt x="42543" y="44119"/>
                </a:lnTo>
                <a:lnTo>
                  <a:pt x="41857" y="34961"/>
                </a:lnTo>
                <a:close/>
              </a:path>
              <a:path w="55880" h="87629">
                <a:moveTo>
                  <a:pt x="41756" y="33604"/>
                </a:moveTo>
                <a:lnTo>
                  <a:pt x="39457" y="37185"/>
                </a:lnTo>
                <a:lnTo>
                  <a:pt x="36980" y="39776"/>
                </a:lnTo>
                <a:lnTo>
                  <a:pt x="31646" y="42976"/>
                </a:lnTo>
                <a:lnTo>
                  <a:pt x="29056" y="43776"/>
                </a:lnTo>
                <a:lnTo>
                  <a:pt x="41857" y="43776"/>
                </a:lnTo>
                <a:lnTo>
                  <a:pt x="41756" y="3360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4723656" y="10261846"/>
            <a:ext cx="117728" cy="87553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172" y="1026325"/>
            <a:ext cx="2265680" cy="296545"/>
          </a:xfrm>
          <a:custGeom>
            <a:avLst/>
            <a:gdLst/>
            <a:ahLst/>
            <a:cxnLst/>
            <a:rect l="l" t="t" r="r" b="b"/>
            <a:pathLst>
              <a:path w="2265680" h="296544">
                <a:moveTo>
                  <a:pt x="71983" y="192176"/>
                </a:moveTo>
                <a:lnTo>
                  <a:pt x="30378" y="192176"/>
                </a:lnTo>
                <a:lnTo>
                  <a:pt x="30378" y="290575"/>
                </a:lnTo>
                <a:lnTo>
                  <a:pt x="231800" y="290575"/>
                </a:lnTo>
                <a:lnTo>
                  <a:pt x="231800" y="257555"/>
                </a:lnTo>
                <a:lnTo>
                  <a:pt x="71983" y="257555"/>
                </a:lnTo>
                <a:lnTo>
                  <a:pt x="71983" y="192176"/>
                </a:lnTo>
                <a:close/>
              </a:path>
              <a:path w="2265680" h="296544">
                <a:moveTo>
                  <a:pt x="221234" y="2641"/>
                </a:moveTo>
                <a:lnTo>
                  <a:pt x="179628" y="2641"/>
                </a:lnTo>
                <a:lnTo>
                  <a:pt x="179628" y="214629"/>
                </a:lnTo>
                <a:lnTo>
                  <a:pt x="221234" y="214629"/>
                </a:lnTo>
                <a:lnTo>
                  <a:pt x="221234" y="116230"/>
                </a:lnTo>
                <a:lnTo>
                  <a:pt x="260858" y="116230"/>
                </a:lnTo>
                <a:lnTo>
                  <a:pt x="260858" y="82549"/>
                </a:lnTo>
                <a:lnTo>
                  <a:pt x="221234" y="82549"/>
                </a:lnTo>
                <a:lnTo>
                  <a:pt x="221234" y="2641"/>
                </a:lnTo>
                <a:close/>
              </a:path>
              <a:path w="2265680" h="296544">
                <a:moveTo>
                  <a:pt x="132080" y="25755"/>
                </a:moveTo>
                <a:lnTo>
                  <a:pt x="0" y="25755"/>
                </a:lnTo>
                <a:lnTo>
                  <a:pt x="0" y="166420"/>
                </a:lnTo>
                <a:lnTo>
                  <a:pt x="24434" y="166420"/>
                </a:lnTo>
                <a:lnTo>
                  <a:pt x="67887" y="165858"/>
                </a:lnTo>
                <a:lnTo>
                  <a:pt x="102857" y="164398"/>
                </a:lnTo>
                <a:lnTo>
                  <a:pt x="132626" y="161638"/>
                </a:lnTo>
                <a:lnTo>
                  <a:pt x="160477" y="157175"/>
                </a:lnTo>
                <a:lnTo>
                  <a:pt x="157056" y="132740"/>
                </a:lnTo>
                <a:lnTo>
                  <a:pt x="40944" y="132740"/>
                </a:lnTo>
                <a:lnTo>
                  <a:pt x="40944" y="58775"/>
                </a:lnTo>
                <a:lnTo>
                  <a:pt x="132080" y="58775"/>
                </a:lnTo>
                <a:lnTo>
                  <a:pt x="132080" y="25755"/>
                </a:lnTo>
                <a:close/>
              </a:path>
              <a:path w="2265680" h="296544">
                <a:moveTo>
                  <a:pt x="155854" y="124155"/>
                </a:moveTo>
                <a:lnTo>
                  <a:pt x="131538" y="128282"/>
                </a:lnTo>
                <a:lnTo>
                  <a:pt x="105952" y="130924"/>
                </a:lnTo>
                <a:lnTo>
                  <a:pt x="76590" y="132327"/>
                </a:lnTo>
                <a:lnTo>
                  <a:pt x="40944" y="132740"/>
                </a:lnTo>
                <a:lnTo>
                  <a:pt x="157056" y="132740"/>
                </a:lnTo>
                <a:lnTo>
                  <a:pt x="155854" y="124155"/>
                </a:lnTo>
                <a:close/>
              </a:path>
              <a:path w="2265680" h="296544">
                <a:moveTo>
                  <a:pt x="542188" y="227837"/>
                </a:moveTo>
                <a:lnTo>
                  <a:pt x="273405" y="227837"/>
                </a:lnTo>
                <a:lnTo>
                  <a:pt x="273405" y="261518"/>
                </a:lnTo>
                <a:lnTo>
                  <a:pt x="542188" y="261518"/>
                </a:lnTo>
                <a:lnTo>
                  <a:pt x="542188" y="227837"/>
                </a:lnTo>
                <a:close/>
              </a:path>
              <a:path w="2265680" h="296544">
                <a:moveTo>
                  <a:pt x="518414" y="149910"/>
                </a:moveTo>
                <a:lnTo>
                  <a:pt x="295859" y="149910"/>
                </a:lnTo>
                <a:lnTo>
                  <a:pt x="295859" y="182270"/>
                </a:lnTo>
                <a:lnTo>
                  <a:pt x="518414" y="182270"/>
                </a:lnTo>
                <a:lnTo>
                  <a:pt x="518414" y="149910"/>
                </a:lnTo>
                <a:close/>
              </a:path>
              <a:path w="2265680" h="296544">
                <a:moveTo>
                  <a:pt x="376428" y="60756"/>
                </a:moveTo>
                <a:lnTo>
                  <a:pt x="334822" y="60756"/>
                </a:lnTo>
                <a:lnTo>
                  <a:pt x="334822" y="149910"/>
                </a:lnTo>
                <a:lnTo>
                  <a:pt x="376428" y="149910"/>
                </a:lnTo>
                <a:lnTo>
                  <a:pt x="376428" y="60756"/>
                </a:lnTo>
                <a:close/>
              </a:path>
              <a:path w="2265680" h="296544">
                <a:moveTo>
                  <a:pt x="478129" y="60756"/>
                </a:moveTo>
                <a:lnTo>
                  <a:pt x="437845" y="60756"/>
                </a:lnTo>
                <a:lnTo>
                  <a:pt x="437845" y="149910"/>
                </a:lnTo>
                <a:lnTo>
                  <a:pt x="478129" y="149910"/>
                </a:lnTo>
                <a:lnTo>
                  <a:pt x="478129" y="60756"/>
                </a:lnTo>
                <a:close/>
              </a:path>
              <a:path w="2265680" h="296544">
                <a:moveTo>
                  <a:pt x="519734" y="28397"/>
                </a:moveTo>
                <a:lnTo>
                  <a:pt x="294538" y="28397"/>
                </a:lnTo>
                <a:lnTo>
                  <a:pt x="294538" y="60756"/>
                </a:lnTo>
                <a:lnTo>
                  <a:pt x="519734" y="60756"/>
                </a:lnTo>
                <a:lnTo>
                  <a:pt x="519734" y="28397"/>
                </a:lnTo>
                <a:close/>
              </a:path>
              <a:path w="2265680" h="296544">
                <a:moveTo>
                  <a:pt x="790498" y="1981"/>
                </a:moveTo>
                <a:lnTo>
                  <a:pt x="749554" y="1981"/>
                </a:lnTo>
                <a:lnTo>
                  <a:pt x="749554" y="296519"/>
                </a:lnTo>
                <a:lnTo>
                  <a:pt x="790498" y="296519"/>
                </a:lnTo>
                <a:lnTo>
                  <a:pt x="790498" y="147269"/>
                </a:lnTo>
                <a:lnTo>
                  <a:pt x="833424" y="147269"/>
                </a:lnTo>
                <a:lnTo>
                  <a:pt x="833424" y="112928"/>
                </a:lnTo>
                <a:lnTo>
                  <a:pt x="790498" y="112928"/>
                </a:lnTo>
                <a:lnTo>
                  <a:pt x="790498" y="1981"/>
                </a:lnTo>
                <a:close/>
              </a:path>
              <a:path w="2265680" h="296544">
                <a:moveTo>
                  <a:pt x="706628" y="27076"/>
                </a:moveTo>
                <a:lnTo>
                  <a:pt x="570585" y="27076"/>
                </a:lnTo>
                <a:lnTo>
                  <a:pt x="570585" y="60096"/>
                </a:lnTo>
                <a:lnTo>
                  <a:pt x="665683" y="60096"/>
                </a:lnTo>
                <a:lnTo>
                  <a:pt x="665683" y="108305"/>
                </a:lnTo>
                <a:lnTo>
                  <a:pt x="571246" y="108305"/>
                </a:lnTo>
                <a:lnTo>
                  <a:pt x="571246" y="227837"/>
                </a:lnTo>
                <a:lnTo>
                  <a:pt x="595680" y="227837"/>
                </a:lnTo>
                <a:lnTo>
                  <a:pt x="632642" y="227590"/>
                </a:lnTo>
                <a:lnTo>
                  <a:pt x="666756" y="226104"/>
                </a:lnTo>
                <a:lnTo>
                  <a:pt x="699508" y="223008"/>
                </a:lnTo>
                <a:lnTo>
                  <a:pt x="732383" y="217931"/>
                </a:lnTo>
                <a:lnTo>
                  <a:pt x="730006" y="194157"/>
                </a:lnTo>
                <a:lnTo>
                  <a:pt x="612190" y="194157"/>
                </a:lnTo>
                <a:lnTo>
                  <a:pt x="612190" y="140665"/>
                </a:lnTo>
                <a:lnTo>
                  <a:pt x="706628" y="140665"/>
                </a:lnTo>
                <a:lnTo>
                  <a:pt x="706628" y="27076"/>
                </a:lnTo>
                <a:close/>
              </a:path>
              <a:path w="2265680" h="296544">
                <a:moveTo>
                  <a:pt x="729081" y="184911"/>
                </a:moveTo>
                <a:lnTo>
                  <a:pt x="700416" y="189096"/>
                </a:lnTo>
                <a:lnTo>
                  <a:pt x="672122" y="191887"/>
                </a:lnTo>
                <a:lnTo>
                  <a:pt x="643085" y="193502"/>
                </a:lnTo>
                <a:lnTo>
                  <a:pt x="612190" y="194157"/>
                </a:lnTo>
                <a:lnTo>
                  <a:pt x="730006" y="194157"/>
                </a:lnTo>
                <a:lnTo>
                  <a:pt x="729081" y="184911"/>
                </a:lnTo>
                <a:close/>
              </a:path>
              <a:path w="2265680" h="296544">
                <a:moveTo>
                  <a:pt x="1152626" y="1981"/>
                </a:moveTo>
                <a:lnTo>
                  <a:pt x="1111021" y="1981"/>
                </a:lnTo>
                <a:lnTo>
                  <a:pt x="1111021" y="178968"/>
                </a:lnTo>
                <a:lnTo>
                  <a:pt x="1152626" y="178968"/>
                </a:lnTo>
                <a:lnTo>
                  <a:pt x="1152626" y="107645"/>
                </a:lnTo>
                <a:lnTo>
                  <a:pt x="1192250" y="107645"/>
                </a:lnTo>
                <a:lnTo>
                  <a:pt x="1192250" y="73964"/>
                </a:lnTo>
                <a:lnTo>
                  <a:pt x="1152626" y="73964"/>
                </a:lnTo>
                <a:lnTo>
                  <a:pt x="1152626" y="1981"/>
                </a:lnTo>
                <a:close/>
              </a:path>
              <a:path w="2265680" h="296544">
                <a:moveTo>
                  <a:pt x="969035" y="20472"/>
                </a:moveTo>
                <a:lnTo>
                  <a:pt x="928090" y="20472"/>
                </a:lnTo>
                <a:lnTo>
                  <a:pt x="928090" y="163118"/>
                </a:lnTo>
                <a:lnTo>
                  <a:pt x="1070737" y="163118"/>
                </a:lnTo>
                <a:lnTo>
                  <a:pt x="1070737" y="130759"/>
                </a:lnTo>
                <a:lnTo>
                  <a:pt x="969035" y="130759"/>
                </a:lnTo>
                <a:lnTo>
                  <a:pt x="969035" y="91795"/>
                </a:lnTo>
                <a:lnTo>
                  <a:pt x="1070737" y="91795"/>
                </a:lnTo>
                <a:lnTo>
                  <a:pt x="1070737" y="60096"/>
                </a:lnTo>
                <a:lnTo>
                  <a:pt x="969035" y="60096"/>
                </a:lnTo>
                <a:lnTo>
                  <a:pt x="969035" y="20472"/>
                </a:lnTo>
                <a:close/>
              </a:path>
              <a:path w="2265680" h="296544">
                <a:moveTo>
                  <a:pt x="1070737" y="91795"/>
                </a:moveTo>
                <a:lnTo>
                  <a:pt x="1029131" y="91795"/>
                </a:lnTo>
                <a:lnTo>
                  <a:pt x="1029131" y="130759"/>
                </a:lnTo>
                <a:lnTo>
                  <a:pt x="1070737" y="130759"/>
                </a:lnTo>
                <a:lnTo>
                  <a:pt x="1070737" y="91795"/>
                </a:lnTo>
                <a:close/>
              </a:path>
              <a:path w="2265680" h="296544">
                <a:moveTo>
                  <a:pt x="1070737" y="20472"/>
                </a:moveTo>
                <a:lnTo>
                  <a:pt x="1029131" y="20472"/>
                </a:lnTo>
                <a:lnTo>
                  <a:pt x="1029131" y="60096"/>
                </a:lnTo>
                <a:lnTo>
                  <a:pt x="1070737" y="60096"/>
                </a:lnTo>
                <a:lnTo>
                  <a:pt x="1070737" y="20472"/>
                </a:lnTo>
                <a:close/>
              </a:path>
              <a:path w="2265680" h="296544">
                <a:moveTo>
                  <a:pt x="1152626" y="191515"/>
                </a:moveTo>
                <a:lnTo>
                  <a:pt x="955167" y="191515"/>
                </a:lnTo>
                <a:lnTo>
                  <a:pt x="955167" y="224535"/>
                </a:lnTo>
                <a:lnTo>
                  <a:pt x="1111021" y="224535"/>
                </a:lnTo>
                <a:lnTo>
                  <a:pt x="1111021" y="295859"/>
                </a:lnTo>
                <a:lnTo>
                  <a:pt x="1152626" y="295859"/>
                </a:lnTo>
                <a:lnTo>
                  <a:pt x="1152626" y="191515"/>
                </a:lnTo>
                <a:close/>
              </a:path>
              <a:path w="2265680" h="296544">
                <a:moveTo>
                  <a:pt x="1359331" y="19811"/>
                </a:moveTo>
                <a:lnTo>
                  <a:pt x="1315745" y="19811"/>
                </a:lnTo>
                <a:lnTo>
                  <a:pt x="1315745" y="40944"/>
                </a:lnTo>
                <a:lnTo>
                  <a:pt x="1308403" y="72974"/>
                </a:lnTo>
                <a:lnTo>
                  <a:pt x="1287967" y="102774"/>
                </a:lnTo>
                <a:lnTo>
                  <a:pt x="1255334" y="126755"/>
                </a:lnTo>
                <a:lnTo>
                  <a:pt x="1211402" y="141325"/>
                </a:lnTo>
                <a:lnTo>
                  <a:pt x="1229233" y="175666"/>
                </a:lnTo>
                <a:lnTo>
                  <a:pt x="1264915" y="164486"/>
                </a:lnTo>
                <a:lnTo>
                  <a:pt x="1295273" y="147393"/>
                </a:lnTo>
                <a:lnTo>
                  <a:pt x="1319687" y="125285"/>
                </a:lnTo>
                <a:lnTo>
                  <a:pt x="1337538" y="99059"/>
                </a:lnTo>
                <a:lnTo>
                  <a:pt x="1383833" y="99059"/>
                </a:lnTo>
                <a:lnTo>
                  <a:pt x="1366302" y="73299"/>
                </a:lnTo>
                <a:lnTo>
                  <a:pt x="1359331" y="40944"/>
                </a:lnTo>
                <a:lnTo>
                  <a:pt x="1359331" y="19811"/>
                </a:lnTo>
                <a:close/>
              </a:path>
              <a:path w="2265680" h="296544">
                <a:moveTo>
                  <a:pt x="1383833" y="99059"/>
                </a:moveTo>
                <a:lnTo>
                  <a:pt x="1337538" y="99059"/>
                </a:lnTo>
                <a:lnTo>
                  <a:pt x="1355343" y="125470"/>
                </a:lnTo>
                <a:lnTo>
                  <a:pt x="1379680" y="147640"/>
                </a:lnTo>
                <a:lnTo>
                  <a:pt x="1410022" y="164671"/>
                </a:lnTo>
                <a:lnTo>
                  <a:pt x="1445844" y="175666"/>
                </a:lnTo>
                <a:lnTo>
                  <a:pt x="1463675" y="141325"/>
                </a:lnTo>
                <a:lnTo>
                  <a:pt x="1419371" y="126987"/>
                </a:lnTo>
                <a:lnTo>
                  <a:pt x="1386614" y="103146"/>
                </a:lnTo>
                <a:lnTo>
                  <a:pt x="1383833" y="99059"/>
                </a:lnTo>
                <a:close/>
              </a:path>
              <a:path w="2265680" h="296544">
                <a:moveTo>
                  <a:pt x="1473581" y="225856"/>
                </a:moveTo>
                <a:lnTo>
                  <a:pt x="1204798" y="225856"/>
                </a:lnTo>
                <a:lnTo>
                  <a:pt x="1204798" y="259537"/>
                </a:lnTo>
                <a:lnTo>
                  <a:pt x="1473581" y="259537"/>
                </a:lnTo>
                <a:lnTo>
                  <a:pt x="1473581" y="225856"/>
                </a:lnTo>
                <a:close/>
              </a:path>
              <a:path w="2265680" h="296544">
                <a:moveTo>
                  <a:pt x="1680514" y="29717"/>
                </a:moveTo>
                <a:lnTo>
                  <a:pt x="1637681" y="37575"/>
                </a:lnTo>
                <a:lnTo>
                  <a:pt x="1603330" y="60880"/>
                </a:lnTo>
                <a:lnTo>
                  <a:pt x="1580495" y="98487"/>
                </a:lnTo>
                <a:lnTo>
                  <a:pt x="1572209" y="149250"/>
                </a:lnTo>
                <a:lnTo>
                  <a:pt x="1580402" y="200209"/>
                </a:lnTo>
                <a:lnTo>
                  <a:pt x="1603082" y="237950"/>
                </a:lnTo>
                <a:lnTo>
                  <a:pt x="1637403" y="261389"/>
                </a:lnTo>
                <a:lnTo>
                  <a:pt x="1680514" y="269443"/>
                </a:lnTo>
                <a:lnTo>
                  <a:pt x="1720773" y="262627"/>
                </a:lnTo>
                <a:lnTo>
                  <a:pt x="1751466" y="244389"/>
                </a:lnTo>
                <a:lnTo>
                  <a:pt x="1765356" y="226517"/>
                </a:lnTo>
                <a:lnTo>
                  <a:pt x="1681835" y="226517"/>
                </a:lnTo>
                <a:lnTo>
                  <a:pt x="1657215" y="221409"/>
                </a:lnTo>
                <a:lnTo>
                  <a:pt x="1638166" y="206705"/>
                </a:lnTo>
                <a:lnTo>
                  <a:pt x="1625928" y="182590"/>
                </a:lnTo>
                <a:lnTo>
                  <a:pt x="1621739" y="149250"/>
                </a:lnTo>
                <a:lnTo>
                  <a:pt x="1625882" y="116617"/>
                </a:lnTo>
                <a:lnTo>
                  <a:pt x="1638042" y="92497"/>
                </a:lnTo>
                <a:lnTo>
                  <a:pt x="1657075" y="77602"/>
                </a:lnTo>
                <a:lnTo>
                  <a:pt x="1681835" y="72643"/>
                </a:lnTo>
                <a:lnTo>
                  <a:pt x="1766124" y="72643"/>
                </a:lnTo>
                <a:lnTo>
                  <a:pt x="1748990" y="51676"/>
                </a:lnTo>
                <a:lnTo>
                  <a:pt x="1718265" y="35217"/>
                </a:lnTo>
                <a:lnTo>
                  <a:pt x="1680514" y="29717"/>
                </a:lnTo>
                <a:close/>
              </a:path>
              <a:path w="2265680" h="296544">
                <a:moveTo>
                  <a:pt x="1781556" y="186893"/>
                </a:moveTo>
                <a:lnTo>
                  <a:pt x="1732686" y="186893"/>
                </a:lnTo>
                <a:lnTo>
                  <a:pt x="1726505" y="203485"/>
                </a:lnTo>
                <a:lnTo>
                  <a:pt x="1715433" y="215868"/>
                </a:lnTo>
                <a:lnTo>
                  <a:pt x="1700275" y="223669"/>
                </a:lnTo>
                <a:lnTo>
                  <a:pt x="1681835" y="226517"/>
                </a:lnTo>
                <a:lnTo>
                  <a:pt x="1765356" y="226517"/>
                </a:lnTo>
                <a:lnTo>
                  <a:pt x="1771944" y="218040"/>
                </a:lnTo>
                <a:lnTo>
                  <a:pt x="1781556" y="186893"/>
                </a:lnTo>
                <a:close/>
              </a:path>
              <a:path w="2265680" h="296544">
                <a:moveTo>
                  <a:pt x="1766124" y="72643"/>
                </a:moveTo>
                <a:lnTo>
                  <a:pt x="1681835" y="72643"/>
                </a:lnTo>
                <a:lnTo>
                  <a:pt x="1700693" y="75337"/>
                </a:lnTo>
                <a:lnTo>
                  <a:pt x="1716052" y="83540"/>
                </a:lnTo>
                <a:lnTo>
                  <a:pt x="1727016" y="96697"/>
                </a:lnTo>
                <a:lnTo>
                  <a:pt x="1732686" y="114249"/>
                </a:lnTo>
                <a:lnTo>
                  <a:pt x="1781556" y="114249"/>
                </a:lnTo>
                <a:lnTo>
                  <a:pt x="1770736" y="78288"/>
                </a:lnTo>
                <a:lnTo>
                  <a:pt x="1766124" y="72643"/>
                </a:lnTo>
                <a:close/>
              </a:path>
              <a:path w="2265680" h="296544">
                <a:moveTo>
                  <a:pt x="1926183" y="72643"/>
                </a:moveTo>
                <a:lnTo>
                  <a:pt x="1877974" y="72643"/>
                </a:lnTo>
                <a:lnTo>
                  <a:pt x="1877974" y="266141"/>
                </a:lnTo>
                <a:lnTo>
                  <a:pt x="1926183" y="266141"/>
                </a:lnTo>
                <a:lnTo>
                  <a:pt x="1926183" y="72643"/>
                </a:lnTo>
                <a:close/>
              </a:path>
              <a:path w="2265680" h="296544">
                <a:moveTo>
                  <a:pt x="1997506" y="32359"/>
                </a:moveTo>
                <a:lnTo>
                  <a:pt x="1806651" y="32359"/>
                </a:lnTo>
                <a:lnTo>
                  <a:pt x="1806651" y="72643"/>
                </a:lnTo>
                <a:lnTo>
                  <a:pt x="1997506" y="72643"/>
                </a:lnTo>
                <a:lnTo>
                  <a:pt x="1997506" y="32359"/>
                </a:lnTo>
                <a:close/>
              </a:path>
              <a:path w="2265680" h="296544">
                <a:moveTo>
                  <a:pt x="2180437" y="29717"/>
                </a:moveTo>
                <a:lnTo>
                  <a:pt x="2017318" y="29717"/>
                </a:lnTo>
                <a:lnTo>
                  <a:pt x="2017318" y="62077"/>
                </a:lnTo>
                <a:lnTo>
                  <a:pt x="2180437" y="62077"/>
                </a:lnTo>
                <a:lnTo>
                  <a:pt x="2180437" y="29717"/>
                </a:lnTo>
                <a:close/>
              </a:path>
              <a:path w="2265680" h="296544">
                <a:moveTo>
                  <a:pt x="2121662" y="0"/>
                </a:moveTo>
                <a:lnTo>
                  <a:pt x="2080717" y="0"/>
                </a:lnTo>
                <a:lnTo>
                  <a:pt x="2080717" y="29717"/>
                </a:lnTo>
                <a:lnTo>
                  <a:pt x="2121662" y="29717"/>
                </a:lnTo>
                <a:lnTo>
                  <a:pt x="2121662" y="0"/>
                </a:lnTo>
                <a:close/>
              </a:path>
              <a:path w="2265680" h="296544">
                <a:moveTo>
                  <a:pt x="2100529" y="71983"/>
                </a:moveTo>
                <a:lnTo>
                  <a:pt x="2072756" y="75951"/>
                </a:lnTo>
                <a:lnTo>
                  <a:pt x="2050957" y="87131"/>
                </a:lnTo>
                <a:lnTo>
                  <a:pt x="2036774" y="104441"/>
                </a:lnTo>
                <a:lnTo>
                  <a:pt x="2031847" y="126796"/>
                </a:lnTo>
                <a:lnTo>
                  <a:pt x="2036774" y="149291"/>
                </a:lnTo>
                <a:lnTo>
                  <a:pt x="2050957" y="166585"/>
                </a:lnTo>
                <a:lnTo>
                  <a:pt x="2072756" y="177688"/>
                </a:lnTo>
                <a:lnTo>
                  <a:pt x="2100529" y="181609"/>
                </a:lnTo>
                <a:lnTo>
                  <a:pt x="2128358" y="177688"/>
                </a:lnTo>
                <a:lnTo>
                  <a:pt x="2150306" y="166585"/>
                </a:lnTo>
                <a:lnTo>
                  <a:pt x="2163086" y="151231"/>
                </a:lnTo>
                <a:lnTo>
                  <a:pt x="2100529" y="151231"/>
                </a:lnTo>
                <a:lnTo>
                  <a:pt x="2087981" y="149503"/>
                </a:lnTo>
                <a:lnTo>
                  <a:pt x="2078405" y="144833"/>
                </a:lnTo>
                <a:lnTo>
                  <a:pt x="2072297" y="137254"/>
                </a:lnTo>
                <a:lnTo>
                  <a:pt x="2070150" y="126796"/>
                </a:lnTo>
                <a:lnTo>
                  <a:pt x="2072297" y="116431"/>
                </a:lnTo>
                <a:lnTo>
                  <a:pt x="2078405" y="108759"/>
                </a:lnTo>
                <a:lnTo>
                  <a:pt x="2087981" y="103997"/>
                </a:lnTo>
                <a:lnTo>
                  <a:pt x="2100529" y="102361"/>
                </a:lnTo>
                <a:lnTo>
                  <a:pt x="2162972" y="102361"/>
                </a:lnTo>
                <a:lnTo>
                  <a:pt x="2150306" y="87131"/>
                </a:lnTo>
                <a:lnTo>
                  <a:pt x="2128358" y="75951"/>
                </a:lnTo>
                <a:lnTo>
                  <a:pt x="2100529" y="71983"/>
                </a:lnTo>
                <a:close/>
              </a:path>
              <a:path w="2265680" h="296544">
                <a:moveTo>
                  <a:pt x="2162972" y="102361"/>
                </a:moveTo>
                <a:lnTo>
                  <a:pt x="2100529" y="102361"/>
                </a:lnTo>
                <a:lnTo>
                  <a:pt x="2113236" y="103997"/>
                </a:lnTo>
                <a:lnTo>
                  <a:pt x="2123189" y="108759"/>
                </a:lnTo>
                <a:lnTo>
                  <a:pt x="2129736" y="116431"/>
                </a:lnTo>
                <a:lnTo>
                  <a:pt x="2132228" y="126796"/>
                </a:lnTo>
                <a:lnTo>
                  <a:pt x="2129736" y="137254"/>
                </a:lnTo>
                <a:lnTo>
                  <a:pt x="2123189" y="144833"/>
                </a:lnTo>
                <a:lnTo>
                  <a:pt x="2113236" y="149503"/>
                </a:lnTo>
                <a:lnTo>
                  <a:pt x="2100529" y="151231"/>
                </a:lnTo>
                <a:lnTo>
                  <a:pt x="2163086" y="151231"/>
                </a:lnTo>
                <a:lnTo>
                  <a:pt x="2164701" y="149291"/>
                </a:lnTo>
                <a:lnTo>
                  <a:pt x="2169871" y="126796"/>
                </a:lnTo>
                <a:lnTo>
                  <a:pt x="2164701" y="104441"/>
                </a:lnTo>
                <a:lnTo>
                  <a:pt x="2162972" y="102361"/>
                </a:lnTo>
                <a:close/>
              </a:path>
              <a:path w="2265680" h="296544">
                <a:moveTo>
                  <a:pt x="2164588" y="192836"/>
                </a:moveTo>
                <a:lnTo>
                  <a:pt x="2122275" y="196334"/>
                </a:lnTo>
                <a:lnTo>
                  <a:pt x="2090334" y="206457"/>
                </a:lnTo>
                <a:lnTo>
                  <a:pt x="2070094" y="222647"/>
                </a:lnTo>
                <a:lnTo>
                  <a:pt x="2062886" y="244347"/>
                </a:lnTo>
                <a:lnTo>
                  <a:pt x="2070094" y="265909"/>
                </a:lnTo>
                <a:lnTo>
                  <a:pt x="2090334" y="282114"/>
                </a:lnTo>
                <a:lnTo>
                  <a:pt x="2122275" y="292314"/>
                </a:lnTo>
                <a:lnTo>
                  <a:pt x="2164588" y="295859"/>
                </a:lnTo>
                <a:lnTo>
                  <a:pt x="2206564" y="292314"/>
                </a:lnTo>
                <a:lnTo>
                  <a:pt x="2238387" y="282114"/>
                </a:lnTo>
                <a:lnTo>
                  <a:pt x="2258571" y="265909"/>
                </a:lnTo>
                <a:lnTo>
                  <a:pt x="2258927" y="264820"/>
                </a:lnTo>
                <a:lnTo>
                  <a:pt x="2164588" y="264820"/>
                </a:lnTo>
                <a:lnTo>
                  <a:pt x="2139626" y="263525"/>
                </a:lnTo>
                <a:lnTo>
                  <a:pt x="2121414" y="259661"/>
                </a:lnTo>
                <a:lnTo>
                  <a:pt x="2110259" y="253258"/>
                </a:lnTo>
                <a:lnTo>
                  <a:pt x="2106472" y="244347"/>
                </a:lnTo>
                <a:lnTo>
                  <a:pt x="2110259" y="235344"/>
                </a:lnTo>
                <a:lnTo>
                  <a:pt x="2121414" y="229034"/>
                </a:lnTo>
                <a:lnTo>
                  <a:pt x="2139626" y="225263"/>
                </a:lnTo>
                <a:lnTo>
                  <a:pt x="2164588" y="223875"/>
                </a:lnTo>
                <a:lnTo>
                  <a:pt x="2258970" y="223875"/>
                </a:lnTo>
                <a:lnTo>
                  <a:pt x="2258571" y="222647"/>
                </a:lnTo>
                <a:lnTo>
                  <a:pt x="2238387" y="206457"/>
                </a:lnTo>
                <a:lnTo>
                  <a:pt x="2206564" y="196334"/>
                </a:lnTo>
                <a:lnTo>
                  <a:pt x="2164588" y="192836"/>
                </a:lnTo>
                <a:close/>
              </a:path>
              <a:path w="2265680" h="296544">
                <a:moveTo>
                  <a:pt x="2258970" y="223875"/>
                </a:moveTo>
                <a:lnTo>
                  <a:pt x="2164588" y="223875"/>
                </a:lnTo>
                <a:lnTo>
                  <a:pt x="2188924" y="225263"/>
                </a:lnTo>
                <a:lnTo>
                  <a:pt x="2206729" y="229034"/>
                </a:lnTo>
                <a:lnTo>
                  <a:pt x="2217662" y="235344"/>
                </a:lnTo>
                <a:lnTo>
                  <a:pt x="2221382" y="244347"/>
                </a:lnTo>
                <a:lnTo>
                  <a:pt x="2217662" y="253258"/>
                </a:lnTo>
                <a:lnTo>
                  <a:pt x="2206729" y="259661"/>
                </a:lnTo>
                <a:lnTo>
                  <a:pt x="2188924" y="263525"/>
                </a:lnTo>
                <a:lnTo>
                  <a:pt x="2164588" y="264820"/>
                </a:lnTo>
                <a:lnTo>
                  <a:pt x="2258927" y="264820"/>
                </a:lnTo>
                <a:lnTo>
                  <a:pt x="2265629" y="244347"/>
                </a:lnTo>
                <a:lnTo>
                  <a:pt x="2258970" y="223875"/>
                </a:lnTo>
                <a:close/>
              </a:path>
              <a:path w="2265680" h="296544">
                <a:moveTo>
                  <a:pt x="2264308" y="1981"/>
                </a:moveTo>
                <a:lnTo>
                  <a:pt x="2223363" y="1981"/>
                </a:lnTo>
                <a:lnTo>
                  <a:pt x="2223363" y="66700"/>
                </a:lnTo>
                <a:lnTo>
                  <a:pt x="2183739" y="66700"/>
                </a:lnTo>
                <a:lnTo>
                  <a:pt x="2183739" y="99720"/>
                </a:lnTo>
                <a:lnTo>
                  <a:pt x="2223363" y="99720"/>
                </a:lnTo>
                <a:lnTo>
                  <a:pt x="2223363" y="125475"/>
                </a:lnTo>
                <a:lnTo>
                  <a:pt x="2183079" y="125475"/>
                </a:lnTo>
                <a:lnTo>
                  <a:pt x="2183079" y="158495"/>
                </a:lnTo>
                <a:lnTo>
                  <a:pt x="2223363" y="158495"/>
                </a:lnTo>
                <a:lnTo>
                  <a:pt x="2223363" y="189534"/>
                </a:lnTo>
                <a:lnTo>
                  <a:pt x="2264308" y="189534"/>
                </a:lnTo>
                <a:lnTo>
                  <a:pt x="2264308" y="19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514" y="2030209"/>
            <a:ext cx="4068559" cy="1291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5213" y="1827263"/>
            <a:ext cx="6368516" cy="13373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206000" y="1198105"/>
            <a:ext cx="720725" cy="95885"/>
          </a:xfrm>
          <a:custGeom>
            <a:avLst/>
            <a:gdLst/>
            <a:ahLst/>
            <a:cxnLst/>
            <a:rect l="l" t="t" r="r" b="b"/>
            <a:pathLst>
              <a:path w="720725" h="95884">
                <a:moveTo>
                  <a:pt x="31280" y="1650"/>
                </a:moveTo>
                <a:lnTo>
                  <a:pt x="0" y="1650"/>
                </a:lnTo>
                <a:lnTo>
                  <a:pt x="0" y="94233"/>
                </a:lnTo>
                <a:lnTo>
                  <a:pt x="31496" y="94233"/>
                </a:lnTo>
                <a:lnTo>
                  <a:pt x="39331" y="92328"/>
                </a:lnTo>
                <a:lnTo>
                  <a:pt x="46845" y="87756"/>
                </a:lnTo>
                <a:lnTo>
                  <a:pt x="7620" y="87756"/>
                </a:lnTo>
                <a:lnTo>
                  <a:pt x="7620" y="8127"/>
                </a:lnTo>
                <a:lnTo>
                  <a:pt x="46961" y="8127"/>
                </a:lnTo>
                <a:lnTo>
                  <a:pt x="39204" y="3517"/>
                </a:lnTo>
                <a:lnTo>
                  <a:pt x="31280" y="1650"/>
                </a:lnTo>
                <a:close/>
              </a:path>
              <a:path w="720725" h="95884">
                <a:moveTo>
                  <a:pt x="46961" y="8127"/>
                </a:moveTo>
                <a:lnTo>
                  <a:pt x="29083" y="8127"/>
                </a:lnTo>
                <a:lnTo>
                  <a:pt x="35775" y="9740"/>
                </a:lnTo>
                <a:lnTo>
                  <a:pt x="46266" y="16167"/>
                </a:lnTo>
                <a:lnTo>
                  <a:pt x="50126" y="20739"/>
                </a:lnTo>
                <a:lnTo>
                  <a:pt x="55029" y="32600"/>
                </a:lnTo>
                <a:lnTo>
                  <a:pt x="56261" y="39585"/>
                </a:lnTo>
                <a:lnTo>
                  <a:pt x="56261" y="55587"/>
                </a:lnTo>
                <a:lnTo>
                  <a:pt x="29083" y="87756"/>
                </a:lnTo>
                <a:lnTo>
                  <a:pt x="46845" y="87756"/>
                </a:lnTo>
                <a:lnTo>
                  <a:pt x="51854" y="84708"/>
                </a:lnTo>
                <a:lnTo>
                  <a:pt x="56515" y="79311"/>
                </a:lnTo>
                <a:lnTo>
                  <a:pt x="62611" y="65341"/>
                </a:lnTo>
                <a:lnTo>
                  <a:pt x="64135" y="57111"/>
                </a:lnTo>
                <a:lnTo>
                  <a:pt x="64135" y="38138"/>
                </a:lnTo>
                <a:lnTo>
                  <a:pt x="62585" y="29971"/>
                </a:lnTo>
                <a:lnTo>
                  <a:pt x="56413" y="16255"/>
                </a:lnTo>
                <a:lnTo>
                  <a:pt x="51727" y="10960"/>
                </a:lnTo>
                <a:lnTo>
                  <a:pt x="46961" y="8127"/>
                </a:lnTo>
                <a:close/>
              </a:path>
              <a:path w="720725" h="95884">
                <a:moveTo>
                  <a:pt x="111506" y="1650"/>
                </a:moveTo>
                <a:lnTo>
                  <a:pt x="103632" y="1650"/>
                </a:lnTo>
                <a:lnTo>
                  <a:pt x="71374" y="94233"/>
                </a:lnTo>
                <a:lnTo>
                  <a:pt x="78994" y="94233"/>
                </a:lnTo>
                <a:lnTo>
                  <a:pt x="89493" y="63245"/>
                </a:lnTo>
                <a:lnTo>
                  <a:pt x="86487" y="63245"/>
                </a:lnTo>
                <a:lnTo>
                  <a:pt x="86487" y="57022"/>
                </a:lnTo>
                <a:lnTo>
                  <a:pt x="91601" y="57022"/>
                </a:lnTo>
                <a:lnTo>
                  <a:pt x="97282" y="40258"/>
                </a:lnTo>
                <a:lnTo>
                  <a:pt x="104076" y="19430"/>
                </a:lnTo>
                <a:lnTo>
                  <a:pt x="105702" y="14058"/>
                </a:lnTo>
                <a:lnTo>
                  <a:pt x="107315" y="8381"/>
                </a:lnTo>
                <a:lnTo>
                  <a:pt x="113869" y="8381"/>
                </a:lnTo>
                <a:lnTo>
                  <a:pt x="111506" y="1650"/>
                </a:lnTo>
                <a:close/>
              </a:path>
              <a:path w="720725" h="95884">
                <a:moveTo>
                  <a:pt x="113869" y="8381"/>
                </a:moveTo>
                <a:lnTo>
                  <a:pt x="107823" y="8381"/>
                </a:lnTo>
                <a:lnTo>
                  <a:pt x="109435" y="14058"/>
                </a:lnTo>
                <a:lnTo>
                  <a:pt x="111061" y="19430"/>
                </a:lnTo>
                <a:lnTo>
                  <a:pt x="117856" y="40258"/>
                </a:lnTo>
                <a:lnTo>
                  <a:pt x="135890" y="94233"/>
                </a:lnTo>
                <a:lnTo>
                  <a:pt x="144018" y="94233"/>
                </a:lnTo>
                <a:lnTo>
                  <a:pt x="133136" y="63245"/>
                </a:lnTo>
                <a:lnTo>
                  <a:pt x="128397" y="63245"/>
                </a:lnTo>
                <a:lnTo>
                  <a:pt x="128397" y="57022"/>
                </a:lnTo>
                <a:lnTo>
                  <a:pt x="130950" y="57022"/>
                </a:lnTo>
                <a:lnTo>
                  <a:pt x="113869" y="8381"/>
                </a:lnTo>
                <a:close/>
              </a:path>
              <a:path w="720725" h="95884">
                <a:moveTo>
                  <a:pt x="91601" y="57022"/>
                </a:moveTo>
                <a:lnTo>
                  <a:pt x="86487" y="57022"/>
                </a:lnTo>
                <a:lnTo>
                  <a:pt x="86487" y="63245"/>
                </a:lnTo>
                <a:lnTo>
                  <a:pt x="89493" y="63245"/>
                </a:lnTo>
                <a:lnTo>
                  <a:pt x="91601" y="57022"/>
                </a:lnTo>
                <a:close/>
              </a:path>
              <a:path w="720725" h="95884">
                <a:moveTo>
                  <a:pt x="123457" y="57022"/>
                </a:moveTo>
                <a:lnTo>
                  <a:pt x="91601" y="57022"/>
                </a:lnTo>
                <a:lnTo>
                  <a:pt x="89493" y="63245"/>
                </a:lnTo>
                <a:lnTo>
                  <a:pt x="125536" y="63245"/>
                </a:lnTo>
                <a:lnTo>
                  <a:pt x="123457" y="57022"/>
                </a:lnTo>
                <a:close/>
              </a:path>
              <a:path w="720725" h="95884">
                <a:moveTo>
                  <a:pt x="130950" y="57022"/>
                </a:moveTo>
                <a:lnTo>
                  <a:pt x="128397" y="57022"/>
                </a:lnTo>
                <a:lnTo>
                  <a:pt x="128397" y="63245"/>
                </a:lnTo>
                <a:lnTo>
                  <a:pt x="133136" y="63245"/>
                </a:lnTo>
                <a:lnTo>
                  <a:pt x="130950" y="57022"/>
                </a:lnTo>
                <a:close/>
              </a:path>
              <a:path w="720725" h="95884">
                <a:moveTo>
                  <a:pt x="166370" y="1650"/>
                </a:moveTo>
                <a:lnTo>
                  <a:pt x="158496" y="1650"/>
                </a:lnTo>
                <a:lnTo>
                  <a:pt x="158496" y="94233"/>
                </a:lnTo>
                <a:lnTo>
                  <a:pt x="165735" y="94233"/>
                </a:lnTo>
                <a:lnTo>
                  <a:pt x="165633" y="29679"/>
                </a:lnTo>
                <a:lnTo>
                  <a:pt x="165201" y="20866"/>
                </a:lnTo>
                <a:lnTo>
                  <a:pt x="165011" y="16421"/>
                </a:lnTo>
                <a:lnTo>
                  <a:pt x="164846" y="11937"/>
                </a:lnTo>
                <a:lnTo>
                  <a:pt x="172488" y="11937"/>
                </a:lnTo>
                <a:lnTo>
                  <a:pt x="166370" y="1650"/>
                </a:lnTo>
                <a:close/>
              </a:path>
              <a:path w="720725" h="95884">
                <a:moveTo>
                  <a:pt x="172488" y="11937"/>
                </a:moveTo>
                <a:lnTo>
                  <a:pt x="165354" y="11937"/>
                </a:lnTo>
                <a:lnTo>
                  <a:pt x="175641" y="30479"/>
                </a:lnTo>
                <a:lnTo>
                  <a:pt x="213487" y="94233"/>
                </a:lnTo>
                <a:lnTo>
                  <a:pt x="221361" y="94233"/>
                </a:lnTo>
                <a:lnTo>
                  <a:pt x="221361" y="83946"/>
                </a:lnTo>
                <a:lnTo>
                  <a:pt x="214630" y="83946"/>
                </a:lnTo>
                <a:lnTo>
                  <a:pt x="204216" y="65277"/>
                </a:lnTo>
                <a:lnTo>
                  <a:pt x="172488" y="11937"/>
                </a:lnTo>
                <a:close/>
              </a:path>
              <a:path w="720725" h="95884">
                <a:moveTo>
                  <a:pt x="221361" y="1650"/>
                </a:moveTo>
                <a:lnTo>
                  <a:pt x="214122" y="1650"/>
                </a:lnTo>
                <a:lnTo>
                  <a:pt x="214223" y="65557"/>
                </a:lnTo>
                <a:lnTo>
                  <a:pt x="214655" y="74777"/>
                </a:lnTo>
                <a:lnTo>
                  <a:pt x="214922" y="79374"/>
                </a:lnTo>
                <a:lnTo>
                  <a:pt x="215265" y="83946"/>
                </a:lnTo>
                <a:lnTo>
                  <a:pt x="221361" y="83946"/>
                </a:lnTo>
                <a:lnTo>
                  <a:pt x="221361" y="1650"/>
                </a:lnTo>
                <a:close/>
              </a:path>
              <a:path w="720725" h="95884">
                <a:moveTo>
                  <a:pt x="279311" y="1650"/>
                </a:moveTo>
                <a:lnTo>
                  <a:pt x="248285" y="1650"/>
                </a:lnTo>
                <a:lnTo>
                  <a:pt x="248285" y="94233"/>
                </a:lnTo>
                <a:lnTo>
                  <a:pt x="255905" y="94233"/>
                </a:lnTo>
                <a:lnTo>
                  <a:pt x="255905" y="55117"/>
                </a:lnTo>
                <a:lnTo>
                  <a:pt x="279730" y="55117"/>
                </a:lnTo>
                <a:lnTo>
                  <a:pt x="285686" y="54101"/>
                </a:lnTo>
                <a:lnTo>
                  <a:pt x="295592" y="50037"/>
                </a:lnTo>
                <a:lnTo>
                  <a:pt x="297353" y="48640"/>
                </a:lnTo>
                <a:lnTo>
                  <a:pt x="255905" y="48640"/>
                </a:lnTo>
                <a:lnTo>
                  <a:pt x="255905" y="8000"/>
                </a:lnTo>
                <a:lnTo>
                  <a:pt x="298423" y="8000"/>
                </a:lnTo>
                <a:lnTo>
                  <a:pt x="295414" y="5880"/>
                </a:lnTo>
                <a:lnTo>
                  <a:pt x="285343" y="2501"/>
                </a:lnTo>
                <a:lnTo>
                  <a:pt x="279311" y="1650"/>
                </a:lnTo>
                <a:close/>
              </a:path>
              <a:path w="720725" h="95884">
                <a:moveTo>
                  <a:pt x="298423" y="8000"/>
                </a:moveTo>
                <a:lnTo>
                  <a:pt x="279984" y="8000"/>
                </a:lnTo>
                <a:lnTo>
                  <a:pt x="286893" y="9397"/>
                </a:lnTo>
                <a:lnTo>
                  <a:pt x="296037" y="14985"/>
                </a:lnTo>
                <a:lnTo>
                  <a:pt x="298323" y="20154"/>
                </a:lnTo>
                <a:lnTo>
                  <a:pt x="298323" y="35140"/>
                </a:lnTo>
                <a:lnTo>
                  <a:pt x="296100" y="40487"/>
                </a:lnTo>
                <a:lnTo>
                  <a:pt x="287210" y="47015"/>
                </a:lnTo>
                <a:lnTo>
                  <a:pt x="280416" y="48640"/>
                </a:lnTo>
                <a:lnTo>
                  <a:pt x="297353" y="48640"/>
                </a:lnTo>
                <a:lnTo>
                  <a:pt x="299402" y="47015"/>
                </a:lnTo>
                <a:lnTo>
                  <a:pt x="304736" y="38963"/>
                </a:lnTo>
                <a:lnTo>
                  <a:pt x="306070" y="33870"/>
                </a:lnTo>
                <a:lnTo>
                  <a:pt x="306070" y="21247"/>
                </a:lnTo>
                <a:lnTo>
                  <a:pt x="304711" y="16154"/>
                </a:lnTo>
                <a:lnTo>
                  <a:pt x="299288" y="8610"/>
                </a:lnTo>
                <a:lnTo>
                  <a:pt x="298423" y="8000"/>
                </a:lnTo>
                <a:close/>
              </a:path>
              <a:path w="720725" h="95884">
                <a:moveTo>
                  <a:pt x="333629" y="1650"/>
                </a:moveTo>
                <a:lnTo>
                  <a:pt x="326009" y="1650"/>
                </a:lnTo>
                <a:lnTo>
                  <a:pt x="326009" y="94233"/>
                </a:lnTo>
                <a:lnTo>
                  <a:pt x="375793" y="94233"/>
                </a:lnTo>
                <a:lnTo>
                  <a:pt x="375793" y="87629"/>
                </a:lnTo>
                <a:lnTo>
                  <a:pt x="333629" y="87629"/>
                </a:lnTo>
                <a:lnTo>
                  <a:pt x="333629" y="1650"/>
                </a:lnTo>
                <a:close/>
              </a:path>
              <a:path w="720725" h="95884">
                <a:moveTo>
                  <a:pt x="420878" y="1650"/>
                </a:moveTo>
                <a:lnTo>
                  <a:pt x="413004" y="1650"/>
                </a:lnTo>
                <a:lnTo>
                  <a:pt x="380746" y="94233"/>
                </a:lnTo>
                <a:lnTo>
                  <a:pt x="388366" y="94233"/>
                </a:lnTo>
                <a:lnTo>
                  <a:pt x="398865" y="63245"/>
                </a:lnTo>
                <a:lnTo>
                  <a:pt x="395859" y="63245"/>
                </a:lnTo>
                <a:lnTo>
                  <a:pt x="395859" y="57022"/>
                </a:lnTo>
                <a:lnTo>
                  <a:pt x="400973" y="57022"/>
                </a:lnTo>
                <a:lnTo>
                  <a:pt x="406654" y="40258"/>
                </a:lnTo>
                <a:lnTo>
                  <a:pt x="413448" y="19430"/>
                </a:lnTo>
                <a:lnTo>
                  <a:pt x="415074" y="14058"/>
                </a:lnTo>
                <a:lnTo>
                  <a:pt x="416687" y="8381"/>
                </a:lnTo>
                <a:lnTo>
                  <a:pt x="423241" y="8381"/>
                </a:lnTo>
                <a:lnTo>
                  <a:pt x="420878" y="1650"/>
                </a:lnTo>
                <a:close/>
              </a:path>
              <a:path w="720725" h="95884">
                <a:moveTo>
                  <a:pt x="423241" y="8381"/>
                </a:moveTo>
                <a:lnTo>
                  <a:pt x="417195" y="8381"/>
                </a:lnTo>
                <a:lnTo>
                  <a:pt x="418795" y="14058"/>
                </a:lnTo>
                <a:lnTo>
                  <a:pt x="420433" y="19430"/>
                </a:lnTo>
                <a:lnTo>
                  <a:pt x="427228" y="40258"/>
                </a:lnTo>
                <a:lnTo>
                  <a:pt x="445262" y="94233"/>
                </a:lnTo>
                <a:lnTo>
                  <a:pt x="453390" y="94233"/>
                </a:lnTo>
                <a:lnTo>
                  <a:pt x="442508" y="63245"/>
                </a:lnTo>
                <a:lnTo>
                  <a:pt x="437769" y="63245"/>
                </a:lnTo>
                <a:lnTo>
                  <a:pt x="437769" y="57022"/>
                </a:lnTo>
                <a:lnTo>
                  <a:pt x="440322" y="57022"/>
                </a:lnTo>
                <a:lnTo>
                  <a:pt x="423241" y="8381"/>
                </a:lnTo>
                <a:close/>
              </a:path>
              <a:path w="720725" h="95884">
                <a:moveTo>
                  <a:pt x="400973" y="57022"/>
                </a:moveTo>
                <a:lnTo>
                  <a:pt x="395859" y="57022"/>
                </a:lnTo>
                <a:lnTo>
                  <a:pt x="395859" y="63245"/>
                </a:lnTo>
                <a:lnTo>
                  <a:pt x="398865" y="63245"/>
                </a:lnTo>
                <a:lnTo>
                  <a:pt x="400973" y="57022"/>
                </a:lnTo>
                <a:close/>
              </a:path>
              <a:path w="720725" h="95884">
                <a:moveTo>
                  <a:pt x="432829" y="57022"/>
                </a:moveTo>
                <a:lnTo>
                  <a:pt x="400973" y="57022"/>
                </a:lnTo>
                <a:lnTo>
                  <a:pt x="398865" y="63245"/>
                </a:lnTo>
                <a:lnTo>
                  <a:pt x="434908" y="63245"/>
                </a:lnTo>
                <a:lnTo>
                  <a:pt x="432829" y="57022"/>
                </a:lnTo>
                <a:close/>
              </a:path>
              <a:path w="720725" h="95884">
                <a:moveTo>
                  <a:pt x="440322" y="57022"/>
                </a:moveTo>
                <a:lnTo>
                  <a:pt x="437769" y="57022"/>
                </a:lnTo>
                <a:lnTo>
                  <a:pt x="437769" y="63245"/>
                </a:lnTo>
                <a:lnTo>
                  <a:pt x="442508" y="63245"/>
                </a:lnTo>
                <a:lnTo>
                  <a:pt x="440322" y="57022"/>
                </a:lnTo>
                <a:close/>
              </a:path>
              <a:path w="720725" h="95884">
                <a:moveTo>
                  <a:pt x="527723" y="1650"/>
                </a:moveTo>
                <a:lnTo>
                  <a:pt x="495935" y="1650"/>
                </a:lnTo>
                <a:lnTo>
                  <a:pt x="495935" y="94233"/>
                </a:lnTo>
                <a:lnTo>
                  <a:pt x="530301" y="94233"/>
                </a:lnTo>
                <a:lnTo>
                  <a:pt x="536359" y="93217"/>
                </a:lnTo>
                <a:lnTo>
                  <a:pt x="546684" y="89153"/>
                </a:lnTo>
                <a:lnTo>
                  <a:pt x="548382" y="87883"/>
                </a:lnTo>
                <a:lnTo>
                  <a:pt x="503555" y="87883"/>
                </a:lnTo>
                <a:lnTo>
                  <a:pt x="503555" y="48132"/>
                </a:lnTo>
                <a:lnTo>
                  <a:pt x="548600" y="48132"/>
                </a:lnTo>
                <a:lnTo>
                  <a:pt x="544068" y="45885"/>
                </a:lnTo>
                <a:lnTo>
                  <a:pt x="538226" y="44957"/>
                </a:lnTo>
                <a:lnTo>
                  <a:pt x="538226" y="44322"/>
                </a:lnTo>
                <a:lnTo>
                  <a:pt x="541274" y="43395"/>
                </a:lnTo>
                <a:lnTo>
                  <a:pt x="543669" y="42036"/>
                </a:lnTo>
                <a:lnTo>
                  <a:pt x="503555" y="42036"/>
                </a:lnTo>
                <a:lnTo>
                  <a:pt x="503555" y="7873"/>
                </a:lnTo>
                <a:lnTo>
                  <a:pt x="545672" y="7873"/>
                </a:lnTo>
                <a:lnTo>
                  <a:pt x="542290" y="5562"/>
                </a:lnTo>
                <a:lnTo>
                  <a:pt x="533146" y="2438"/>
                </a:lnTo>
                <a:lnTo>
                  <a:pt x="527723" y="1650"/>
                </a:lnTo>
                <a:close/>
              </a:path>
              <a:path w="720725" h="95884">
                <a:moveTo>
                  <a:pt x="548600" y="48132"/>
                </a:moveTo>
                <a:lnTo>
                  <a:pt x="530771" y="48132"/>
                </a:lnTo>
                <a:lnTo>
                  <a:pt x="537819" y="49682"/>
                </a:lnTo>
                <a:lnTo>
                  <a:pt x="547890" y="55854"/>
                </a:lnTo>
                <a:lnTo>
                  <a:pt x="550418" y="60667"/>
                </a:lnTo>
                <a:lnTo>
                  <a:pt x="550418" y="74294"/>
                </a:lnTo>
                <a:lnTo>
                  <a:pt x="547852" y="79527"/>
                </a:lnTo>
                <a:lnTo>
                  <a:pt x="537603" y="86207"/>
                </a:lnTo>
                <a:lnTo>
                  <a:pt x="530606" y="87883"/>
                </a:lnTo>
                <a:lnTo>
                  <a:pt x="548382" y="87883"/>
                </a:lnTo>
                <a:lnTo>
                  <a:pt x="550710" y="86144"/>
                </a:lnTo>
                <a:lnTo>
                  <a:pt x="556463" y="78193"/>
                </a:lnTo>
                <a:lnTo>
                  <a:pt x="557911" y="73240"/>
                </a:lnTo>
                <a:lnTo>
                  <a:pt x="557838" y="60667"/>
                </a:lnTo>
                <a:lnTo>
                  <a:pt x="556082" y="55778"/>
                </a:lnTo>
                <a:lnTo>
                  <a:pt x="548805" y="48234"/>
                </a:lnTo>
                <a:lnTo>
                  <a:pt x="548600" y="48132"/>
                </a:lnTo>
                <a:close/>
              </a:path>
              <a:path w="720725" h="95884">
                <a:moveTo>
                  <a:pt x="545672" y="7873"/>
                </a:moveTo>
                <a:lnTo>
                  <a:pt x="528015" y="7873"/>
                </a:lnTo>
                <a:lnTo>
                  <a:pt x="534225" y="9169"/>
                </a:lnTo>
                <a:lnTo>
                  <a:pt x="542607" y="14325"/>
                </a:lnTo>
                <a:lnTo>
                  <a:pt x="544703" y="18707"/>
                </a:lnTo>
                <a:lnTo>
                  <a:pt x="544661" y="30314"/>
                </a:lnTo>
                <a:lnTo>
                  <a:pt x="542734" y="34416"/>
                </a:lnTo>
                <a:lnTo>
                  <a:pt x="534860" y="40512"/>
                </a:lnTo>
                <a:lnTo>
                  <a:pt x="528269" y="42036"/>
                </a:lnTo>
                <a:lnTo>
                  <a:pt x="543669" y="42036"/>
                </a:lnTo>
                <a:lnTo>
                  <a:pt x="552323" y="27343"/>
                </a:lnTo>
                <a:lnTo>
                  <a:pt x="552269" y="18707"/>
                </a:lnTo>
                <a:lnTo>
                  <a:pt x="551027" y="14604"/>
                </a:lnTo>
                <a:lnTo>
                  <a:pt x="545858" y="8000"/>
                </a:lnTo>
                <a:lnTo>
                  <a:pt x="545672" y="7873"/>
                </a:lnTo>
                <a:close/>
              </a:path>
              <a:path w="720725" h="95884">
                <a:moveTo>
                  <a:pt x="617550" y="0"/>
                </a:moveTo>
                <a:lnTo>
                  <a:pt x="602564" y="0"/>
                </a:lnTo>
                <a:lnTo>
                  <a:pt x="595903" y="1943"/>
                </a:lnTo>
                <a:lnTo>
                  <a:pt x="572862" y="33928"/>
                </a:lnTo>
                <a:lnTo>
                  <a:pt x="571627" y="47624"/>
                </a:lnTo>
                <a:lnTo>
                  <a:pt x="571936" y="54742"/>
                </a:lnTo>
                <a:lnTo>
                  <a:pt x="595922" y="93891"/>
                </a:lnTo>
                <a:lnTo>
                  <a:pt x="602564" y="95884"/>
                </a:lnTo>
                <a:lnTo>
                  <a:pt x="617550" y="95884"/>
                </a:lnTo>
                <a:lnTo>
                  <a:pt x="624179" y="93891"/>
                </a:lnTo>
                <a:lnTo>
                  <a:pt x="631278" y="89026"/>
                </a:lnTo>
                <a:lnTo>
                  <a:pt x="604012" y="89026"/>
                </a:lnTo>
                <a:lnTo>
                  <a:pt x="598652" y="87312"/>
                </a:lnTo>
                <a:lnTo>
                  <a:pt x="589419" y="80454"/>
                </a:lnTo>
                <a:lnTo>
                  <a:pt x="585851" y="75653"/>
                </a:lnTo>
                <a:lnTo>
                  <a:pt x="580771" y="63284"/>
                </a:lnTo>
                <a:lnTo>
                  <a:pt x="579501" y="56006"/>
                </a:lnTo>
                <a:lnTo>
                  <a:pt x="579501" y="39242"/>
                </a:lnTo>
                <a:lnTo>
                  <a:pt x="604012" y="6857"/>
                </a:lnTo>
                <a:lnTo>
                  <a:pt x="631487" y="6857"/>
                </a:lnTo>
                <a:lnTo>
                  <a:pt x="624179" y="1943"/>
                </a:lnTo>
                <a:lnTo>
                  <a:pt x="617550" y="0"/>
                </a:lnTo>
                <a:close/>
              </a:path>
              <a:path w="720725" h="95884">
                <a:moveTo>
                  <a:pt x="631487" y="6857"/>
                </a:moveTo>
                <a:lnTo>
                  <a:pt x="616204" y="6857"/>
                </a:lnTo>
                <a:lnTo>
                  <a:pt x="621538" y="8508"/>
                </a:lnTo>
                <a:lnTo>
                  <a:pt x="630682" y="15112"/>
                </a:lnTo>
                <a:lnTo>
                  <a:pt x="634238" y="19811"/>
                </a:lnTo>
                <a:lnTo>
                  <a:pt x="639318" y="32003"/>
                </a:lnTo>
                <a:lnTo>
                  <a:pt x="640588" y="39242"/>
                </a:lnTo>
                <a:lnTo>
                  <a:pt x="640588" y="56006"/>
                </a:lnTo>
                <a:lnTo>
                  <a:pt x="616204" y="89026"/>
                </a:lnTo>
                <a:lnTo>
                  <a:pt x="631278" y="89026"/>
                </a:lnTo>
                <a:lnTo>
                  <a:pt x="648155" y="54742"/>
                </a:lnTo>
                <a:lnTo>
                  <a:pt x="648462" y="47624"/>
                </a:lnTo>
                <a:lnTo>
                  <a:pt x="648154" y="40514"/>
                </a:lnTo>
                <a:lnTo>
                  <a:pt x="635774" y="9740"/>
                </a:lnTo>
                <a:lnTo>
                  <a:pt x="631487" y="6857"/>
                </a:lnTo>
                <a:close/>
              </a:path>
              <a:path w="720725" h="95884">
                <a:moveTo>
                  <a:pt x="666991" y="1650"/>
                </a:moveTo>
                <a:lnTo>
                  <a:pt x="658482" y="1650"/>
                </a:lnTo>
                <a:lnTo>
                  <a:pt x="684276" y="46354"/>
                </a:lnTo>
                <a:lnTo>
                  <a:pt x="656704" y="94233"/>
                </a:lnTo>
                <a:lnTo>
                  <a:pt x="664578" y="94233"/>
                </a:lnTo>
                <a:lnTo>
                  <a:pt x="681215" y="64261"/>
                </a:lnTo>
                <a:lnTo>
                  <a:pt x="685038" y="57188"/>
                </a:lnTo>
                <a:lnTo>
                  <a:pt x="686384" y="54571"/>
                </a:lnTo>
                <a:lnTo>
                  <a:pt x="687819" y="51688"/>
                </a:lnTo>
                <a:lnTo>
                  <a:pt x="696028" y="51688"/>
                </a:lnTo>
                <a:lnTo>
                  <a:pt x="693153" y="46735"/>
                </a:lnTo>
                <a:lnTo>
                  <a:pt x="696421" y="41020"/>
                </a:lnTo>
                <a:lnTo>
                  <a:pt x="688975" y="41020"/>
                </a:lnTo>
                <a:lnTo>
                  <a:pt x="686130" y="36106"/>
                </a:lnTo>
                <a:lnTo>
                  <a:pt x="683933" y="32219"/>
                </a:lnTo>
                <a:lnTo>
                  <a:pt x="681469" y="28066"/>
                </a:lnTo>
                <a:lnTo>
                  <a:pt x="666991" y="1650"/>
                </a:lnTo>
                <a:close/>
              </a:path>
              <a:path w="720725" h="95884">
                <a:moveTo>
                  <a:pt x="696028" y="51688"/>
                </a:moveTo>
                <a:lnTo>
                  <a:pt x="688327" y="51688"/>
                </a:lnTo>
                <a:lnTo>
                  <a:pt x="689940" y="54571"/>
                </a:lnTo>
                <a:lnTo>
                  <a:pt x="691438" y="57188"/>
                </a:lnTo>
                <a:lnTo>
                  <a:pt x="694232" y="61937"/>
                </a:lnTo>
                <a:lnTo>
                  <a:pt x="696849" y="66547"/>
                </a:lnTo>
                <a:lnTo>
                  <a:pt x="712457" y="94233"/>
                </a:lnTo>
                <a:lnTo>
                  <a:pt x="720725" y="94233"/>
                </a:lnTo>
                <a:lnTo>
                  <a:pt x="696028" y="51688"/>
                </a:lnTo>
                <a:close/>
              </a:path>
              <a:path w="720725" h="95884">
                <a:moveTo>
                  <a:pt x="718934" y="1650"/>
                </a:moveTo>
                <a:lnTo>
                  <a:pt x="710933" y="1650"/>
                </a:lnTo>
                <a:lnTo>
                  <a:pt x="695147" y="30187"/>
                </a:lnTo>
                <a:lnTo>
                  <a:pt x="694067" y="32219"/>
                </a:lnTo>
                <a:lnTo>
                  <a:pt x="692124" y="36106"/>
                </a:lnTo>
                <a:lnTo>
                  <a:pt x="690918" y="38392"/>
                </a:lnTo>
                <a:lnTo>
                  <a:pt x="689470" y="41020"/>
                </a:lnTo>
                <a:lnTo>
                  <a:pt x="696421" y="41020"/>
                </a:lnTo>
                <a:lnTo>
                  <a:pt x="718934" y="16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52886" y="1198105"/>
            <a:ext cx="720725" cy="95885"/>
          </a:xfrm>
          <a:custGeom>
            <a:avLst/>
            <a:gdLst/>
            <a:ahLst/>
            <a:cxnLst/>
            <a:rect l="l" t="t" r="r" b="b"/>
            <a:pathLst>
              <a:path w="720725" h="95884">
                <a:moveTo>
                  <a:pt x="31280" y="1650"/>
                </a:moveTo>
                <a:lnTo>
                  <a:pt x="0" y="1650"/>
                </a:lnTo>
                <a:lnTo>
                  <a:pt x="0" y="94233"/>
                </a:lnTo>
                <a:lnTo>
                  <a:pt x="31496" y="94233"/>
                </a:lnTo>
                <a:lnTo>
                  <a:pt x="39331" y="92328"/>
                </a:lnTo>
                <a:lnTo>
                  <a:pt x="46845" y="87756"/>
                </a:lnTo>
                <a:lnTo>
                  <a:pt x="7620" y="87756"/>
                </a:lnTo>
                <a:lnTo>
                  <a:pt x="7620" y="8127"/>
                </a:lnTo>
                <a:lnTo>
                  <a:pt x="46961" y="8127"/>
                </a:lnTo>
                <a:lnTo>
                  <a:pt x="39204" y="3517"/>
                </a:lnTo>
                <a:lnTo>
                  <a:pt x="31280" y="1650"/>
                </a:lnTo>
                <a:close/>
              </a:path>
              <a:path w="720725" h="95884">
                <a:moveTo>
                  <a:pt x="46961" y="8127"/>
                </a:moveTo>
                <a:lnTo>
                  <a:pt x="29083" y="8127"/>
                </a:lnTo>
                <a:lnTo>
                  <a:pt x="35775" y="9740"/>
                </a:lnTo>
                <a:lnTo>
                  <a:pt x="46266" y="16167"/>
                </a:lnTo>
                <a:lnTo>
                  <a:pt x="50126" y="20739"/>
                </a:lnTo>
                <a:lnTo>
                  <a:pt x="55029" y="32600"/>
                </a:lnTo>
                <a:lnTo>
                  <a:pt x="56261" y="39585"/>
                </a:lnTo>
                <a:lnTo>
                  <a:pt x="56261" y="55587"/>
                </a:lnTo>
                <a:lnTo>
                  <a:pt x="29083" y="87756"/>
                </a:lnTo>
                <a:lnTo>
                  <a:pt x="46845" y="87756"/>
                </a:lnTo>
                <a:lnTo>
                  <a:pt x="51854" y="84708"/>
                </a:lnTo>
                <a:lnTo>
                  <a:pt x="56515" y="79311"/>
                </a:lnTo>
                <a:lnTo>
                  <a:pt x="62611" y="65341"/>
                </a:lnTo>
                <a:lnTo>
                  <a:pt x="64135" y="57111"/>
                </a:lnTo>
                <a:lnTo>
                  <a:pt x="64135" y="38138"/>
                </a:lnTo>
                <a:lnTo>
                  <a:pt x="62585" y="29971"/>
                </a:lnTo>
                <a:lnTo>
                  <a:pt x="56413" y="16255"/>
                </a:lnTo>
                <a:lnTo>
                  <a:pt x="51727" y="10960"/>
                </a:lnTo>
                <a:lnTo>
                  <a:pt x="46961" y="8127"/>
                </a:lnTo>
                <a:close/>
              </a:path>
              <a:path w="720725" h="95884">
                <a:moveTo>
                  <a:pt x="111506" y="1650"/>
                </a:moveTo>
                <a:lnTo>
                  <a:pt x="103632" y="1650"/>
                </a:lnTo>
                <a:lnTo>
                  <a:pt x="71374" y="94233"/>
                </a:lnTo>
                <a:lnTo>
                  <a:pt x="78994" y="94233"/>
                </a:lnTo>
                <a:lnTo>
                  <a:pt x="89493" y="63245"/>
                </a:lnTo>
                <a:lnTo>
                  <a:pt x="86487" y="63245"/>
                </a:lnTo>
                <a:lnTo>
                  <a:pt x="86487" y="57022"/>
                </a:lnTo>
                <a:lnTo>
                  <a:pt x="91601" y="57022"/>
                </a:lnTo>
                <a:lnTo>
                  <a:pt x="97282" y="40258"/>
                </a:lnTo>
                <a:lnTo>
                  <a:pt x="104076" y="19430"/>
                </a:lnTo>
                <a:lnTo>
                  <a:pt x="105702" y="14058"/>
                </a:lnTo>
                <a:lnTo>
                  <a:pt x="107315" y="8381"/>
                </a:lnTo>
                <a:lnTo>
                  <a:pt x="113869" y="8381"/>
                </a:lnTo>
                <a:lnTo>
                  <a:pt x="111506" y="1650"/>
                </a:lnTo>
                <a:close/>
              </a:path>
              <a:path w="720725" h="95884">
                <a:moveTo>
                  <a:pt x="113869" y="8381"/>
                </a:moveTo>
                <a:lnTo>
                  <a:pt x="107823" y="8381"/>
                </a:lnTo>
                <a:lnTo>
                  <a:pt x="109435" y="14058"/>
                </a:lnTo>
                <a:lnTo>
                  <a:pt x="111061" y="19430"/>
                </a:lnTo>
                <a:lnTo>
                  <a:pt x="117856" y="40258"/>
                </a:lnTo>
                <a:lnTo>
                  <a:pt x="135890" y="94233"/>
                </a:lnTo>
                <a:lnTo>
                  <a:pt x="144018" y="94233"/>
                </a:lnTo>
                <a:lnTo>
                  <a:pt x="133136" y="63245"/>
                </a:lnTo>
                <a:lnTo>
                  <a:pt x="128397" y="63245"/>
                </a:lnTo>
                <a:lnTo>
                  <a:pt x="128397" y="57022"/>
                </a:lnTo>
                <a:lnTo>
                  <a:pt x="130950" y="57022"/>
                </a:lnTo>
                <a:lnTo>
                  <a:pt x="113869" y="8381"/>
                </a:lnTo>
                <a:close/>
              </a:path>
              <a:path w="720725" h="95884">
                <a:moveTo>
                  <a:pt x="91601" y="57022"/>
                </a:moveTo>
                <a:lnTo>
                  <a:pt x="86487" y="57022"/>
                </a:lnTo>
                <a:lnTo>
                  <a:pt x="86487" y="63245"/>
                </a:lnTo>
                <a:lnTo>
                  <a:pt x="89493" y="63245"/>
                </a:lnTo>
                <a:lnTo>
                  <a:pt x="91601" y="57022"/>
                </a:lnTo>
                <a:close/>
              </a:path>
              <a:path w="720725" h="95884">
                <a:moveTo>
                  <a:pt x="123457" y="57022"/>
                </a:moveTo>
                <a:lnTo>
                  <a:pt x="91601" y="57022"/>
                </a:lnTo>
                <a:lnTo>
                  <a:pt x="89493" y="63245"/>
                </a:lnTo>
                <a:lnTo>
                  <a:pt x="125536" y="63245"/>
                </a:lnTo>
                <a:lnTo>
                  <a:pt x="123457" y="57022"/>
                </a:lnTo>
                <a:close/>
              </a:path>
              <a:path w="720725" h="95884">
                <a:moveTo>
                  <a:pt x="130950" y="57022"/>
                </a:moveTo>
                <a:lnTo>
                  <a:pt x="128397" y="57022"/>
                </a:lnTo>
                <a:lnTo>
                  <a:pt x="128397" y="63245"/>
                </a:lnTo>
                <a:lnTo>
                  <a:pt x="133136" y="63245"/>
                </a:lnTo>
                <a:lnTo>
                  <a:pt x="130950" y="57022"/>
                </a:lnTo>
                <a:close/>
              </a:path>
              <a:path w="720725" h="95884">
                <a:moveTo>
                  <a:pt x="166370" y="1650"/>
                </a:moveTo>
                <a:lnTo>
                  <a:pt x="158496" y="1650"/>
                </a:lnTo>
                <a:lnTo>
                  <a:pt x="158496" y="94233"/>
                </a:lnTo>
                <a:lnTo>
                  <a:pt x="165735" y="94233"/>
                </a:lnTo>
                <a:lnTo>
                  <a:pt x="165633" y="29679"/>
                </a:lnTo>
                <a:lnTo>
                  <a:pt x="165201" y="20866"/>
                </a:lnTo>
                <a:lnTo>
                  <a:pt x="165011" y="16421"/>
                </a:lnTo>
                <a:lnTo>
                  <a:pt x="164846" y="11937"/>
                </a:lnTo>
                <a:lnTo>
                  <a:pt x="172488" y="11937"/>
                </a:lnTo>
                <a:lnTo>
                  <a:pt x="166370" y="1650"/>
                </a:lnTo>
                <a:close/>
              </a:path>
              <a:path w="720725" h="95884">
                <a:moveTo>
                  <a:pt x="172488" y="11937"/>
                </a:moveTo>
                <a:lnTo>
                  <a:pt x="165354" y="11937"/>
                </a:lnTo>
                <a:lnTo>
                  <a:pt x="175641" y="30479"/>
                </a:lnTo>
                <a:lnTo>
                  <a:pt x="213487" y="94233"/>
                </a:lnTo>
                <a:lnTo>
                  <a:pt x="221361" y="94233"/>
                </a:lnTo>
                <a:lnTo>
                  <a:pt x="221361" y="83946"/>
                </a:lnTo>
                <a:lnTo>
                  <a:pt x="214630" y="83946"/>
                </a:lnTo>
                <a:lnTo>
                  <a:pt x="204216" y="65277"/>
                </a:lnTo>
                <a:lnTo>
                  <a:pt x="172488" y="11937"/>
                </a:lnTo>
                <a:close/>
              </a:path>
              <a:path w="720725" h="95884">
                <a:moveTo>
                  <a:pt x="221361" y="1650"/>
                </a:moveTo>
                <a:lnTo>
                  <a:pt x="214122" y="1650"/>
                </a:lnTo>
                <a:lnTo>
                  <a:pt x="214223" y="65557"/>
                </a:lnTo>
                <a:lnTo>
                  <a:pt x="214655" y="74777"/>
                </a:lnTo>
                <a:lnTo>
                  <a:pt x="214922" y="79374"/>
                </a:lnTo>
                <a:lnTo>
                  <a:pt x="215265" y="83946"/>
                </a:lnTo>
                <a:lnTo>
                  <a:pt x="221361" y="83946"/>
                </a:lnTo>
                <a:lnTo>
                  <a:pt x="221361" y="1650"/>
                </a:lnTo>
                <a:close/>
              </a:path>
              <a:path w="720725" h="95884">
                <a:moveTo>
                  <a:pt x="279311" y="1650"/>
                </a:moveTo>
                <a:lnTo>
                  <a:pt x="248285" y="1650"/>
                </a:lnTo>
                <a:lnTo>
                  <a:pt x="248285" y="94233"/>
                </a:lnTo>
                <a:lnTo>
                  <a:pt x="255905" y="94233"/>
                </a:lnTo>
                <a:lnTo>
                  <a:pt x="255905" y="55117"/>
                </a:lnTo>
                <a:lnTo>
                  <a:pt x="279730" y="55117"/>
                </a:lnTo>
                <a:lnTo>
                  <a:pt x="285686" y="54101"/>
                </a:lnTo>
                <a:lnTo>
                  <a:pt x="295592" y="50037"/>
                </a:lnTo>
                <a:lnTo>
                  <a:pt x="297353" y="48640"/>
                </a:lnTo>
                <a:lnTo>
                  <a:pt x="255905" y="48640"/>
                </a:lnTo>
                <a:lnTo>
                  <a:pt x="255905" y="8000"/>
                </a:lnTo>
                <a:lnTo>
                  <a:pt x="298423" y="8000"/>
                </a:lnTo>
                <a:lnTo>
                  <a:pt x="295414" y="5880"/>
                </a:lnTo>
                <a:lnTo>
                  <a:pt x="285343" y="2501"/>
                </a:lnTo>
                <a:lnTo>
                  <a:pt x="279311" y="1650"/>
                </a:lnTo>
                <a:close/>
              </a:path>
              <a:path w="720725" h="95884">
                <a:moveTo>
                  <a:pt x="298423" y="8000"/>
                </a:moveTo>
                <a:lnTo>
                  <a:pt x="279984" y="8000"/>
                </a:lnTo>
                <a:lnTo>
                  <a:pt x="286893" y="9397"/>
                </a:lnTo>
                <a:lnTo>
                  <a:pt x="296037" y="14985"/>
                </a:lnTo>
                <a:lnTo>
                  <a:pt x="298323" y="20154"/>
                </a:lnTo>
                <a:lnTo>
                  <a:pt x="298323" y="35140"/>
                </a:lnTo>
                <a:lnTo>
                  <a:pt x="296100" y="40487"/>
                </a:lnTo>
                <a:lnTo>
                  <a:pt x="287210" y="47015"/>
                </a:lnTo>
                <a:lnTo>
                  <a:pt x="280416" y="48640"/>
                </a:lnTo>
                <a:lnTo>
                  <a:pt x="297353" y="48640"/>
                </a:lnTo>
                <a:lnTo>
                  <a:pt x="299402" y="47015"/>
                </a:lnTo>
                <a:lnTo>
                  <a:pt x="304736" y="38963"/>
                </a:lnTo>
                <a:lnTo>
                  <a:pt x="306070" y="33870"/>
                </a:lnTo>
                <a:lnTo>
                  <a:pt x="306070" y="21247"/>
                </a:lnTo>
                <a:lnTo>
                  <a:pt x="304711" y="16154"/>
                </a:lnTo>
                <a:lnTo>
                  <a:pt x="299288" y="8610"/>
                </a:lnTo>
                <a:lnTo>
                  <a:pt x="298423" y="8000"/>
                </a:lnTo>
                <a:close/>
              </a:path>
              <a:path w="720725" h="95884">
                <a:moveTo>
                  <a:pt x="333629" y="1650"/>
                </a:moveTo>
                <a:lnTo>
                  <a:pt x="326009" y="1650"/>
                </a:lnTo>
                <a:lnTo>
                  <a:pt x="326009" y="94233"/>
                </a:lnTo>
                <a:lnTo>
                  <a:pt x="375793" y="94233"/>
                </a:lnTo>
                <a:lnTo>
                  <a:pt x="375793" y="87629"/>
                </a:lnTo>
                <a:lnTo>
                  <a:pt x="333629" y="87629"/>
                </a:lnTo>
                <a:lnTo>
                  <a:pt x="333629" y="1650"/>
                </a:lnTo>
                <a:close/>
              </a:path>
              <a:path w="720725" h="95884">
                <a:moveTo>
                  <a:pt x="420878" y="1650"/>
                </a:moveTo>
                <a:lnTo>
                  <a:pt x="413004" y="1650"/>
                </a:lnTo>
                <a:lnTo>
                  <a:pt x="380746" y="94233"/>
                </a:lnTo>
                <a:lnTo>
                  <a:pt x="388366" y="94233"/>
                </a:lnTo>
                <a:lnTo>
                  <a:pt x="398865" y="63245"/>
                </a:lnTo>
                <a:lnTo>
                  <a:pt x="395859" y="63245"/>
                </a:lnTo>
                <a:lnTo>
                  <a:pt x="395859" y="57022"/>
                </a:lnTo>
                <a:lnTo>
                  <a:pt x="400973" y="57022"/>
                </a:lnTo>
                <a:lnTo>
                  <a:pt x="406654" y="40258"/>
                </a:lnTo>
                <a:lnTo>
                  <a:pt x="413448" y="19430"/>
                </a:lnTo>
                <a:lnTo>
                  <a:pt x="415074" y="14058"/>
                </a:lnTo>
                <a:lnTo>
                  <a:pt x="416687" y="8381"/>
                </a:lnTo>
                <a:lnTo>
                  <a:pt x="423241" y="8381"/>
                </a:lnTo>
                <a:lnTo>
                  <a:pt x="420878" y="1650"/>
                </a:lnTo>
                <a:close/>
              </a:path>
              <a:path w="720725" h="95884">
                <a:moveTo>
                  <a:pt x="423241" y="8381"/>
                </a:moveTo>
                <a:lnTo>
                  <a:pt x="417195" y="8381"/>
                </a:lnTo>
                <a:lnTo>
                  <a:pt x="418795" y="14058"/>
                </a:lnTo>
                <a:lnTo>
                  <a:pt x="420433" y="19430"/>
                </a:lnTo>
                <a:lnTo>
                  <a:pt x="427228" y="40258"/>
                </a:lnTo>
                <a:lnTo>
                  <a:pt x="445262" y="94233"/>
                </a:lnTo>
                <a:lnTo>
                  <a:pt x="453390" y="94233"/>
                </a:lnTo>
                <a:lnTo>
                  <a:pt x="442508" y="63245"/>
                </a:lnTo>
                <a:lnTo>
                  <a:pt x="437769" y="63245"/>
                </a:lnTo>
                <a:lnTo>
                  <a:pt x="437769" y="57022"/>
                </a:lnTo>
                <a:lnTo>
                  <a:pt x="440322" y="57022"/>
                </a:lnTo>
                <a:lnTo>
                  <a:pt x="423241" y="8381"/>
                </a:lnTo>
                <a:close/>
              </a:path>
              <a:path w="720725" h="95884">
                <a:moveTo>
                  <a:pt x="400973" y="57022"/>
                </a:moveTo>
                <a:lnTo>
                  <a:pt x="395859" y="57022"/>
                </a:lnTo>
                <a:lnTo>
                  <a:pt x="395859" y="63245"/>
                </a:lnTo>
                <a:lnTo>
                  <a:pt x="398865" y="63245"/>
                </a:lnTo>
                <a:lnTo>
                  <a:pt x="400973" y="57022"/>
                </a:lnTo>
                <a:close/>
              </a:path>
              <a:path w="720725" h="95884">
                <a:moveTo>
                  <a:pt x="432829" y="57022"/>
                </a:moveTo>
                <a:lnTo>
                  <a:pt x="400973" y="57022"/>
                </a:lnTo>
                <a:lnTo>
                  <a:pt x="398865" y="63245"/>
                </a:lnTo>
                <a:lnTo>
                  <a:pt x="434908" y="63245"/>
                </a:lnTo>
                <a:lnTo>
                  <a:pt x="432829" y="57022"/>
                </a:lnTo>
                <a:close/>
              </a:path>
              <a:path w="720725" h="95884">
                <a:moveTo>
                  <a:pt x="440322" y="57022"/>
                </a:moveTo>
                <a:lnTo>
                  <a:pt x="437769" y="57022"/>
                </a:lnTo>
                <a:lnTo>
                  <a:pt x="437769" y="63245"/>
                </a:lnTo>
                <a:lnTo>
                  <a:pt x="442508" y="63245"/>
                </a:lnTo>
                <a:lnTo>
                  <a:pt x="440322" y="57022"/>
                </a:lnTo>
                <a:close/>
              </a:path>
              <a:path w="720725" h="95884">
                <a:moveTo>
                  <a:pt x="527723" y="1650"/>
                </a:moveTo>
                <a:lnTo>
                  <a:pt x="495935" y="1650"/>
                </a:lnTo>
                <a:lnTo>
                  <a:pt x="495935" y="94233"/>
                </a:lnTo>
                <a:lnTo>
                  <a:pt x="530301" y="94233"/>
                </a:lnTo>
                <a:lnTo>
                  <a:pt x="536359" y="93217"/>
                </a:lnTo>
                <a:lnTo>
                  <a:pt x="546684" y="89153"/>
                </a:lnTo>
                <a:lnTo>
                  <a:pt x="548382" y="87883"/>
                </a:lnTo>
                <a:lnTo>
                  <a:pt x="503555" y="87883"/>
                </a:lnTo>
                <a:lnTo>
                  <a:pt x="503555" y="48132"/>
                </a:lnTo>
                <a:lnTo>
                  <a:pt x="548600" y="48132"/>
                </a:lnTo>
                <a:lnTo>
                  <a:pt x="544068" y="45885"/>
                </a:lnTo>
                <a:lnTo>
                  <a:pt x="538226" y="44957"/>
                </a:lnTo>
                <a:lnTo>
                  <a:pt x="538226" y="44322"/>
                </a:lnTo>
                <a:lnTo>
                  <a:pt x="541274" y="43395"/>
                </a:lnTo>
                <a:lnTo>
                  <a:pt x="543669" y="42036"/>
                </a:lnTo>
                <a:lnTo>
                  <a:pt x="503555" y="42036"/>
                </a:lnTo>
                <a:lnTo>
                  <a:pt x="503555" y="7873"/>
                </a:lnTo>
                <a:lnTo>
                  <a:pt x="545672" y="7873"/>
                </a:lnTo>
                <a:lnTo>
                  <a:pt x="542290" y="5562"/>
                </a:lnTo>
                <a:lnTo>
                  <a:pt x="533146" y="2438"/>
                </a:lnTo>
                <a:lnTo>
                  <a:pt x="527723" y="1650"/>
                </a:lnTo>
                <a:close/>
              </a:path>
              <a:path w="720725" h="95884">
                <a:moveTo>
                  <a:pt x="548600" y="48132"/>
                </a:moveTo>
                <a:lnTo>
                  <a:pt x="530771" y="48132"/>
                </a:lnTo>
                <a:lnTo>
                  <a:pt x="537819" y="49682"/>
                </a:lnTo>
                <a:lnTo>
                  <a:pt x="547890" y="55854"/>
                </a:lnTo>
                <a:lnTo>
                  <a:pt x="550418" y="60667"/>
                </a:lnTo>
                <a:lnTo>
                  <a:pt x="550418" y="74294"/>
                </a:lnTo>
                <a:lnTo>
                  <a:pt x="547852" y="79527"/>
                </a:lnTo>
                <a:lnTo>
                  <a:pt x="537603" y="86207"/>
                </a:lnTo>
                <a:lnTo>
                  <a:pt x="530606" y="87883"/>
                </a:lnTo>
                <a:lnTo>
                  <a:pt x="548382" y="87883"/>
                </a:lnTo>
                <a:lnTo>
                  <a:pt x="550710" y="86144"/>
                </a:lnTo>
                <a:lnTo>
                  <a:pt x="556463" y="78193"/>
                </a:lnTo>
                <a:lnTo>
                  <a:pt x="557911" y="73240"/>
                </a:lnTo>
                <a:lnTo>
                  <a:pt x="557838" y="60667"/>
                </a:lnTo>
                <a:lnTo>
                  <a:pt x="556082" y="55778"/>
                </a:lnTo>
                <a:lnTo>
                  <a:pt x="548805" y="48234"/>
                </a:lnTo>
                <a:lnTo>
                  <a:pt x="548600" y="48132"/>
                </a:lnTo>
                <a:close/>
              </a:path>
              <a:path w="720725" h="95884">
                <a:moveTo>
                  <a:pt x="545672" y="7873"/>
                </a:moveTo>
                <a:lnTo>
                  <a:pt x="528015" y="7873"/>
                </a:lnTo>
                <a:lnTo>
                  <a:pt x="534225" y="9169"/>
                </a:lnTo>
                <a:lnTo>
                  <a:pt x="542607" y="14325"/>
                </a:lnTo>
                <a:lnTo>
                  <a:pt x="544703" y="18707"/>
                </a:lnTo>
                <a:lnTo>
                  <a:pt x="544661" y="30314"/>
                </a:lnTo>
                <a:lnTo>
                  <a:pt x="542734" y="34416"/>
                </a:lnTo>
                <a:lnTo>
                  <a:pt x="534860" y="40512"/>
                </a:lnTo>
                <a:lnTo>
                  <a:pt x="528269" y="42036"/>
                </a:lnTo>
                <a:lnTo>
                  <a:pt x="543669" y="42036"/>
                </a:lnTo>
                <a:lnTo>
                  <a:pt x="552323" y="27343"/>
                </a:lnTo>
                <a:lnTo>
                  <a:pt x="552269" y="18707"/>
                </a:lnTo>
                <a:lnTo>
                  <a:pt x="551027" y="14604"/>
                </a:lnTo>
                <a:lnTo>
                  <a:pt x="545858" y="8000"/>
                </a:lnTo>
                <a:lnTo>
                  <a:pt x="545672" y="7873"/>
                </a:lnTo>
                <a:close/>
              </a:path>
              <a:path w="720725" h="95884">
                <a:moveTo>
                  <a:pt x="617550" y="0"/>
                </a:moveTo>
                <a:lnTo>
                  <a:pt x="602564" y="0"/>
                </a:lnTo>
                <a:lnTo>
                  <a:pt x="595903" y="1943"/>
                </a:lnTo>
                <a:lnTo>
                  <a:pt x="572862" y="33928"/>
                </a:lnTo>
                <a:lnTo>
                  <a:pt x="571627" y="47624"/>
                </a:lnTo>
                <a:lnTo>
                  <a:pt x="571936" y="54742"/>
                </a:lnTo>
                <a:lnTo>
                  <a:pt x="595922" y="93891"/>
                </a:lnTo>
                <a:lnTo>
                  <a:pt x="602564" y="95884"/>
                </a:lnTo>
                <a:lnTo>
                  <a:pt x="617550" y="95884"/>
                </a:lnTo>
                <a:lnTo>
                  <a:pt x="624179" y="93891"/>
                </a:lnTo>
                <a:lnTo>
                  <a:pt x="631278" y="89026"/>
                </a:lnTo>
                <a:lnTo>
                  <a:pt x="604012" y="89026"/>
                </a:lnTo>
                <a:lnTo>
                  <a:pt x="598652" y="87312"/>
                </a:lnTo>
                <a:lnTo>
                  <a:pt x="589419" y="80454"/>
                </a:lnTo>
                <a:lnTo>
                  <a:pt x="585851" y="75653"/>
                </a:lnTo>
                <a:lnTo>
                  <a:pt x="580771" y="63284"/>
                </a:lnTo>
                <a:lnTo>
                  <a:pt x="579501" y="56006"/>
                </a:lnTo>
                <a:lnTo>
                  <a:pt x="579501" y="39242"/>
                </a:lnTo>
                <a:lnTo>
                  <a:pt x="604012" y="6857"/>
                </a:lnTo>
                <a:lnTo>
                  <a:pt x="631487" y="6857"/>
                </a:lnTo>
                <a:lnTo>
                  <a:pt x="624179" y="1943"/>
                </a:lnTo>
                <a:lnTo>
                  <a:pt x="617550" y="0"/>
                </a:lnTo>
                <a:close/>
              </a:path>
              <a:path w="720725" h="95884">
                <a:moveTo>
                  <a:pt x="631487" y="6857"/>
                </a:moveTo>
                <a:lnTo>
                  <a:pt x="616204" y="6857"/>
                </a:lnTo>
                <a:lnTo>
                  <a:pt x="621538" y="8508"/>
                </a:lnTo>
                <a:lnTo>
                  <a:pt x="630669" y="15112"/>
                </a:lnTo>
                <a:lnTo>
                  <a:pt x="634238" y="19811"/>
                </a:lnTo>
                <a:lnTo>
                  <a:pt x="639318" y="32003"/>
                </a:lnTo>
                <a:lnTo>
                  <a:pt x="640588" y="39242"/>
                </a:lnTo>
                <a:lnTo>
                  <a:pt x="640588" y="56006"/>
                </a:lnTo>
                <a:lnTo>
                  <a:pt x="616204" y="89026"/>
                </a:lnTo>
                <a:lnTo>
                  <a:pt x="631278" y="89026"/>
                </a:lnTo>
                <a:lnTo>
                  <a:pt x="648155" y="54742"/>
                </a:lnTo>
                <a:lnTo>
                  <a:pt x="648462" y="47624"/>
                </a:lnTo>
                <a:lnTo>
                  <a:pt x="648154" y="40514"/>
                </a:lnTo>
                <a:lnTo>
                  <a:pt x="635774" y="9740"/>
                </a:lnTo>
                <a:lnTo>
                  <a:pt x="631487" y="6857"/>
                </a:lnTo>
                <a:close/>
              </a:path>
              <a:path w="720725" h="95884">
                <a:moveTo>
                  <a:pt x="666991" y="1650"/>
                </a:moveTo>
                <a:lnTo>
                  <a:pt x="658482" y="1650"/>
                </a:lnTo>
                <a:lnTo>
                  <a:pt x="684276" y="46354"/>
                </a:lnTo>
                <a:lnTo>
                  <a:pt x="656704" y="94233"/>
                </a:lnTo>
                <a:lnTo>
                  <a:pt x="664591" y="94233"/>
                </a:lnTo>
                <a:lnTo>
                  <a:pt x="681228" y="64261"/>
                </a:lnTo>
                <a:lnTo>
                  <a:pt x="682498" y="61937"/>
                </a:lnTo>
                <a:lnTo>
                  <a:pt x="685038" y="57188"/>
                </a:lnTo>
                <a:lnTo>
                  <a:pt x="686384" y="54571"/>
                </a:lnTo>
                <a:lnTo>
                  <a:pt x="687819" y="51688"/>
                </a:lnTo>
                <a:lnTo>
                  <a:pt x="696039" y="51688"/>
                </a:lnTo>
                <a:lnTo>
                  <a:pt x="693166" y="46735"/>
                </a:lnTo>
                <a:lnTo>
                  <a:pt x="696434" y="41020"/>
                </a:lnTo>
                <a:lnTo>
                  <a:pt x="688975" y="41020"/>
                </a:lnTo>
                <a:lnTo>
                  <a:pt x="686130" y="36106"/>
                </a:lnTo>
                <a:lnTo>
                  <a:pt x="683933" y="32219"/>
                </a:lnTo>
                <a:lnTo>
                  <a:pt x="682752" y="30187"/>
                </a:lnTo>
                <a:lnTo>
                  <a:pt x="681469" y="28066"/>
                </a:lnTo>
                <a:lnTo>
                  <a:pt x="666991" y="1650"/>
                </a:lnTo>
                <a:close/>
              </a:path>
              <a:path w="720725" h="95884">
                <a:moveTo>
                  <a:pt x="696039" y="51688"/>
                </a:moveTo>
                <a:lnTo>
                  <a:pt x="688340" y="51688"/>
                </a:lnTo>
                <a:lnTo>
                  <a:pt x="689940" y="54571"/>
                </a:lnTo>
                <a:lnTo>
                  <a:pt x="694232" y="61937"/>
                </a:lnTo>
                <a:lnTo>
                  <a:pt x="696849" y="66547"/>
                </a:lnTo>
                <a:lnTo>
                  <a:pt x="712457" y="94233"/>
                </a:lnTo>
                <a:lnTo>
                  <a:pt x="720725" y="94233"/>
                </a:lnTo>
                <a:lnTo>
                  <a:pt x="696039" y="51688"/>
                </a:lnTo>
                <a:close/>
              </a:path>
              <a:path w="720725" h="95884">
                <a:moveTo>
                  <a:pt x="718947" y="1650"/>
                </a:moveTo>
                <a:lnTo>
                  <a:pt x="710946" y="1650"/>
                </a:lnTo>
                <a:lnTo>
                  <a:pt x="696341" y="28066"/>
                </a:lnTo>
                <a:lnTo>
                  <a:pt x="695147" y="30187"/>
                </a:lnTo>
                <a:lnTo>
                  <a:pt x="694067" y="32219"/>
                </a:lnTo>
                <a:lnTo>
                  <a:pt x="692124" y="36106"/>
                </a:lnTo>
                <a:lnTo>
                  <a:pt x="690918" y="38392"/>
                </a:lnTo>
                <a:lnTo>
                  <a:pt x="689470" y="41020"/>
                </a:lnTo>
                <a:lnTo>
                  <a:pt x="696434" y="41020"/>
                </a:lnTo>
                <a:lnTo>
                  <a:pt x="718947" y="16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288" y="7071309"/>
            <a:ext cx="2145398" cy="1178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2288" y="6664909"/>
            <a:ext cx="2351011" cy="1179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2288" y="6869506"/>
            <a:ext cx="2691371" cy="1143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2288" y="6258509"/>
            <a:ext cx="3961866" cy="1337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2288" y="6463106"/>
            <a:ext cx="2071611" cy="1143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2288" y="6055309"/>
            <a:ext cx="3877678" cy="1179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2288" y="5852109"/>
            <a:ext cx="3618598" cy="1179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2288" y="5648909"/>
            <a:ext cx="1911718" cy="11785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052334" y="5359273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5" y="0"/>
                </a:moveTo>
                <a:lnTo>
                  <a:pt x="89534" y="0"/>
                </a:lnTo>
                <a:lnTo>
                  <a:pt x="89534" y="113157"/>
                </a:lnTo>
                <a:lnTo>
                  <a:pt x="96265" y="113157"/>
                </a:lnTo>
                <a:lnTo>
                  <a:pt x="96265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0" y="17018"/>
                </a:moveTo>
                <a:lnTo>
                  <a:pt x="25907" y="17018"/>
                </a:lnTo>
                <a:lnTo>
                  <a:pt x="25825" y="40767"/>
                </a:lnTo>
                <a:lnTo>
                  <a:pt x="24790" y="47180"/>
                </a:lnTo>
                <a:lnTo>
                  <a:pt x="5079" y="81534"/>
                </a:lnTo>
                <a:lnTo>
                  <a:pt x="0" y="84582"/>
                </a:lnTo>
                <a:lnTo>
                  <a:pt x="4317" y="89789"/>
                </a:lnTo>
                <a:lnTo>
                  <a:pt x="27965" y="56553"/>
                </a:lnTo>
                <a:lnTo>
                  <a:pt x="29178" y="51239"/>
                </a:lnTo>
                <a:lnTo>
                  <a:pt x="28168" y="48082"/>
                </a:lnTo>
                <a:lnTo>
                  <a:pt x="27050" y="40767"/>
                </a:lnTo>
                <a:lnTo>
                  <a:pt x="27050" y="17018"/>
                </a:lnTo>
                <a:close/>
              </a:path>
              <a:path w="479425" h="114300">
                <a:moveTo>
                  <a:pt x="32512" y="17018"/>
                </a:moveTo>
                <a:lnTo>
                  <a:pt x="31241" y="17018"/>
                </a:lnTo>
                <a:lnTo>
                  <a:pt x="31167" y="39827"/>
                </a:lnTo>
                <a:lnTo>
                  <a:pt x="30594" y="45034"/>
                </a:lnTo>
                <a:lnTo>
                  <a:pt x="48171" y="83769"/>
                </a:lnTo>
                <a:lnTo>
                  <a:pt x="53340" y="86995"/>
                </a:lnTo>
                <a:lnTo>
                  <a:pt x="57784" y="81915"/>
                </a:lnTo>
                <a:lnTo>
                  <a:pt x="52704" y="79032"/>
                </a:lnTo>
                <a:lnTo>
                  <a:pt x="48285" y="75057"/>
                </a:lnTo>
                <a:lnTo>
                  <a:pt x="40754" y="64897"/>
                </a:lnTo>
                <a:lnTo>
                  <a:pt x="37807" y="59156"/>
                </a:lnTo>
                <a:lnTo>
                  <a:pt x="33578" y="46367"/>
                </a:lnTo>
                <a:lnTo>
                  <a:pt x="32582" y="40259"/>
                </a:lnTo>
                <a:lnTo>
                  <a:pt x="32512" y="17018"/>
                </a:lnTo>
                <a:close/>
              </a:path>
              <a:path w="479425" h="114300">
                <a:moveTo>
                  <a:pt x="31241" y="17018"/>
                </a:moveTo>
                <a:lnTo>
                  <a:pt x="27050" y="17018"/>
                </a:lnTo>
                <a:lnTo>
                  <a:pt x="27050" y="40767"/>
                </a:lnTo>
                <a:lnTo>
                  <a:pt x="28168" y="48082"/>
                </a:lnTo>
                <a:lnTo>
                  <a:pt x="29178" y="51239"/>
                </a:lnTo>
                <a:lnTo>
                  <a:pt x="30594" y="45034"/>
                </a:lnTo>
                <a:lnTo>
                  <a:pt x="31167" y="39827"/>
                </a:lnTo>
                <a:lnTo>
                  <a:pt x="31241" y="17018"/>
                </a:lnTo>
                <a:close/>
              </a:path>
              <a:path w="479425" h="114300">
                <a:moveTo>
                  <a:pt x="67056" y="41783"/>
                </a:moveTo>
                <a:lnTo>
                  <a:pt x="45846" y="41783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79425" h="114300">
                <a:moveTo>
                  <a:pt x="73533" y="41783"/>
                </a:moveTo>
                <a:lnTo>
                  <a:pt x="69468" y="41783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79425" h="114300">
                <a:moveTo>
                  <a:pt x="54863" y="14224"/>
                </a:moveTo>
                <a:lnTo>
                  <a:pt x="2412" y="14224"/>
                </a:lnTo>
                <a:lnTo>
                  <a:pt x="2412" y="20066"/>
                </a:lnTo>
                <a:lnTo>
                  <a:pt x="25907" y="20066"/>
                </a:lnTo>
                <a:lnTo>
                  <a:pt x="25907" y="17018"/>
                </a:lnTo>
                <a:lnTo>
                  <a:pt x="54863" y="17018"/>
                </a:lnTo>
                <a:lnTo>
                  <a:pt x="54863" y="14224"/>
                </a:lnTo>
                <a:close/>
              </a:path>
              <a:path w="479425" h="114300">
                <a:moveTo>
                  <a:pt x="54863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3" y="20066"/>
                </a:lnTo>
                <a:lnTo>
                  <a:pt x="54863" y="17018"/>
                </a:lnTo>
                <a:close/>
              </a:path>
              <a:path w="479425" h="114300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59" y="105791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79425" h="114300">
                <a:moveTo>
                  <a:pt x="207137" y="82550"/>
                </a:moveTo>
                <a:lnTo>
                  <a:pt x="200532" y="82550"/>
                </a:lnTo>
                <a:lnTo>
                  <a:pt x="200532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79425" h="114300">
                <a:moveTo>
                  <a:pt x="172084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4" y="79756"/>
                </a:lnTo>
                <a:lnTo>
                  <a:pt x="172084" y="58801"/>
                </a:lnTo>
                <a:close/>
              </a:path>
              <a:path w="479425" h="114300">
                <a:moveTo>
                  <a:pt x="207137" y="76962"/>
                </a:moveTo>
                <a:lnTo>
                  <a:pt x="172084" y="76962"/>
                </a:lnTo>
                <a:lnTo>
                  <a:pt x="172084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79425" h="114300">
                <a:moveTo>
                  <a:pt x="219836" y="55626"/>
                </a:moveTo>
                <a:lnTo>
                  <a:pt x="117601" y="55626"/>
                </a:lnTo>
                <a:lnTo>
                  <a:pt x="117601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6" y="58801"/>
                </a:lnTo>
                <a:lnTo>
                  <a:pt x="219836" y="55626"/>
                </a:lnTo>
                <a:close/>
              </a:path>
              <a:path w="479425" h="114300">
                <a:moveTo>
                  <a:pt x="219836" y="58801"/>
                </a:moveTo>
                <a:lnTo>
                  <a:pt x="172084" y="58801"/>
                </a:lnTo>
                <a:lnTo>
                  <a:pt x="172084" y="61468"/>
                </a:lnTo>
                <a:lnTo>
                  <a:pt x="219836" y="61468"/>
                </a:lnTo>
                <a:lnTo>
                  <a:pt x="219836" y="58801"/>
                </a:lnTo>
                <a:close/>
              </a:path>
              <a:path w="479425" h="114300">
                <a:moveTo>
                  <a:pt x="146176" y="37211"/>
                </a:moveTo>
                <a:lnTo>
                  <a:pt x="127634" y="37211"/>
                </a:lnTo>
                <a:lnTo>
                  <a:pt x="127634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1"/>
                </a:lnTo>
                <a:close/>
              </a:path>
              <a:path w="479425" h="114300">
                <a:moveTo>
                  <a:pt x="153034" y="6985"/>
                </a:moveTo>
                <a:lnTo>
                  <a:pt x="146176" y="6985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5"/>
                </a:lnTo>
                <a:close/>
              </a:path>
              <a:path w="479425" h="114300">
                <a:moveTo>
                  <a:pt x="184403" y="37211"/>
                </a:moveTo>
                <a:lnTo>
                  <a:pt x="153034" y="37211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1"/>
                </a:lnTo>
                <a:close/>
              </a:path>
              <a:path w="479425" h="114300">
                <a:moveTo>
                  <a:pt x="191007" y="6985"/>
                </a:moveTo>
                <a:lnTo>
                  <a:pt x="184403" y="6985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5"/>
                </a:lnTo>
                <a:close/>
              </a:path>
              <a:path w="479425" h="114300">
                <a:moveTo>
                  <a:pt x="209550" y="37211"/>
                </a:moveTo>
                <a:lnTo>
                  <a:pt x="191007" y="37211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79425" h="114300">
                <a:moveTo>
                  <a:pt x="209803" y="3810"/>
                </a:moveTo>
                <a:lnTo>
                  <a:pt x="127507" y="3810"/>
                </a:lnTo>
                <a:lnTo>
                  <a:pt x="127507" y="9652"/>
                </a:lnTo>
                <a:lnTo>
                  <a:pt x="146176" y="9652"/>
                </a:lnTo>
                <a:lnTo>
                  <a:pt x="146176" y="6985"/>
                </a:lnTo>
                <a:lnTo>
                  <a:pt x="209803" y="6985"/>
                </a:lnTo>
                <a:lnTo>
                  <a:pt x="209803" y="3810"/>
                </a:lnTo>
                <a:close/>
              </a:path>
              <a:path w="479425" h="114300">
                <a:moveTo>
                  <a:pt x="184403" y="6985"/>
                </a:moveTo>
                <a:lnTo>
                  <a:pt x="153034" y="6985"/>
                </a:lnTo>
                <a:lnTo>
                  <a:pt x="153034" y="9652"/>
                </a:lnTo>
                <a:lnTo>
                  <a:pt x="184403" y="9652"/>
                </a:lnTo>
                <a:lnTo>
                  <a:pt x="184403" y="6985"/>
                </a:lnTo>
                <a:close/>
              </a:path>
              <a:path w="479425" h="114300">
                <a:moveTo>
                  <a:pt x="209803" y="6985"/>
                </a:moveTo>
                <a:lnTo>
                  <a:pt x="191007" y="6985"/>
                </a:lnTo>
                <a:lnTo>
                  <a:pt x="191007" y="9652"/>
                </a:lnTo>
                <a:lnTo>
                  <a:pt x="209803" y="9652"/>
                </a:lnTo>
                <a:lnTo>
                  <a:pt x="209803" y="6985"/>
                </a:lnTo>
                <a:close/>
              </a:path>
              <a:path w="479425" h="114300">
                <a:moveTo>
                  <a:pt x="372236" y="60325"/>
                </a:moveTo>
                <a:lnTo>
                  <a:pt x="270001" y="60325"/>
                </a:lnTo>
                <a:lnTo>
                  <a:pt x="270001" y="66040"/>
                </a:lnTo>
                <a:lnTo>
                  <a:pt x="372236" y="66040"/>
                </a:lnTo>
                <a:lnTo>
                  <a:pt x="372236" y="60325"/>
                </a:lnTo>
                <a:close/>
              </a:path>
              <a:path w="479425" h="114300">
                <a:moveTo>
                  <a:pt x="358647" y="79121"/>
                </a:moveTo>
                <a:lnTo>
                  <a:pt x="281431" y="79121"/>
                </a:lnTo>
                <a:lnTo>
                  <a:pt x="281431" y="84836"/>
                </a:lnTo>
                <a:lnTo>
                  <a:pt x="351790" y="84836"/>
                </a:lnTo>
                <a:lnTo>
                  <a:pt x="351790" y="113157"/>
                </a:lnTo>
                <a:lnTo>
                  <a:pt x="358647" y="113157"/>
                </a:lnTo>
                <a:lnTo>
                  <a:pt x="358647" y="79121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6"/>
                </a:lnTo>
                <a:lnTo>
                  <a:pt x="290829" y="44196"/>
                </a:lnTo>
                <a:lnTo>
                  <a:pt x="290829" y="27686"/>
                </a:lnTo>
                <a:lnTo>
                  <a:pt x="288544" y="27686"/>
                </a:lnTo>
                <a:lnTo>
                  <a:pt x="288544" y="22098"/>
                </a:lnTo>
                <a:lnTo>
                  <a:pt x="290829" y="22098"/>
                </a:lnTo>
                <a:lnTo>
                  <a:pt x="290829" y="8890"/>
                </a:lnTo>
                <a:lnTo>
                  <a:pt x="359156" y="8890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10"/>
                </a:moveTo>
                <a:lnTo>
                  <a:pt x="290829" y="41910"/>
                </a:lnTo>
                <a:lnTo>
                  <a:pt x="290829" y="44196"/>
                </a:lnTo>
                <a:lnTo>
                  <a:pt x="359537" y="44196"/>
                </a:lnTo>
                <a:lnTo>
                  <a:pt x="359537" y="41910"/>
                </a:lnTo>
                <a:close/>
              </a:path>
              <a:path w="479425" h="114300">
                <a:moveTo>
                  <a:pt x="290829" y="22098"/>
                </a:moveTo>
                <a:lnTo>
                  <a:pt x="288544" y="22098"/>
                </a:lnTo>
                <a:lnTo>
                  <a:pt x="288544" y="27686"/>
                </a:lnTo>
                <a:lnTo>
                  <a:pt x="290829" y="27686"/>
                </a:lnTo>
                <a:lnTo>
                  <a:pt x="290829" y="22098"/>
                </a:lnTo>
                <a:close/>
              </a:path>
              <a:path w="479425" h="114300">
                <a:moveTo>
                  <a:pt x="355981" y="22098"/>
                </a:moveTo>
                <a:lnTo>
                  <a:pt x="290829" y="22098"/>
                </a:lnTo>
                <a:lnTo>
                  <a:pt x="290829" y="27686"/>
                </a:lnTo>
                <a:lnTo>
                  <a:pt x="355981" y="27686"/>
                </a:lnTo>
                <a:lnTo>
                  <a:pt x="355981" y="22098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1"/>
                </a:lnTo>
                <a:lnTo>
                  <a:pt x="478917" y="68961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79" y="71882"/>
                </a:moveTo>
                <a:lnTo>
                  <a:pt x="433997" y="71882"/>
                </a:lnTo>
                <a:lnTo>
                  <a:pt x="427329" y="72707"/>
                </a:lnTo>
                <a:lnTo>
                  <a:pt x="416077" y="76009"/>
                </a:lnTo>
                <a:lnTo>
                  <a:pt x="411759" y="78397"/>
                </a:lnTo>
                <a:lnTo>
                  <a:pt x="405739" y="84658"/>
                </a:lnTo>
                <a:lnTo>
                  <a:pt x="404241" y="88430"/>
                </a:lnTo>
                <a:lnTo>
                  <a:pt x="404241" y="97231"/>
                </a:lnTo>
                <a:lnTo>
                  <a:pt x="433997" y="113792"/>
                </a:lnTo>
                <a:lnTo>
                  <a:pt x="449579" y="113792"/>
                </a:lnTo>
                <a:lnTo>
                  <a:pt x="456285" y="112966"/>
                </a:lnTo>
                <a:lnTo>
                  <a:pt x="467385" y="109664"/>
                </a:lnTo>
                <a:lnTo>
                  <a:pt x="469997" y="108204"/>
                </a:lnTo>
                <a:lnTo>
                  <a:pt x="435521" y="108204"/>
                </a:lnTo>
                <a:lnTo>
                  <a:pt x="430123" y="107569"/>
                </a:lnTo>
                <a:lnTo>
                  <a:pt x="420903" y="105029"/>
                </a:lnTo>
                <a:lnTo>
                  <a:pt x="417322" y="103251"/>
                </a:lnTo>
                <a:lnTo>
                  <a:pt x="412241" y="98679"/>
                </a:lnTo>
                <a:lnTo>
                  <a:pt x="410972" y="95961"/>
                </a:lnTo>
                <a:lnTo>
                  <a:pt x="410972" y="89700"/>
                </a:lnTo>
                <a:lnTo>
                  <a:pt x="435521" y="77470"/>
                </a:lnTo>
                <a:lnTo>
                  <a:pt x="470011" y="77470"/>
                </a:lnTo>
                <a:lnTo>
                  <a:pt x="467385" y="76009"/>
                </a:lnTo>
                <a:lnTo>
                  <a:pt x="456285" y="72707"/>
                </a:lnTo>
                <a:lnTo>
                  <a:pt x="449579" y="71882"/>
                </a:lnTo>
                <a:close/>
              </a:path>
              <a:path w="479425" h="114300">
                <a:moveTo>
                  <a:pt x="470011" y="77470"/>
                </a:moveTo>
                <a:lnTo>
                  <a:pt x="447967" y="77470"/>
                </a:lnTo>
                <a:lnTo>
                  <a:pt x="453415" y="78105"/>
                </a:lnTo>
                <a:lnTo>
                  <a:pt x="462635" y="80645"/>
                </a:lnTo>
                <a:lnTo>
                  <a:pt x="466216" y="82423"/>
                </a:lnTo>
                <a:lnTo>
                  <a:pt x="471297" y="86995"/>
                </a:lnTo>
                <a:lnTo>
                  <a:pt x="472566" y="89700"/>
                </a:lnTo>
                <a:lnTo>
                  <a:pt x="472566" y="95961"/>
                </a:lnTo>
                <a:lnTo>
                  <a:pt x="447967" y="108204"/>
                </a:lnTo>
                <a:lnTo>
                  <a:pt x="469997" y="108204"/>
                </a:lnTo>
                <a:lnTo>
                  <a:pt x="471678" y="107264"/>
                </a:lnTo>
                <a:lnTo>
                  <a:pt x="477773" y="101003"/>
                </a:lnTo>
                <a:lnTo>
                  <a:pt x="479297" y="97231"/>
                </a:lnTo>
                <a:lnTo>
                  <a:pt x="479297" y="88430"/>
                </a:lnTo>
                <a:lnTo>
                  <a:pt x="477773" y="84658"/>
                </a:lnTo>
                <a:lnTo>
                  <a:pt x="471678" y="78397"/>
                </a:lnTo>
                <a:lnTo>
                  <a:pt x="470011" y="77470"/>
                </a:lnTo>
                <a:close/>
              </a:path>
              <a:path w="479425" h="114300">
                <a:moveTo>
                  <a:pt x="419862" y="11430"/>
                </a:moveTo>
                <a:lnTo>
                  <a:pt x="418719" y="11430"/>
                </a:lnTo>
                <a:lnTo>
                  <a:pt x="418719" y="27470"/>
                </a:lnTo>
                <a:lnTo>
                  <a:pt x="417360" y="32893"/>
                </a:lnTo>
                <a:lnTo>
                  <a:pt x="389254" y="60071"/>
                </a:lnTo>
                <a:lnTo>
                  <a:pt x="392938" y="65532"/>
                </a:lnTo>
                <a:lnTo>
                  <a:pt x="422394" y="35903"/>
                </a:lnTo>
                <a:lnTo>
                  <a:pt x="421347" y="33972"/>
                </a:lnTo>
                <a:lnTo>
                  <a:pt x="419862" y="28067"/>
                </a:lnTo>
                <a:lnTo>
                  <a:pt x="419862" y="11430"/>
                </a:lnTo>
                <a:close/>
              </a:path>
              <a:path w="479425" h="114300">
                <a:moveTo>
                  <a:pt x="425576" y="11430"/>
                </a:moveTo>
                <a:lnTo>
                  <a:pt x="424306" y="11430"/>
                </a:lnTo>
                <a:lnTo>
                  <a:pt x="424306" y="28575"/>
                </a:lnTo>
                <a:lnTo>
                  <a:pt x="422884" y="34899"/>
                </a:lnTo>
                <a:lnTo>
                  <a:pt x="451866" y="62484"/>
                </a:lnTo>
                <a:lnTo>
                  <a:pt x="455294" y="57023"/>
                </a:lnTo>
                <a:lnTo>
                  <a:pt x="451396" y="55753"/>
                </a:lnTo>
                <a:lnTo>
                  <a:pt x="447649" y="53949"/>
                </a:lnTo>
                <a:lnTo>
                  <a:pt x="425576" y="25781"/>
                </a:lnTo>
                <a:lnTo>
                  <a:pt x="425576" y="11430"/>
                </a:lnTo>
                <a:close/>
              </a:path>
              <a:path w="479425" h="114300">
                <a:moveTo>
                  <a:pt x="424306" y="11430"/>
                </a:moveTo>
                <a:lnTo>
                  <a:pt x="419862" y="11430"/>
                </a:lnTo>
                <a:lnTo>
                  <a:pt x="419862" y="28067"/>
                </a:lnTo>
                <a:lnTo>
                  <a:pt x="421347" y="33972"/>
                </a:lnTo>
                <a:lnTo>
                  <a:pt x="422394" y="35903"/>
                </a:lnTo>
                <a:lnTo>
                  <a:pt x="422884" y="34899"/>
                </a:lnTo>
                <a:lnTo>
                  <a:pt x="424306" y="28575"/>
                </a:lnTo>
                <a:lnTo>
                  <a:pt x="424306" y="11430"/>
                </a:lnTo>
                <a:close/>
              </a:path>
              <a:path w="479425" h="114300">
                <a:moveTo>
                  <a:pt x="453136" y="9652"/>
                </a:moveTo>
                <a:lnTo>
                  <a:pt x="390906" y="9652"/>
                </a:lnTo>
                <a:lnTo>
                  <a:pt x="390906" y="15367"/>
                </a:lnTo>
                <a:lnTo>
                  <a:pt x="418719" y="15367"/>
                </a:lnTo>
                <a:lnTo>
                  <a:pt x="418719" y="11430"/>
                </a:lnTo>
                <a:lnTo>
                  <a:pt x="453136" y="11430"/>
                </a:lnTo>
                <a:lnTo>
                  <a:pt x="453136" y="9652"/>
                </a:lnTo>
                <a:close/>
              </a:path>
              <a:path w="479425" h="114300">
                <a:moveTo>
                  <a:pt x="453136" y="11430"/>
                </a:moveTo>
                <a:lnTo>
                  <a:pt x="425576" y="11430"/>
                </a:lnTo>
                <a:lnTo>
                  <a:pt x="425576" y="15367"/>
                </a:lnTo>
                <a:lnTo>
                  <a:pt x="453136" y="15367"/>
                </a:lnTo>
                <a:lnTo>
                  <a:pt x="453136" y="11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6701" y="5360708"/>
            <a:ext cx="167411" cy="16741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6691" y="2469515"/>
            <a:ext cx="2088007" cy="237600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002699" y="2469515"/>
            <a:ext cx="2088514" cy="2376170"/>
            <a:chOff x="3002699" y="2469515"/>
            <a:chExt cx="2088514" cy="2376170"/>
          </a:xfrm>
        </p:grpSpPr>
        <p:sp>
          <p:nvSpPr>
            <p:cNvPr id="19" name="object 19"/>
            <p:cNvSpPr/>
            <p:nvPr/>
          </p:nvSpPr>
          <p:spPr>
            <a:xfrm>
              <a:off x="3002699" y="2469515"/>
              <a:ext cx="2088514" cy="2376170"/>
            </a:xfrm>
            <a:custGeom>
              <a:avLst/>
              <a:gdLst/>
              <a:ahLst/>
              <a:cxnLst/>
              <a:rect l="l" t="t" r="r" b="b"/>
              <a:pathLst>
                <a:path w="2088514" h="2376170">
                  <a:moveTo>
                    <a:pt x="2087994" y="0"/>
                  </a:moveTo>
                  <a:lnTo>
                    <a:pt x="0" y="0"/>
                  </a:lnTo>
                  <a:lnTo>
                    <a:pt x="0" y="2376004"/>
                  </a:lnTo>
                  <a:lnTo>
                    <a:pt x="2087994" y="2376004"/>
                  </a:lnTo>
                  <a:lnTo>
                    <a:pt x="2087994" y="0"/>
                  </a:lnTo>
                  <a:close/>
                </a:path>
              </a:pathLst>
            </a:custGeom>
            <a:solidFill>
              <a:srgbClr val="EE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02699" y="2661666"/>
              <a:ext cx="2088006" cy="199170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198694" y="2469515"/>
            <a:ext cx="2087994" cy="237600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806704" y="7930388"/>
            <a:ext cx="6480175" cy="318770"/>
            <a:chOff x="806704" y="7930388"/>
            <a:chExt cx="6480175" cy="318770"/>
          </a:xfrm>
        </p:grpSpPr>
        <p:sp>
          <p:nvSpPr>
            <p:cNvPr id="23" name="object 23"/>
            <p:cNvSpPr/>
            <p:nvPr/>
          </p:nvSpPr>
          <p:spPr>
            <a:xfrm>
              <a:off x="806704" y="7930388"/>
              <a:ext cx="6480175" cy="318770"/>
            </a:xfrm>
            <a:custGeom>
              <a:avLst/>
              <a:gdLst/>
              <a:ahLst/>
              <a:cxnLst/>
              <a:rect l="l" t="t" r="r" b="b"/>
              <a:pathLst>
                <a:path w="6480175" h="318770">
                  <a:moveTo>
                    <a:pt x="6479997" y="0"/>
                  </a:moveTo>
                  <a:lnTo>
                    <a:pt x="0" y="0"/>
                  </a:lnTo>
                  <a:lnTo>
                    <a:pt x="0" y="318503"/>
                  </a:lnTo>
                  <a:lnTo>
                    <a:pt x="6479997" y="318503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25583" y="8042122"/>
              <a:ext cx="196024" cy="101955"/>
            </a:xfrm>
            <a:prstGeom prst="rect">
              <a:avLst/>
            </a:prstGeom>
          </p:spPr>
        </p:pic>
      </p:grp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806704" y="7917688"/>
          <a:ext cx="6478903" cy="1144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437906" y="8621534"/>
            <a:ext cx="170607" cy="8629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434321" y="8342706"/>
            <a:ext cx="174193" cy="8629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36607" y="8895727"/>
            <a:ext cx="171907" cy="8629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92986" y="8045437"/>
            <a:ext cx="197510" cy="98755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624406" y="8612619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80" h="102234">
                <a:moveTo>
                  <a:pt x="42976" y="66408"/>
                </a:moveTo>
                <a:lnTo>
                  <a:pt x="11430" y="78295"/>
                </a:lnTo>
                <a:lnTo>
                  <a:pt x="11430" y="89573"/>
                </a:lnTo>
                <a:lnTo>
                  <a:pt x="46062" y="101498"/>
                </a:lnTo>
                <a:lnTo>
                  <a:pt x="53732" y="101212"/>
                </a:lnTo>
                <a:lnTo>
                  <a:pt x="60528" y="100355"/>
                </a:lnTo>
                <a:lnTo>
                  <a:pt x="66447" y="98926"/>
                </a:lnTo>
                <a:lnTo>
                  <a:pt x="71488" y="96926"/>
                </a:lnTo>
                <a:lnTo>
                  <a:pt x="72178" y="96583"/>
                </a:lnTo>
                <a:lnTo>
                  <a:pt x="40271" y="96583"/>
                </a:lnTo>
                <a:lnTo>
                  <a:pt x="35242" y="96088"/>
                </a:lnTo>
                <a:lnTo>
                  <a:pt x="26695" y="94106"/>
                </a:lnTo>
                <a:lnTo>
                  <a:pt x="23406" y="92659"/>
                </a:lnTo>
                <a:lnTo>
                  <a:pt x="18757" y="88849"/>
                </a:lnTo>
                <a:lnTo>
                  <a:pt x="17602" y="86601"/>
                </a:lnTo>
                <a:lnTo>
                  <a:pt x="17602" y="81343"/>
                </a:lnTo>
                <a:lnTo>
                  <a:pt x="40271" y="71323"/>
                </a:lnTo>
                <a:lnTo>
                  <a:pt x="72408" y="71323"/>
                </a:lnTo>
                <a:lnTo>
                  <a:pt x="71488" y="70865"/>
                </a:lnTo>
                <a:lnTo>
                  <a:pt x="66447" y="68865"/>
                </a:lnTo>
                <a:lnTo>
                  <a:pt x="64790" y="68465"/>
                </a:lnTo>
                <a:lnTo>
                  <a:pt x="42976" y="68465"/>
                </a:lnTo>
                <a:lnTo>
                  <a:pt x="42976" y="66408"/>
                </a:lnTo>
                <a:close/>
              </a:path>
              <a:path w="335280" h="102234">
                <a:moveTo>
                  <a:pt x="72408" y="71323"/>
                </a:moveTo>
                <a:lnTo>
                  <a:pt x="51841" y="71323"/>
                </a:lnTo>
                <a:lnTo>
                  <a:pt x="56870" y="71843"/>
                </a:lnTo>
                <a:lnTo>
                  <a:pt x="65446" y="73913"/>
                </a:lnTo>
                <a:lnTo>
                  <a:pt x="68706" y="75349"/>
                </a:lnTo>
                <a:lnTo>
                  <a:pt x="73355" y="79082"/>
                </a:lnTo>
                <a:lnTo>
                  <a:pt x="74523" y="81343"/>
                </a:lnTo>
                <a:lnTo>
                  <a:pt x="74523" y="86601"/>
                </a:lnTo>
                <a:lnTo>
                  <a:pt x="51841" y="96583"/>
                </a:lnTo>
                <a:lnTo>
                  <a:pt x="72178" y="96583"/>
                </a:lnTo>
                <a:lnTo>
                  <a:pt x="77622" y="93878"/>
                </a:lnTo>
                <a:lnTo>
                  <a:pt x="80695" y="89573"/>
                </a:lnTo>
                <a:lnTo>
                  <a:pt x="80695" y="78295"/>
                </a:lnTo>
                <a:lnTo>
                  <a:pt x="77622" y="73913"/>
                </a:lnTo>
                <a:lnTo>
                  <a:pt x="72408" y="71323"/>
                </a:lnTo>
                <a:close/>
              </a:path>
              <a:path w="335280" h="102234">
                <a:moveTo>
                  <a:pt x="46062" y="66293"/>
                </a:moveTo>
                <a:lnTo>
                  <a:pt x="43088" y="66404"/>
                </a:lnTo>
                <a:lnTo>
                  <a:pt x="42976" y="68465"/>
                </a:lnTo>
                <a:lnTo>
                  <a:pt x="49034" y="68465"/>
                </a:lnTo>
                <a:lnTo>
                  <a:pt x="49034" y="66404"/>
                </a:lnTo>
                <a:lnTo>
                  <a:pt x="46062" y="66293"/>
                </a:lnTo>
                <a:close/>
              </a:path>
              <a:path w="335280" h="102234">
                <a:moveTo>
                  <a:pt x="49034" y="66404"/>
                </a:moveTo>
                <a:lnTo>
                  <a:pt x="49034" y="68465"/>
                </a:lnTo>
                <a:lnTo>
                  <a:pt x="64790" y="68465"/>
                </a:lnTo>
                <a:lnTo>
                  <a:pt x="60528" y="67437"/>
                </a:lnTo>
                <a:lnTo>
                  <a:pt x="53732" y="66579"/>
                </a:lnTo>
                <a:lnTo>
                  <a:pt x="49034" y="66404"/>
                </a:lnTo>
                <a:close/>
              </a:path>
              <a:path w="335280" h="102234">
                <a:moveTo>
                  <a:pt x="49034" y="50749"/>
                </a:moveTo>
                <a:lnTo>
                  <a:pt x="42976" y="50749"/>
                </a:lnTo>
                <a:lnTo>
                  <a:pt x="42976" y="66408"/>
                </a:lnTo>
                <a:lnTo>
                  <a:pt x="46062" y="66293"/>
                </a:lnTo>
                <a:lnTo>
                  <a:pt x="49034" y="66293"/>
                </a:lnTo>
                <a:lnTo>
                  <a:pt x="49034" y="50749"/>
                </a:lnTo>
                <a:close/>
              </a:path>
              <a:path w="335280" h="102234">
                <a:moveTo>
                  <a:pt x="49034" y="66293"/>
                </a:moveTo>
                <a:lnTo>
                  <a:pt x="46062" y="66293"/>
                </a:lnTo>
                <a:lnTo>
                  <a:pt x="49034" y="66404"/>
                </a:lnTo>
                <a:close/>
              </a:path>
              <a:path w="335280" h="102234">
                <a:moveTo>
                  <a:pt x="92011" y="48463"/>
                </a:moveTo>
                <a:lnTo>
                  <a:pt x="0" y="48463"/>
                </a:lnTo>
                <a:lnTo>
                  <a:pt x="0" y="53606"/>
                </a:lnTo>
                <a:lnTo>
                  <a:pt x="42976" y="53606"/>
                </a:lnTo>
                <a:lnTo>
                  <a:pt x="42976" y="50749"/>
                </a:lnTo>
                <a:lnTo>
                  <a:pt x="92011" y="50749"/>
                </a:lnTo>
                <a:lnTo>
                  <a:pt x="92011" y="48463"/>
                </a:lnTo>
                <a:close/>
              </a:path>
              <a:path w="335280" h="102234">
                <a:moveTo>
                  <a:pt x="92011" y="50749"/>
                </a:moveTo>
                <a:lnTo>
                  <a:pt x="49034" y="50749"/>
                </a:lnTo>
                <a:lnTo>
                  <a:pt x="49034" y="53606"/>
                </a:lnTo>
                <a:lnTo>
                  <a:pt x="92011" y="53606"/>
                </a:lnTo>
                <a:lnTo>
                  <a:pt x="92011" y="50749"/>
                </a:lnTo>
                <a:close/>
              </a:path>
              <a:path w="335280" h="102234">
                <a:moveTo>
                  <a:pt x="44348" y="7658"/>
                </a:moveTo>
                <a:lnTo>
                  <a:pt x="42519" y="7658"/>
                </a:lnTo>
                <a:lnTo>
                  <a:pt x="42519" y="13715"/>
                </a:lnTo>
                <a:lnTo>
                  <a:pt x="41757" y="16294"/>
                </a:lnTo>
                <a:lnTo>
                  <a:pt x="5943" y="36004"/>
                </a:lnTo>
                <a:lnTo>
                  <a:pt x="8343" y="40919"/>
                </a:lnTo>
                <a:lnTo>
                  <a:pt x="43993" y="23240"/>
                </a:lnTo>
                <a:lnTo>
                  <a:pt x="46134" y="19325"/>
                </a:lnTo>
                <a:lnTo>
                  <a:pt x="45123" y="17449"/>
                </a:lnTo>
                <a:lnTo>
                  <a:pt x="44367" y="14401"/>
                </a:lnTo>
                <a:lnTo>
                  <a:pt x="44348" y="7658"/>
                </a:lnTo>
                <a:close/>
              </a:path>
              <a:path w="335280" h="102234">
                <a:moveTo>
                  <a:pt x="49720" y="7658"/>
                </a:moveTo>
                <a:lnTo>
                  <a:pt x="47891" y="7658"/>
                </a:lnTo>
                <a:lnTo>
                  <a:pt x="47891" y="14401"/>
                </a:lnTo>
                <a:lnTo>
                  <a:pt x="47104" y="17551"/>
                </a:lnTo>
                <a:lnTo>
                  <a:pt x="80302" y="40386"/>
                </a:lnTo>
                <a:lnTo>
                  <a:pt x="83896" y="40919"/>
                </a:lnTo>
                <a:lnTo>
                  <a:pt x="86182" y="36004"/>
                </a:lnTo>
                <a:lnTo>
                  <a:pt x="83045" y="35623"/>
                </a:lnTo>
                <a:lnTo>
                  <a:pt x="79794" y="34937"/>
                </a:lnTo>
                <a:lnTo>
                  <a:pt x="49720" y="13715"/>
                </a:lnTo>
                <a:lnTo>
                  <a:pt x="49720" y="7658"/>
                </a:lnTo>
                <a:close/>
              </a:path>
              <a:path w="335280" h="102234">
                <a:moveTo>
                  <a:pt x="47891" y="7658"/>
                </a:moveTo>
                <a:lnTo>
                  <a:pt x="44348" y="7658"/>
                </a:lnTo>
                <a:lnTo>
                  <a:pt x="44367" y="14401"/>
                </a:lnTo>
                <a:lnTo>
                  <a:pt x="45123" y="17449"/>
                </a:lnTo>
                <a:lnTo>
                  <a:pt x="46134" y="19325"/>
                </a:lnTo>
                <a:lnTo>
                  <a:pt x="47104" y="17551"/>
                </a:lnTo>
                <a:lnTo>
                  <a:pt x="47891" y="14401"/>
                </a:lnTo>
                <a:lnTo>
                  <a:pt x="47891" y="7658"/>
                </a:lnTo>
                <a:close/>
              </a:path>
              <a:path w="335280" h="102234">
                <a:moveTo>
                  <a:pt x="83781" y="4914"/>
                </a:moveTo>
                <a:lnTo>
                  <a:pt x="8572" y="4914"/>
                </a:lnTo>
                <a:lnTo>
                  <a:pt x="8572" y="10058"/>
                </a:lnTo>
                <a:lnTo>
                  <a:pt x="42519" y="10058"/>
                </a:lnTo>
                <a:lnTo>
                  <a:pt x="42519" y="7658"/>
                </a:lnTo>
                <a:lnTo>
                  <a:pt x="83781" y="7658"/>
                </a:lnTo>
                <a:lnTo>
                  <a:pt x="83781" y="4914"/>
                </a:lnTo>
                <a:close/>
              </a:path>
              <a:path w="335280" h="102234">
                <a:moveTo>
                  <a:pt x="83781" y="7658"/>
                </a:moveTo>
                <a:lnTo>
                  <a:pt x="49720" y="7658"/>
                </a:lnTo>
                <a:lnTo>
                  <a:pt x="49720" y="10058"/>
                </a:lnTo>
                <a:lnTo>
                  <a:pt x="83781" y="10058"/>
                </a:lnTo>
                <a:lnTo>
                  <a:pt x="83781" y="7658"/>
                </a:lnTo>
                <a:close/>
              </a:path>
              <a:path w="335280" h="102234">
                <a:moveTo>
                  <a:pt x="215569" y="0"/>
                </a:moveTo>
                <a:lnTo>
                  <a:pt x="209511" y="0"/>
                </a:lnTo>
                <a:lnTo>
                  <a:pt x="209511" y="61721"/>
                </a:lnTo>
                <a:lnTo>
                  <a:pt x="215569" y="61721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1"/>
                </a:lnTo>
                <a:lnTo>
                  <a:pt x="215569" y="27431"/>
                </a:lnTo>
                <a:lnTo>
                  <a:pt x="215569" y="0"/>
                </a:lnTo>
                <a:close/>
              </a:path>
              <a:path w="335280" h="102234">
                <a:moveTo>
                  <a:pt x="215569" y="27431"/>
                </a:moveTo>
                <a:lnTo>
                  <a:pt x="213969" y="27431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1"/>
                </a:lnTo>
                <a:close/>
              </a:path>
              <a:path w="335280" h="102234">
                <a:moveTo>
                  <a:pt x="231571" y="27431"/>
                </a:moveTo>
                <a:lnTo>
                  <a:pt x="215569" y="27431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1"/>
                </a:lnTo>
                <a:close/>
              </a:path>
              <a:path w="335280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80" h="102234">
                <a:moveTo>
                  <a:pt x="148132" y="6286"/>
                </a:moveTo>
                <a:lnTo>
                  <a:pt x="142189" y="6286"/>
                </a:lnTo>
                <a:lnTo>
                  <a:pt x="142189" y="53720"/>
                </a:lnTo>
                <a:lnTo>
                  <a:pt x="188252" y="53720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80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80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80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13" y="23113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56" y="35699"/>
                </a:lnTo>
                <a:lnTo>
                  <a:pt x="288143" y="27325"/>
                </a:lnTo>
                <a:lnTo>
                  <a:pt x="286829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80" h="102234">
                <a:moveTo>
                  <a:pt x="291236" y="7658"/>
                </a:moveTo>
                <a:lnTo>
                  <a:pt x="290321" y="7658"/>
                </a:lnTo>
                <a:lnTo>
                  <a:pt x="290321" y="20193"/>
                </a:lnTo>
                <a:lnTo>
                  <a:pt x="289458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389" y="52387"/>
                </a:lnTo>
                <a:lnTo>
                  <a:pt x="323214" y="51346"/>
                </a:lnTo>
                <a:lnTo>
                  <a:pt x="292061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80" h="102234">
                <a:moveTo>
                  <a:pt x="290321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29" y="24345"/>
                </a:lnTo>
                <a:lnTo>
                  <a:pt x="288143" y="27325"/>
                </a:lnTo>
                <a:lnTo>
                  <a:pt x="289458" y="24345"/>
                </a:lnTo>
                <a:lnTo>
                  <a:pt x="290321" y="20193"/>
                </a:lnTo>
                <a:lnTo>
                  <a:pt x="290321" y="7658"/>
                </a:lnTo>
                <a:close/>
              </a:path>
              <a:path w="335280" h="102234">
                <a:moveTo>
                  <a:pt x="334784" y="82181"/>
                </a:moveTo>
                <a:lnTo>
                  <a:pt x="242315" y="82181"/>
                </a:lnTo>
                <a:lnTo>
                  <a:pt x="242315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24406" y="8333791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80" h="102234">
                <a:moveTo>
                  <a:pt x="42862" y="82638"/>
                </a:moveTo>
                <a:lnTo>
                  <a:pt x="0" y="82638"/>
                </a:lnTo>
                <a:lnTo>
                  <a:pt x="0" y="87896"/>
                </a:lnTo>
                <a:lnTo>
                  <a:pt x="92468" y="87896"/>
                </a:lnTo>
                <a:lnTo>
                  <a:pt x="92468" y="84810"/>
                </a:lnTo>
                <a:lnTo>
                  <a:pt x="42862" y="84810"/>
                </a:lnTo>
                <a:lnTo>
                  <a:pt x="42862" y="82638"/>
                </a:lnTo>
                <a:close/>
              </a:path>
              <a:path w="335280" h="102234">
                <a:moveTo>
                  <a:pt x="48806" y="56692"/>
                </a:moveTo>
                <a:lnTo>
                  <a:pt x="42862" y="56692"/>
                </a:lnTo>
                <a:lnTo>
                  <a:pt x="42862" y="84810"/>
                </a:lnTo>
                <a:lnTo>
                  <a:pt x="48806" y="84810"/>
                </a:lnTo>
                <a:lnTo>
                  <a:pt x="48806" y="56692"/>
                </a:lnTo>
                <a:close/>
              </a:path>
              <a:path w="335280" h="102234">
                <a:moveTo>
                  <a:pt x="92468" y="82638"/>
                </a:moveTo>
                <a:lnTo>
                  <a:pt x="48806" y="82638"/>
                </a:lnTo>
                <a:lnTo>
                  <a:pt x="48806" y="84810"/>
                </a:lnTo>
                <a:lnTo>
                  <a:pt x="92468" y="84810"/>
                </a:lnTo>
                <a:lnTo>
                  <a:pt x="92468" y="82638"/>
                </a:lnTo>
                <a:close/>
              </a:path>
              <a:path w="335280" h="102234">
                <a:moveTo>
                  <a:pt x="43662" y="7429"/>
                </a:moveTo>
                <a:lnTo>
                  <a:pt x="42748" y="7429"/>
                </a:lnTo>
                <a:lnTo>
                  <a:pt x="42748" y="19316"/>
                </a:lnTo>
                <a:lnTo>
                  <a:pt x="41897" y="22821"/>
                </a:lnTo>
                <a:lnTo>
                  <a:pt x="10642" y="50025"/>
                </a:lnTo>
                <a:lnTo>
                  <a:pt x="4571" y="51663"/>
                </a:lnTo>
                <a:lnTo>
                  <a:pt x="7315" y="56692"/>
                </a:lnTo>
                <a:lnTo>
                  <a:pt x="41503" y="35179"/>
                </a:lnTo>
                <a:lnTo>
                  <a:pt x="45897" y="27099"/>
                </a:lnTo>
                <a:lnTo>
                  <a:pt x="44513" y="24053"/>
                </a:lnTo>
                <a:lnTo>
                  <a:pt x="43662" y="20002"/>
                </a:lnTo>
                <a:lnTo>
                  <a:pt x="43662" y="7429"/>
                </a:lnTo>
                <a:close/>
              </a:path>
              <a:path w="335280" h="102234">
                <a:moveTo>
                  <a:pt x="48920" y="7429"/>
                </a:moveTo>
                <a:lnTo>
                  <a:pt x="48120" y="7429"/>
                </a:lnTo>
                <a:lnTo>
                  <a:pt x="48120" y="20002"/>
                </a:lnTo>
                <a:lnTo>
                  <a:pt x="47256" y="24079"/>
                </a:lnTo>
                <a:lnTo>
                  <a:pt x="77558" y="54711"/>
                </a:lnTo>
                <a:lnTo>
                  <a:pt x="84467" y="56692"/>
                </a:lnTo>
                <a:lnTo>
                  <a:pt x="87210" y="51663"/>
                </a:lnTo>
                <a:lnTo>
                  <a:pt x="84302" y="51054"/>
                </a:lnTo>
                <a:lnTo>
                  <a:pt x="81152" y="50025"/>
                </a:lnTo>
                <a:lnTo>
                  <a:pt x="49771" y="22821"/>
                </a:lnTo>
                <a:lnTo>
                  <a:pt x="48920" y="19316"/>
                </a:lnTo>
                <a:lnTo>
                  <a:pt x="48920" y="7429"/>
                </a:lnTo>
                <a:close/>
              </a:path>
              <a:path w="335280" h="102234">
                <a:moveTo>
                  <a:pt x="48120" y="7429"/>
                </a:moveTo>
                <a:lnTo>
                  <a:pt x="43662" y="7429"/>
                </a:lnTo>
                <a:lnTo>
                  <a:pt x="43662" y="20002"/>
                </a:lnTo>
                <a:lnTo>
                  <a:pt x="44525" y="24079"/>
                </a:lnTo>
                <a:lnTo>
                  <a:pt x="45897" y="27099"/>
                </a:lnTo>
                <a:lnTo>
                  <a:pt x="47262" y="24053"/>
                </a:lnTo>
                <a:lnTo>
                  <a:pt x="48120" y="20002"/>
                </a:lnTo>
                <a:lnTo>
                  <a:pt x="48120" y="7429"/>
                </a:lnTo>
                <a:close/>
              </a:path>
              <a:path w="335280" h="102234">
                <a:moveTo>
                  <a:pt x="215569" y="0"/>
                </a:moveTo>
                <a:lnTo>
                  <a:pt x="209511" y="0"/>
                </a:lnTo>
                <a:lnTo>
                  <a:pt x="209511" y="61722"/>
                </a:lnTo>
                <a:lnTo>
                  <a:pt x="215569" y="61722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2"/>
                </a:lnTo>
                <a:lnTo>
                  <a:pt x="215569" y="27432"/>
                </a:lnTo>
                <a:lnTo>
                  <a:pt x="215569" y="0"/>
                </a:lnTo>
                <a:close/>
              </a:path>
              <a:path w="335280" h="102234">
                <a:moveTo>
                  <a:pt x="215569" y="27432"/>
                </a:moveTo>
                <a:lnTo>
                  <a:pt x="213969" y="27432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2"/>
                </a:lnTo>
                <a:close/>
              </a:path>
              <a:path w="335280" h="102234">
                <a:moveTo>
                  <a:pt x="231571" y="27432"/>
                </a:moveTo>
                <a:lnTo>
                  <a:pt x="215569" y="27432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2"/>
                </a:lnTo>
                <a:close/>
              </a:path>
              <a:path w="335280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80" h="102234">
                <a:moveTo>
                  <a:pt x="148132" y="6286"/>
                </a:moveTo>
                <a:lnTo>
                  <a:pt x="142189" y="6286"/>
                </a:lnTo>
                <a:lnTo>
                  <a:pt x="142189" y="53721"/>
                </a:lnTo>
                <a:lnTo>
                  <a:pt x="188252" y="53721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80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80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80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13" y="23101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56" y="35699"/>
                </a:lnTo>
                <a:lnTo>
                  <a:pt x="288143" y="27325"/>
                </a:lnTo>
                <a:lnTo>
                  <a:pt x="286829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80" h="102234">
                <a:moveTo>
                  <a:pt x="291236" y="7658"/>
                </a:moveTo>
                <a:lnTo>
                  <a:pt x="290321" y="7658"/>
                </a:lnTo>
                <a:lnTo>
                  <a:pt x="290321" y="20193"/>
                </a:lnTo>
                <a:lnTo>
                  <a:pt x="289458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389" y="52387"/>
                </a:lnTo>
                <a:lnTo>
                  <a:pt x="323214" y="51333"/>
                </a:lnTo>
                <a:lnTo>
                  <a:pt x="292061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80" h="102234">
                <a:moveTo>
                  <a:pt x="290321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29" y="24345"/>
                </a:lnTo>
                <a:lnTo>
                  <a:pt x="288143" y="27325"/>
                </a:lnTo>
                <a:lnTo>
                  <a:pt x="289458" y="24345"/>
                </a:lnTo>
                <a:lnTo>
                  <a:pt x="290321" y="20193"/>
                </a:lnTo>
                <a:lnTo>
                  <a:pt x="290321" y="7658"/>
                </a:lnTo>
                <a:close/>
              </a:path>
              <a:path w="335280" h="102234">
                <a:moveTo>
                  <a:pt x="334784" y="82181"/>
                </a:moveTo>
                <a:lnTo>
                  <a:pt x="242315" y="82181"/>
                </a:lnTo>
                <a:lnTo>
                  <a:pt x="242315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8635" y="8886812"/>
            <a:ext cx="330835" cy="102235"/>
          </a:xfrm>
          <a:custGeom>
            <a:avLst/>
            <a:gdLst/>
            <a:ahLst/>
            <a:cxnLst/>
            <a:rect l="l" t="t" r="r" b="b"/>
            <a:pathLst>
              <a:path w="330835" h="102234">
                <a:moveTo>
                  <a:pt x="81724" y="0"/>
                </a:moveTo>
                <a:lnTo>
                  <a:pt x="75666" y="0"/>
                </a:lnTo>
                <a:lnTo>
                  <a:pt x="75666" y="101841"/>
                </a:lnTo>
                <a:lnTo>
                  <a:pt x="81724" y="101841"/>
                </a:lnTo>
                <a:lnTo>
                  <a:pt x="81724" y="47091"/>
                </a:lnTo>
                <a:lnTo>
                  <a:pt x="77495" y="47091"/>
                </a:lnTo>
                <a:lnTo>
                  <a:pt x="77495" y="41833"/>
                </a:lnTo>
                <a:lnTo>
                  <a:pt x="81724" y="41833"/>
                </a:lnTo>
                <a:lnTo>
                  <a:pt x="81724" y="0"/>
                </a:lnTo>
                <a:close/>
              </a:path>
              <a:path w="330835" h="102234">
                <a:moveTo>
                  <a:pt x="58178" y="2514"/>
                </a:moveTo>
                <a:lnTo>
                  <a:pt x="52463" y="2514"/>
                </a:lnTo>
                <a:lnTo>
                  <a:pt x="52463" y="96354"/>
                </a:lnTo>
                <a:lnTo>
                  <a:pt x="58178" y="96354"/>
                </a:lnTo>
                <a:lnTo>
                  <a:pt x="58178" y="47091"/>
                </a:lnTo>
                <a:lnTo>
                  <a:pt x="56235" y="47091"/>
                </a:lnTo>
                <a:lnTo>
                  <a:pt x="56235" y="41833"/>
                </a:lnTo>
                <a:lnTo>
                  <a:pt x="58178" y="41833"/>
                </a:lnTo>
                <a:lnTo>
                  <a:pt x="58178" y="2514"/>
                </a:lnTo>
                <a:close/>
              </a:path>
              <a:path w="330835" h="102234">
                <a:moveTo>
                  <a:pt x="58178" y="41833"/>
                </a:moveTo>
                <a:lnTo>
                  <a:pt x="56235" y="41833"/>
                </a:lnTo>
                <a:lnTo>
                  <a:pt x="56235" y="47091"/>
                </a:lnTo>
                <a:lnTo>
                  <a:pt x="58178" y="47091"/>
                </a:lnTo>
                <a:lnTo>
                  <a:pt x="58178" y="41833"/>
                </a:lnTo>
                <a:close/>
              </a:path>
              <a:path w="330835" h="102234">
                <a:moveTo>
                  <a:pt x="75666" y="41833"/>
                </a:moveTo>
                <a:lnTo>
                  <a:pt x="58178" y="41833"/>
                </a:lnTo>
                <a:lnTo>
                  <a:pt x="58178" y="47091"/>
                </a:lnTo>
                <a:lnTo>
                  <a:pt x="75666" y="47091"/>
                </a:lnTo>
                <a:lnTo>
                  <a:pt x="75666" y="41833"/>
                </a:lnTo>
                <a:close/>
              </a:path>
              <a:path w="330835" h="102234">
                <a:moveTo>
                  <a:pt x="81724" y="41833"/>
                </a:moveTo>
                <a:lnTo>
                  <a:pt x="77495" y="41833"/>
                </a:lnTo>
                <a:lnTo>
                  <a:pt x="77495" y="47091"/>
                </a:lnTo>
                <a:lnTo>
                  <a:pt x="81724" y="47091"/>
                </a:lnTo>
                <a:lnTo>
                  <a:pt x="81724" y="41833"/>
                </a:lnTo>
                <a:close/>
              </a:path>
              <a:path w="330835" h="102234">
                <a:moveTo>
                  <a:pt x="37947" y="12687"/>
                </a:moveTo>
                <a:lnTo>
                  <a:pt x="0" y="12687"/>
                </a:lnTo>
                <a:lnTo>
                  <a:pt x="0" y="75438"/>
                </a:lnTo>
                <a:lnTo>
                  <a:pt x="11836" y="75438"/>
                </a:lnTo>
                <a:lnTo>
                  <a:pt x="16776" y="75361"/>
                </a:lnTo>
                <a:lnTo>
                  <a:pt x="44527" y="72351"/>
                </a:lnTo>
                <a:lnTo>
                  <a:pt x="6057" y="72351"/>
                </a:lnTo>
                <a:lnTo>
                  <a:pt x="6057" y="17830"/>
                </a:lnTo>
                <a:lnTo>
                  <a:pt x="37947" y="17830"/>
                </a:lnTo>
                <a:lnTo>
                  <a:pt x="37947" y="12687"/>
                </a:lnTo>
                <a:close/>
              </a:path>
              <a:path w="330835" h="102234">
                <a:moveTo>
                  <a:pt x="44234" y="66979"/>
                </a:moveTo>
                <a:lnTo>
                  <a:pt x="11772" y="70180"/>
                </a:lnTo>
                <a:lnTo>
                  <a:pt x="6057" y="70180"/>
                </a:lnTo>
                <a:lnTo>
                  <a:pt x="6057" y="72351"/>
                </a:lnTo>
                <a:lnTo>
                  <a:pt x="44527" y="72351"/>
                </a:lnTo>
                <a:lnTo>
                  <a:pt x="45034" y="72237"/>
                </a:lnTo>
                <a:lnTo>
                  <a:pt x="44234" y="66979"/>
                </a:lnTo>
                <a:close/>
              </a:path>
              <a:path w="330835" h="102234">
                <a:moveTo>
                  <a:pt x="211340" y="0"/>
                </a:moveTo>
                <a:lnTo>
                  <a:pt x="205282" y="0"/>
                </a:lnTo>
                <a:lnTo>
                  <a:pt x="205282" y="61722"/>
                </a:lnTo>
                <a:lnTo>
                  <a:pt x="211340" y="61722"/>
                </a:lnTo>
                <a:lnTo>
                  <a:pt x="211340" y="32689"/>
                </a:lnTo>
                <a:lnTo>
                  <a:pt x="209740" y="32689"/>
                </a:lnTo>
                <a:lnTo>
                  <a:pt x="209740" y="27432"/>
                </a:lnTo>
                <a:lnTo>
                  <a:pt x="211340" y="27432"/>
                </a:lnTo>
                <a:lnTo>
                  <a:pt x="211340" y="0"/>
                </a:lnTo>
                <a:close/>
              </a:path>
              <a:path w="330835" h="102234">
                <a:moveTo>
                  <a:pt x="211340" y="27432"/>
                </a:moveTo>
                <a:lnTo>
                  <a:pt x="209740" y="27432"/>
                </a:lnTo>
                <a:lnTo>
                  <a:pt x="209740" y="32689"/>
                </a:lnTo>
                <a:lnTo>
                  <a:pt x="211340" y="32689"/>
                </a:lnTo>
                <a:lnTo>
                  <a:pt x="211340" y="27432"/>
                </a:lnTo>
                <a:close/>
              </a:path>
              <a:path w="330835" h="102234">
                <a:moveTo>
                  <a:pt x="227342" y="27432"/>
                </a:moveTo>
                <a:lnTo>
                  <a:pt x="211340" y="27432"/>
                </a:lnTo>
                <a:lnTo>
                  <a:pt x="211340" y="32689"/>
                </a:lnTo>
                <a:lnTo>
                  <a:pt x="227342" y="32689"/>
                </a:lnTo>
                <a:lnTo>
                  <a:pt x="227342" y="27432"/>
                </a:lnTo>
                <a:close/>
              </a:path>
              <a:path w="330835" h="102234">
                <a:moveTo>
                  <a:pt x="211340" y="67665"/>
                </a:moveTo>
                <a:lnTo>
                  <a:pt x="146303" y="67665"/>
                </a:lnTo>
                <a:lnTo>
                  <a:pt x="146303" y="72809"/>
                </a:lnTo>
                <a:lnTo>
                  <a:pt x="205282" y="72809"/>
                </a:lnTo>
                <a:lnTo>
                  <a:pt x="205282" y="101841"/>
                </a:lnTo>
                <a:lnTo>
                  <a:pt x="211340" y="101841"/>
                </a:lnTo>
                <a:lnTo>
                  <a:pt x="211340" y="67665"/>
                </a:lnTo>
                <a:close/>
              </a:path>
              <a:path w="330835" h="102234">
                <a:moveTo>
                  <a:pt x="143903" y="6286"/>
                </a:moveTo>
                <a:lnTo>
                  <a:pt x="137960" y="6286"/>
                </a:lnTo>
                <a:lnTo>
                  <a:pt x="137960" y="53721"/>
                </a:lnTo>
                <a:lnTo>
                  <a:pt x="184023" y="53721"/>
                </a:lnTo>
                <a:lnTo>
                  <a:pt x="184023" y="48691"/>
                </a:lnTo>
                <a:lnTo>
                  <a:pt x="143903" y="48691"/>
                </a:lnTo>
                <a:lnTo>
                  <a:pt x="143903" y="28803"/>
                </a:lnTo>
                <a:lnTo>
                  <a:pt x="184023" y="28803"/>
                </a:lnTo>
                <a:lnTo>
                  <a:pt x="184023" y="23660"/>
                </a:lnTo>
                <a:lnTo>
                  <a:pt x="143903" y="23660"/>
                </a:lnTo>
                <a:lnTo>
                  <a:pt x="143903" y="6286"/>
                </a:lnTo>
                <a:close/>
              </a:path>
              <a:path w="330835" h="102234">
                <a:moveTo>
                  <a:pt x="184023" y="28803"/>
                </a:moveTo>
                <a:lnTo>
                  <a:pt x="178079" y="28803"/>
                </a:lnTo>
                <a:lnTo>
                  <a:pt x="178079" y="48691"/>
                </a:lnTo>
                <a:lnTo>
                  <a:pt x="184023" y="48691"/>
                </a:lnTo>
                <a:lnTo>
                  <a:pt x="184023" y="28803"/>
                </a:lnTo>
                <a:close/>
              </a:path>
              <a:path w="330835" h="102234">
                <a:moveTo>
                  <a:pt x="184023" y="6286"/>
                </a:moveTo>
                <a:lnTo>
                  <a:pt x="178079" y="6286"/>
                </a:lnTo>
                <a:lnTo>
                  <a:pt x="178079" y="23660"/>
                </a:lnTo>
                <a:lnTo>
                  <a:pt x="184023" y="23660"/>
                </a:lnTo>
                <a:lnTo>
                  <a:pt x="184023" y="6286"/>
                </a:lnTo>
                <a:close/>
              </a:path>
              <a:path w="330835" h="102234">
                <a:moveTo>
                  <a:pt x="281749" y="7658"/>
                </a:moveTo>
                <a:lnTo>
                  <a:pt x="280835" y="7658"/>
                </a:lnTo>
                <a:lnTo>
                  <a:pt x="280835" y="19507"/>
                </a:lnTo>
                <a:lnTo>
                  <a:pt x="279984" y="23101"/>
                </a:lnTo>
                <a:lnTo>
                  <a:pt x="249059" y="51244"/>
                </a:lnTo>
                <a:lnTo>
                  <a:pt x="243001" y="52920"/>
                </a:lnTo>
                <a:lnTo>
                  <a:pt x="245859" y="58064"/>
                </a:lnTo>
                <a:lnTo>
                  <a:pt x="279526" y="35699"/>
                </a:lnTo>
                <a:lnTo>
                  <a:pt x="283914" y="27325"/>
                </a:lnTo>
                <a:lnTo>
                  <a:pt x="282600" y="24345"/>
                </a:lnTo>
                <a:lnTo>
                  <a:pt x="281749" y="20193"/>
                </a:lnTo>
                <a:lnTo>
                  <a:pt x="281749" y="7658"/>
                </a:lnTo>
                <a:close/>
              </a:path>
              <a:path w="330835" h="102234">
                <a:moveTo>
                  <a:pt x="287007" y="7658"/>
                </a:moveTo>
                <a:lnTo>
                  <a:pt x="286092" y="7658"/>
                </a:lnTo>
                <a:lnTo>
                  <a:pt x="286092" y="20193"/>
                </a:lnTo>
                <a:lnTo>
                  <a:pt x="285229" y="24345"/>
                </a:lnTo>
                <a:lnTo>
                  <a:pt x="315353" y="55930"/>
                </a:lnTo>
                <a:lnTo>
                  <a:pt x="322097" y="58064"/>
                </a:lnTo>
                <a:lnTo>
                  <a:pt x="325069" y="52920"/>
                </a:lnTo>
                <a:lnTo>
                  <a:pt x="322160" y="52387"/>
                </a:lnTo>
                <a:lnTo>
                  <a:pt x="318985" y="51333"/>
                </a:lnTo>
                <a:lnTo>
                  <a:pt x="287832" y="23088"/>
                </a:lnTo>
                <a:lnTo>
                  <a:pt x="287007" y="19507"/>
                </a:lnTo>
                <a:lnTo>
                  <a:pt x="287007" y="7658"/>
                </a:lnTo>
                <a:close/>
              </a:path>
              <a:path w="330835" h="102234">
                <a:moveTo>
                  <a:pt x="286092" y="7658"/>
                </a:moveTo>
                <a:lnTo>
                  <a:pt x="281749" y="7658"/>
                </a:lnTo>
                <a:lnTo>
                  <a:pt x="281749" y="20193"/>
                </a:lnTo>
                <a:lnTo>
                  <a:pt x="282600" y="24345"/>
                </a:lnTo>
                <a:lnTo>
                  <a:pt x="283914" y="27325"/>
                </a:lnTo>
                <a:lnTo>
                  <a:pt x="285229" y="24345"/>
                </a:lnTo>
                <a:lnTo>
                  <a:pt x="286092" y="20193"/>
                </a:lnTo>
                <a:lnTo>
                  <a:pt x="286092" y="7658"/>
                </a:lnTo>
                <a:close/>
              </a:path>
              <a:path w="330835" h="102234">
                <a:moveTo>
                  <a:pt x="330555" y="82181"/>
                </a:moveTo>
                <a:lnTo>
                  <a:pt x="238086" y="82181"/>
                </a:lnTo>
                <a:lnTo>
                  <a:pt x="238086" y="87325"/>
                </a:lnTo>
                <a:lnTo>
                  <a:pt x="330555" y="87325"/>
                </a:lnTo>
                <a:lnTo>
                  <a:pt x="330555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453924" y="8342706"/>
            <a:ext cx="172592" cy="8629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52780" y="8621534"/>
            <a:ext cx="173736" cy="8629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451295" y="8895727"/>
            <a:ext cx="175221" cy="8629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441986" y="8042123"/>
            <a:ext cx="187782" cy="102069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054493" y="7622844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5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492125" h="113665">
                <a:moveTo>
                  <a:pt x="73533" y="3047"/>
                </a:moveTo>
                <a:lnTo>
                  <a:pt x="67056" y="3047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8" y="47497"/>
                </a:lnTo>
                <a:lnTo>
                  <a:pt x="69468" y="41782"/>
                </a:lnTo>
                <a:lnTo>
                  <a:pt x="73533" y="41782"/>
                </a:lnTo>
                <a:lnTo>
                  <a:pt x="73533" y="3047"/>
                </a:lnTo>
                <a:close/>
              </a:path>
              <a:path w="492125" h="113665">
                <a:moveTo>
                  <a:pt x="27050" y="17017"/>
                </a:moveTo>
                <a:lnTo>
                  <a:pt x="25907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79" y="81533"/>
                </a:lnTo>
                <a:lnTo>
                  <a:pt x="0" y="84581"/>
                </a:lnTo>
                <a:lnTo>
                  <a:pt x="4317" y="89788"/>
                </a:lnTo>
                <a:lnTo>
                  <a:pt x="27952" y="56553"/>
                </a:lnTo>
                <a:lnTo>
                  <a:pt x="29169" y="51221"/>
                </a:lnTo>
                <a:lnTo>
                  <a:pt x="28168" y="48082"/>
                </a:lnTo>
                <a:lnTo>
                  <a:pt x="27050" y="40766"/>
                </a:lnTo>
                <a:lnTo>
                  <a:pt x="27050" y="17017"/>
                </a:lnTo>
                <a:close/>
              </a:path>
              <a:path w="492125" h="113665">
                <a:moveTo>
                  <a:pt x="32511" y="17017"/>
                </a:moveTo>
                <a:lnTo>
                  <a:pt x="31241" y="17017"/>
                </a:lnTo>
                <a:lnTo>
                  <a:pt x="31166" y="39827"/>
                </a:lnTo>
                <a:lnTo>
                  <a:pt x="30581" y="45034"/>
                </a:lnTo>
                <a:lnTo>
                  <a:pt x="48171" y="83769"/>
                </a:lnTo>
                <a:lnTo>
                  <a:pt x="53339" y="86994"/>
                </a:lnTo>
                <a:lnTo>
                  <a:pt x="57784" y="81914"/>
                </a:lnTo>
                <a:lnTo>
                  <a:pt x="52704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67"/>
                </a:lnTo>
                <a:lnTo>
                  <a:pt x="32581" y="40258"/>
                </a:lnTo>
                <a:lnTo>
                  <a:pt x="32511" y="17017"/>
                </a:lnTo>
                <a:close/>
              </a:path>
              <a:path w="492125" h="113665">
                <a:moveTo>
                  <a:pt x="31241" y="17017"/>
                </a:moveTo>
                <a:lnTo>
                  <a:pt x="27050" y="17017"/>
                </a:lnTo>
                <a:lnTo>
                  <a:pt x="27050" y="40766"/>
                </a:lnTo>
                <a:lnTo>
                  <a:pt x="28168" y="48082"/>
                </a:lnTo>
                <a:lnTo>
                  <a:pt x="29169" y="51221"/>
                </a:lnTo>
                <a:lnTo>
                  <a:pt x="30581" y="45034"/>
                </a:lnTo>
                <a:lnTo>
                  <a:pt x="31166" y="39827"/>
                </a:lnTo>
                <a:lnTo>
                  <a:pt x="31241" y="17017"/>
                </a:lnTo>
                <a:close/>
              </a:path>
              <a:path w="492125" h="113665">
                <a:moveTo>
                  <a:pt x="67056" y="41782"/>
                </a:moveTo>
                <a:lnTo>
                  <a:pt x="45846" y="41782"/>
                </a:lnTo>
                <a:lnTo>
                  <a:pt x="45846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92125" h="113665">
                <a:moveTo>
                  <a:pt x="73533" y="41782"/>
                </a:moveTo>
                <a:lnTo>
                  <a:pt x="69468" y="41782"/>
                </a:lnTo>
                <a:lnTo>
                  <a:pt x="69468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92125" h="113665">
                <a:moveTo>
                  <a:pt x="54863" y="14223"/>
                </a:moveTo>
                <a:lnTo>
                  <a:pt x="2412" y="14223"/>
                </a:lnTo>
                <a:lnTo>
                  <a:pt x="2412" y="20065"/>
                </a:lnTo>
                <a:lnTo>
                  <a:pt x="25907" y="20065"/>
                </a:lnTo>
                <a:lnTo>
                  <a:pt x="25907" y="17017"/>
                </a:lnTo>
                <a:lnTo>
                  <a:pt x="54863" y="17017"/>
                </a:lnTo>
                <a:lnTo>
                  <a:pt x="54863" y="14223"/>
                </a:lnTo>
                <a:close/>
              </a:path>
              <a:path w="492125" h="113665">
                <a:moveTo>
                  <a:pt x="54863" y="17017"/>
                </a:moveTo>
                <a:lnTo>
                  <a:pt x="32511" y="17017"/>
                </a:lnTo>
                <a:lnTo>
                  <a:pt x="32511" y="20065"/>
                </a:lnTo>
                <a:lnTo>
                  <a:pt x="54863" y="20065"/>
                </a:lnTo>
                <a:lnTo>
                  <a:pt x="54863" y="17017"/>
                </a:lnTo>
                <a:close/>
              </a:path>
              <a:path w="492125" h="113665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59" y="105790"/>
                </a:lnTo>
                <a:lnTo>
                  <a:pt x="137159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92125" h="113665">
                <a:moveTo>
                  <a:pt x="207137" y="82549"/>
                </a:moveTo>
                <a:lnTo>
                  <a:pt x="200532" y="82549"/>
                </a:lnTo>
                <a:lnTo>
                  <a:pt x="200532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92125" h="113665">
                <a:moveTo>
                  <a:pt x="172084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492125" h="113665">
                <a:moveTo>
                  <a:pt x="207137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92125" h="113665">
                <a:moveTo>
                  <a:pt x="219836" y="55625"/>
                </a:moveTo>
                <a:lnTo>
                  <a:pt x="117601" y="55625"/>
                </a:lnTo>
                <a:lnTo>
                  <a:pt x="117601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492125" h="113665">
                <a:moveTo>
                  <a:pt x="219836" y="58800"/>
                </a:moveTo>
                <a:lnTo>
                  <a:pt x="172084" y="58800"/>
                </a:lnTo>
                <a:lnTo>
                  <a:pt x="172084" y="61467"/>
                </a:lnTo>
                <a:lnTo>
                  <a:pt x="219836" y="61467"/>
                </a:lnTo>
                <a:lnTo>
                  <a:pt x="219836" y="58800"/>
                </a:lnTo>
                <a:close/>
              </a:path>
              <a:path w="492125" h="113665">
                <a:moveTo>
                  <a:pt x="146176" y="37210"/>
                </a:moveTo>
                <a:lnTo>
                  <a:pt x="127634" y="37210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6" y="41147"/>
                </a:lnTo>
                <a:lnTo>
                  <a:pt x="146176" y="37210"/>
                </a:lnTo>
                <a:close/>
              </a:path>
              <a:path w="492125" h="113665">
                <a:moveTo>
                  <a:pt x="153034" y="6984"/>
                </a:moveTo>
                <a:lnTo>
                  <a:pt x="146176" y="6984"/>
                </a:lnTo>
                <a:lnTo>
                  <a:pt x="146176" y="41147"/>
                </a:lnTo>
                <a:lnTo>
                  <a:pt x="153034" y="41147"/>
                </a:lnTo>
                <a:lnTo>
                  <a:pt x="153034" y="6984"/>
                </a:lnTo>
                <a:close/>
              </a:path>
              <a:path w="492125" h="113665">
                <a:moveTo>
                  <a:pt x="184403" y="37210"/>
                </a:moveTo>
                <a:lnTo>
                  <a:pt x="153034" y="37210"/>
                </a:lnTo>
                <a:lnTo>
                  <a:pt x="153034" y="41147"/>
                </a:lnTo>
                <a:lnTo>
                  <a:pt x="184403" y="41147"/>
                </a:lnTo>
                <a:lnTo>
                  <a:pt x="184403" y="37210"/>
                </a:lnTo>
                <a:close/>
              </a:path>
              <a:path w="492125" h="113665">
                <a:moveTo>
                  <a:pt x="191007" y="6984"/>
                </a:moveTo>
                <a:lnTo>
                  <a:pt x="184403" y="6984"/>
                </a:lnTo>
                <a:lnTo>
                  <a:pt x="184403" y="41147"/>
                </a:lnTo>
                <a:lnTo>
                  <a:pt x="191007" y="41147"/>
                </a:lnTo>
                <a:lnTo>
                  <a:pt x="191007" y="6984"/>
                </a:lnTo>
                <a:close/>
              </a:path>
              <a:path w="492125" h="113665">
                <a:moveTo>
                  <a:pt x="209550" y="37210"/>
                </a:moveTo>
                <a:lnTo>
                  <a:pt x="191007" y="37210"/>
                </a:lnTo>
                <a:lnTo>
                  <a:pt x="191007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92125" h="113665">
                <a:moveTo>
                  <a:pt x="209803" y="3809"/>
                </a:moveTo>
                <a:lnTo>
                  <a:pt x="127507" y="3809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4"/>
                </a:lnTo>
                <a:lnTo>
                  <a:pt x="209803" y="6984"/>
                </a:lnTo>
                <a:lnTo>
                  <a:pt x="209803" y="3809"/>
                </a:lnTo>
                <a:close/>
              </a:path>
              <a:path w="492125" h="113665">
                <a:moveTo>
                  <a:pt x="184403" y="6984"/>
                </a:moveTo>
                <a:lnTo>
                  <a:pt x="153034" y="6984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4"/>
                </a:lnTo>
                <a:close/>
              </a:path>
              <a:path w="492125" h="113665">
                <a:moveTo>
                  <a:pt x="209803" y="6984"/>
                </a:moveTo>
                <a:lnTo>
                  <a:pt x="191007" y="6984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4"/>
                </a:lnTo>
                <a:close/>
              </a:path>
              <a:path w="492125" h="113665">
                <a:moveTo>
                  <a:pt x="300228" y="10413"/>
                </a:moveTo>
                <a:lnTo>
                  <a:pt x="299211" y="10413"/>
                </a:lnTo>
                <a:lnTo>
                  <a:pt x="299109" y="38773"/>
                </a:lnTo>
                <a:lnTo>
                  <a:pt x="298335" y="43281"/>
                </a:lnTo>
                <a:lnTo>
                  <a:pt x="276263" y="78371"/>
                </a:lnTo>
                <a:lnTo>
                  <a:pt x="268985" y="83057"/>
                </a:lnTo>
                <a:lnTo>
                  <a:pt x="273176" y="88518"/>
                </a:lnTo>
                <a:lnTo>
                  <a:pt x="300354" y="55829"/>
                </a:lnTo>
                <a:lnTo>
                  <a:pt x="302607" y="48646"/>
                </a:lnTo>
                <a:lnTo>
                  <a:pt x="301116" y="44107"/>
                </a:lnTo>
                <a:lnTo>
                  <a:pt x="300254" y="38773"/>
                </a:lnTo>
                <a:lnTo>
                  <a:pt x="300228" y="10413"/>
                </a:lnTo>
                <a:close/>
              </a:path>
              <a:path w="492125" h="113665">
                <a:moveTo>
                  <a:pt x="305816" y="10413"/>
                </a:moveTo>
                <a:lnTo>
                  <a:pt x="304800" y="10413"/>
                </a:lnTo>
                <a:lnTo>
                  <a:pt x="304800" y="38773"/>
                </a:lnTo>
                <a:lnTo>
                  <a:pt x="303910" y="44488"/>
                </a:lnTo>
                <a:lnTo>
                  <a:pt x="323888" y="81102"/>
                </a:lnTo>
                <a:lnTo>
                  <a:pt x="331723" y="86232"/>
                </a:lnTo>
                <a:lnTo>
                  <a:pt x="336041" y="80771"/>
                </a:lnTo>
                <a:lnTo>
                  <a:pt x="332397" y="78905"/>
                </a:lnTo>
                <a:lnTo>
                  <a:pt x="328777" y="76301"/>
                </a:lnTo>
                <a:lnTo>
                  <a:pt x="306679" y="42811"/>
                </a:lnTo>
                <a:lnTo>
                  <a:pt x="305860" y="38176"/>
                </a:lnTo>
                <a:lnTo>
                  <a:pt x="305816" y="10413"/>
                </a:lnTo>
                <a:close/>
              </a:path>
              <a:path w="492125" h="113665">
                <a:moveTo>
                  <a:pt x="304800" y="10413"/>
                </a:moveTo>
                <a:lnTo>
                  <a:pt x="300228" y="10413"/>
                </a:lnTo>
                <a:lnTo>
                  <a:pt x="300254" y="38773"/>
                </a:lnTo>
                <a:lnTo>
                  <a:pt x="301116" y="44107"/>
                </a:lnTo>
                <a:lnTo>
                  <a:pt x="302607" y="48646"/>
                </a:lnTo>
                <a:lnTo>
                  <a:pt x="303910" y="44488"/>
                </a:lnTo>
                <a:lnTo>
                  <a:pt x="304800" y="38773"/>
                </a:lnTo>
                <a:lnTo>
                  <a:pt x="304800" y="10413"/>
                </a:lnTo>
                <a:close/>
              </a:path>
              <a:path w="492125" h="113665">
                <a:moveTo>
                  <a:pt x="356108" y="0"/>
                </a:moveTo>
                <a:lnTo>
                  <a:pt x="349250" y="0"/>
                </a:lnTo>
                <a:lnTo>
                  <a:pt x="349250" y="113156"/>
                </a:lnTo>
                <a:lnTo>
                  <a:pt x="356108" y="113156"/>
                </a:lnTo>
                <a:lnTo>
                  <a:pt x="356108" y="53085"/>
                </a:lnTo>
                <a:lnTo>
                  <a:pt x="354329" y="53085"/>
                </a:lnTo>
                <a:lnTo>
                  <a:pt x="354329" y="47243"/>
                </a:lnTo>
                <a:lnTo>
                  <a:pt x="356108" y="47243"/>
                </a:lnTo>
                <a:lnTo>
                  <a:pt x="356108" y="0"/>
                </a:lnTo>
                <a:close/>
              </a:path>
              <a:path w="492125" h="113665">
                <a:moveTo>
                  <a:pt x="356108" y="47243"/>
                </a:moveTo>
                <a:lnTo>
                  <a:pt x="354329" y="47243"/>
                </a:lnTo>
                <a:lnTo>
                  <a:pt x="354329" y="53085"/>
                </a:lnTo>
                <a:lnTo>
                  <a:pt x="356108" y="53085"/>
                </a:lnTo>
                <a:lnTo>
                  <a:pt x="356108" y="47243"/>
                </a:lnTo>
                <a:close/>
              </a:path>
              <a:path w="492125" h="113665">
                <a:moveTo>
                  <a:pt x="375919" y="47243"/>
                </a:moveTo>
                <a:lnTo>
                  <a:pt x="356108" y="47243"/>
                </a:lnTo>
                <a:lnTo>
                  <a:pt x="356108" y="53085"/>
                </a:lnTo>
                <a:lnTo>
                  <a:pt x="375919" y="53085"/>
                </a:lnTo>
                <a:lnTo>
                  <a:pt x="375919" y="47243"/>
                </a:lnTo>
                <a:close/>
              </a:path>
              <a:path w="492125" h="113665">
                <a:moveTo>
                  <a:pt x="473963" y="0"/>
                </a:moveTo>
                <a:lnTo>
                  <a:pt x="467232" y="0"/>
                </a:lnTo>
                <a:lnTo>
                  <a:pt x="467232" y="67563"/>
                </a:lnTo>
                <a:lnTo>
                  <a:pt x="473963" y="67563"/>
                </a:lnTo>
                <a:lnTo>
                  <a:pt x="473963" y="48386"/>
                </a:lnTo>
                <a:lnTo>
                  <a:pt x="472058" y="48386"/>
                </a:lnTo>
                <a:lnTo>
                  <a:pt x="472058" y="42417"/>
                </a:lnTo>
                <a:lnTo>
                  <a:pt x="473963" y="42417"/>
                </a:lnTo>
                <a:lnTo>
                  <a:pt x="473963" y="24510"/>
                </a:lnTo>
                <a:lnTo>
                  <a:pt x="472058" y="24510"/>
                </a:lnTo>
                <a:lnTo>
                  <a:pt x="472058" y="18668"/>
                </a:lnTo>
                <a:lnTo>
                  <a:pt x="473963" y="18668"/>
                </a:lnTo>
                <a:lnTo>
                  <a:pt x="473963" y="0"/>
                </a:lnTo>
                <a:close/>
              </a:path>
              <a:path w="492125" h="113665">
                <a:moveTo>
                  <a:pt x="473963" y="42417"/>
                </a:moveTo>
                <a:lnTo>
                  <a:pt x="472058" y="42417"/>
                </a:lnTo>
                <a:lnTo>
                  <a:pt x="472058" y="48386"/>
                </a:lnTo>
                <a:lnTo>
                  <a:pt x="473963" y="48386"/>
                </a:lnTo>
                <a:lnTo>
                  <a:pt x="473963" y="42417"/>
                </a:lnTo>
                <a:close/>
              </a:path>
              <a:path w="492125" h="113665">
                <a:moveTo>
                  <a:pt x="491616" y="42417"/>
                </a:moveTo>
                <a:lnTo>
                  <a:pt x="473963" y="42417"/>
                </a:lnTo>
                <a:lnTo>
                  <a:pt x="473963" y="48386"/>
                </a:lnTo>
                <a:lnTo>
                  <a:pt x="491616" y="48386"/>
                </a:lnTo>
                <a:lnTo>
                  <a:pt x="491616" y="42417"/>
                </a:lnTo>
                <a:close/>
              </a:path>
              <a:path w="492125" h="113665">
                <a:moveTo>
                  <a:pt x="473963" y="18668"/>
                </a:moveTo>
                <a:lnTo>
                  <a:pt x="472058" y="18668"/>
                </a:lnTo>
                <a:lnTo>
                  <a:pt x="472058" y="24510"/>
                </a:lnTo>
                <a:lnTo>
                  <a:pt x="473963" y="24510"/>
                </a:lnTo>
                <a:lnTo>
                  <a:pt x="473963" y="18668"/>
                </a:lnTo>
                <a:close/>
              </a:path>
              <a:path w="492125" h="113665">
                <a:moveTo>
                  <a:pt x="491616" y="18668"/>
                </a:moveTo>
                <a:lnTo>
                  <a:pt x="473963" y="18668"/>
                </a:lnTo>
                <a:lnTo>
                  <a:pt x="473963" y="24510"/>
                </a:lnTo>
                <a:lnTo>
                  <a:pt x="491616" y="24510"/>
                </a:lnTo>
                <a:lnTo>
                  <a:pt x="491616" y="18668"/>
                </a:lnTo>
                <a:close/>
              </a:path>
              <a:path w="492125" h="113665">
                <a:moveTo>
                  <a:pt x="424129" y="6984"/>
                </a:moveTo>
                <a:lnTo>
                  <a:pt x="412953" y="6984"/>
                </a:lnTo>
                <a:lnTo>
                  <a:pt x="408025" y="8102"/>
                </a:lnTo>
                <a:lnTo>
                  <a:pt x="399300" y="12585"/>
                </a:lnTo>
                <a:lnTo>
                  <a:pt x="395897" y="15659"/>
                </a:lnTo>
                <a:lnTo>
                  <a:pt x="390982" y="23444"/>
                </a:lnTo>
                <a:lnTo>
                  <a:pt x="389763" y="28016"/>
                </a:lnTo>
                <a:lnTo>
                  <a:pt x="389763" y="38519"/>
                </a:lnTo>
                <a:lnTo>
                  <a:pt x="412953" y="59435"/>
                </a:lnTo>
                <a:lnTo>
                  <a:pt x="424129" y="59435"/>
                </a:lnTo>
                <a:lnTo>
                  <a:pt x="429132" y="58331"/>
                </a:lnTo>
                <a:lnTo>
                  <a:pt x="437769" y="53924"/>
                </a:lnTo>
                <a:lnTo>
                  <a:pt x="437994" y="53720"/>
                </a:lnTo>
                <a:lnTo>
                  <a:pt x="414223" y="53720"/>
                </a:lnTo>
                <a:lnTo>
                  <a:pt x="410438" y="52831"/>
                </a:lnTo>
                <a:lnTo>
                  <a:pt x="403745" y="49275"/>
                </a:lnTo>
                <a:lnTo>
                  <a:pt x="401129" y="46837"/>
                </a:lnTo>
                <a:lnTo>
                  <a:pt x="397319" y="40652"/>
                </a:lnTo>
                <a:lnTo>
                  <a:pt x="396366" y="37160"/>
                </a:lnTo>
                <a:lnTo>
                  <a:pt x="396366" y="29375"/>
                </a:lnTo>
                <a:lnTo>
                  <a:pt x="414223" y="12826"/>
                </a:lnTo>
                <a:lnTo>
                  <a:pt x="438034" y="12826"/>
                </a:lnTo>
                <a:lnTo>
                  <a:pt x="437769" y="12585"/>
                </a:lnTo>
                <a:lnTo>
                  <a:pt x="429132" y="8102"/>
                </a:lnTo>
                <a:lnTo>
                  <a:pt x="424129" y="6984"/>
                </a:lnTo>
                <a:close/>
              </a:path>
              <a:path w="492125" h="113665">
                <a:moveTo>
                  <a:pt x="438034" y="12826"/>
                </a:moveTo>
                <a:lnTo>
                  <a:pt x="422782" y="12826"/>
                </a:lnTo>
                <a:lnTo>
                  <a:pt x="426605" y="13715"/>
                </a:lnTo>
                <a:lnTo>
                  <a:pt x="433298" y="17271"/>
                </a:lnTo>
                <a:lnTo>
                  <a:pt x="435940" y="19697"/>
                </a:lnTo>
                <a:lnTo>
                  <a:pt x="439839" y="25882"/>
                </a:lnTo>
                <a:lnTo>
                  <a:pt x="440816" y="29375"/>
                </a:lnTo>
                <a:lnTo>
                  <a:pt x="440816" y="37160"/>
                </a:lnTo>
                <a:lnTo>
                  <a:pt x="422782" y="53720"/>
                </a:lnTo>
                <a:lnTo>
                  <a:pt x="437994" y="53720"/>
                </a:lnTo>
                <a:lnTo>
                  <a:pt x="441147" y="50876"/>
                </a:lnTo>
                <a:lnTo>
                  <a:pt x="446062" y="43091"/>
                </a:lnTo>
                <a:lnTo>
                  <a:pt x="447294" y="38519"/>
                </a:lnTo>
                <a:lnTo>
                  <a:pt x="447294" y="28016"/>
                </a:lnTo>
                <a:lnTo>
                  <a:pt x="446062" y="23444"/>
                </a:lnTo>
                <a:lnTo>
                  <a:pt x="441147" y="15659"/>
                </a:lnTo>
                <a:lnTo>
                  <a:pt x="438034" y="12826"/>
                </a:lnTo>
                <a:close/>
              </a:path>
              <a:path w="492125" h="113665">
                <a:moveTo>
                  <a:pt x="446023" y="71881"/>
                </a:moveTo>
                <a:lnTo>
                  <a:pt x="430860" y="71881"/>
                </a:lnTo>
                <a:lnTo>
                  <a:pt x="424370" y="72682"/>
                </a:lnTo>
                <a:lnTo>
                  <a:pt x="413448" y="75895"/>
                </a:lnTo>
                <a:lnTo>
                  <a:pt x="409257" y="78231"/>
                </a:lnTo>
                <a:lnTo>
                  <a:pt x="403415" y="84327"/>
                </a:lnTo>
                <a:lnTo>
                  <a:pt x="401954" y="88049"/>
                </a:lnTo>
                <a:lnTo>
                  <a:pt x="401954" y="96685"/>
                </a:lnTo>
                <a:lnTo>
                  <a:pt x="430860" y="112775"/>
                </a:lnTo>
                <a:lnTo>
                  <a:pt x="446023" y="112775"/>
                </a:lnTo>
                <a:lnTo>
                  <a:pt x="452564" y="111963"/>
                </a:lnTo>
                <a:lnTo>
                  <a:pt x="463486" y="108750"/>
                </a:lnTo>
                <a:lnTo>
                  <a:pt x="466303" y="107187"/>
                </a:lnTo>
                <a:lnTo>
                  <a:pt x="432384" y="107187"/>
                </a:lnTo>
                <a:lnTo>
                  <a:pt x="427139" y="106591"/>
                </a:lnTo>
                <a:lnTo>
                  <a:pt x="418160" y="104216"/>
                </a:lnTo>
                <a:lnTo>
                  <a:pt x="414693" y="102501"/>
                </a:lnTo>
                <a:lnTo>
                  <a:pt x="409778" y="98018"/>
                </a:lnTo>
                <a:lnTo>
                  <a:pt x="408558" y="95415"/>
                </a:lnTo>
                <a:lnTo>
                  <a:pt x="408558" y="89319"/>
                </a:lnTo>
                <a:lnTo>
                  <a:pt x="432384" y="77469"/>
                </a:lnTo>
                <a:lnTo>
                  <a:pt x="466310" y="77469"/>
                </a:lnTo>
                <a:lnTo>
                  <a:pt x="463486" y="75895"/>
                </a:lnTo>
                <a:lnTo>
                  <a:pt x="452564" y="72682"/>
                </a:lnTo>
                <a:lnTo>
                  <a:pt x="446023" y="71881"/>
                </a:lnTo>
                <a:close/>
              </a:path>
              <a:path w="492125" h="113665">
                <a:moveTo>
                  <a:pt x="466310" y="77469"/>
                </a:moveTo>
                <a:lnTo>
                  <a:pt x="444500" y="77469"/>
                </a:lnTo>
                <a:lnTo>
                  <a:pt x="449808" y="78079"/>
                </a:lnTo>
                <a:lnTo>
                  <a:pt x="458863" y="80530"/>
                </a:lnTo>
                <a:lnTo>
                  <a:pt x="462343" y="82245"/>
                </a:lnTo>
                <a:lnTo>
                  <a:pt x="467169" y="86652"/>
                </a:lnTo>
                <a:lnTo>
                  <a:pt x="468375" y="89319"/>
                </a:lnTo>
                <a:lnTo>
                  <a:pt x="468375" y="95415"/>
                </a:lnTo>
                <a:lnTo>
                  <a:pt x="444500" y="107187"/>
                </a:lnTo>
                <a:lnTo>
                  <a:pt x="466303" y="107187"/>
                </a:lnTo>
                <a:lnTo>
                  <a:pt x="467677" y="106425"/>
                </a:lnTo>
                <a:lnTo>
                  <a:pt x="473519" y="100329"/>
                </a:lnTo>
                <a:lnTo>
                  <a:pt x="474979" y="96685"/>
                </a:lnTo>
                <a:lnTo>
                  <a:pt x="474979" y="88049"/>
                </a:lnTo>
                <a:lnTo>
                  <a:pt x="473519" y="84327"/>
                </a:lnTo>
                <a:lnTo>
                  <a:pt x="467677" y="78231"/>
                </a:lnTo>
                <a:lnTo>
                  <a:pt x="466310" y="774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8854" y="7624280"/>
            <a:ext cx="167411" cy="167411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8387168" y="1026325"/>
            <a:ext cx="2052955" cy="296545"/>
          </a:xfrm>
          <a:custGeom>
            <a:avLst/>
            <a:gdLst/>
            <a:ahLst/>
            <a:cxnLst/>
            <a:rect l="l" t="t" r="r" b="b"/>
            <a:pathLst>
              <a:path w="2052954" h="296544">
                <a:moveTo>
                  <a:pt x="71983" y="192176"/>
                </a:moveTo>
                <a:lnTo>
                  <a:pt x="30378" y="192176"/>
                </a:lnTo>
                <a:lnTo>
                  <a:pt x="30378" y="290575"/>
                </a:lnTo>
                <a:lnTo>
                  <a:pt x="231800" y="290575"/>
                </a:lnTo>
                <a:lnTo>
                  <a:pt x="231800" y="257555"/>
                </a:lnTo>
                <a:lnTo>
                  <a:pt x="71983" y="257555"/>
                </a:lnTo>
                <a:lnTo>
                  <a:pt x="71983" y="192176"/>
                </a:lnTo>
                <a:close/>
              </a:path>
              <a:path w="2052954" h="296544">
                <a:moveTo>
                  <a:pt x="221233" y="2641"/>
                </a:moveTo>
                <a:lnTo>
                  <a:pt x="179628" y="2641"/>
                </a:lnTo>
                <a:lnTo>
                  <a:pt x="179628" y="214629"/>
                </a:lnTo>
                <a:lnTo>
                  <a:pt x="221233" y="214629"/>
                </a:lnTo>
                <a:lnTo>
                  <a:pt x="221233" y="116230"/>
                </a:lnTo>
                <a:lnTo>
                  <a:pt x="260857" y="116230"/>
                </a:lnTo>
                <a:lnTo>
                  <a:pt x="260857" y="82549"/>
                </a:lnTo>
                <a:lnTo>
                  <a:pt x="221233" y="82549"/>
                </a:lnTo>
                <a:lnTo>
                  <a:pt x="221233" y="2641"/>
                </a:lnTo>
                <a:close/>
              </a:path>
              <a:path w="2052954" h="296544">
                <a:moveTo>
                  <a:pt x="132079" y="25755"/>
                </a:moveTo>
                <a:lnTo>
                  <a:pt x="0" y="25755"/>
                </a:lnTo>
                <a:lnTo>
                  <a:pt x="0" y="166420"/>
                </a:lnTo>
                <a:lnTo>
                  <a:pt x="24434" y="166420"/>
                </a:lnTo>
                <a:lnTo>
                  <a:pt x="67887" y="165858"/>
                </a:lnTo>
                <a:lnTo>
                  <a:pt x="102857" y="164398"/>
                </a:lnTo>
                <a:lnTo>
                  <a:pt x="132626" y="161638"/>
                </a:lnTo>
                <a:lnTo>
                  <a:pt x="160477" y="157175"/>
                </a:lnTo>
                <a:lnTo>
                  <a:pt x="157056" y="132740"/>
                </a:lnTo>
                <a:lnTo>
                  <a:pt x="40944" y="132740"/>
                </a:lnTo>
                <a:lnTo>
                  <a:pt x="40944" y="58775"/>
                </a:lnTo>
                <a:lnTo>
                  <a:pt x="132079" y="58775"/>
                </a:lnTo>
                <a:lnTo>
                  <a:pt x="132079" y="25755"/>
                </a:lnTo>
                <a:close/>
              </a:path>
              <a:path w="2052954" h="296544">
                <a:moveTo>
                  <a:pt x="155854" y="124155"/>
                </a:moveTo>
                <a:lnTo>
                  <a:pt x="131538" y="128282"/>
                </a:lnTo>
                <a:lnTo>
                  <a:pt x="105952" y="130924"/>
                </a:lnTo>
                <a:lnTo>
                  <a:pt x="76590" y="132327"/>
                </a:lnTo>
                <a:lnTo>
                  <a:pt x="40944" y="132740"/>
                </a:lnTo>
                <a:lnTo>
                  <a:pt x="157056" y="132740"/>
                </a:lnTo>
                <a:lnTo>
                  <a:pt x="155854" y="124155"/>
                </a:lnTo>
                <a:close/>
              </a:path>
              <a:path w="2052954" h="296544">
                <a:moveTo>
                  <a:pt x="542188" y="227837"/>
                </a:moveTo>
                <a:lnTo>
                  <a:pt x="273405" y="227837"/>
                </a:lnTo>
                <a:lnTo>
                  <a:pt x="273405" y="261518"/>
                </a:lnTo>
                <a:lnTo>
                  <a:pt x="542188" y="261518"/>
                </a:lnTo>
                <a:lnTo>
                  <a:pt x="542188" y="227837"/>
                </a:lnTo>
                <a:close/>
              </a:path>
              <a:path w="2052954" h="296544">
                <a:moveTo>
                  <a:pt x="518413" y="149910"/>
                </a:moveTo>
                <a:lnTo>
                  <a:pt x="295859" y="149910"/>
                </a:lnTo>
                <a:lnTo>
                  <a:pt x="295859" y="182270"/>
                </a:lnTo>
                <a:lnTo>
                  <a:pt x="518413" y="182270"/>
                </a:lnTo>
                <a:lnTo>
                  <a:pt x="518413" y="149910"/>
                </a:lnTo>
                <a:close/>
              </a:path>
              <a:path w="2052954" h="296544">
                <a:moveTo>
                  <a:pt x="376427" y="60756"/>
                </a:moveTo>
                <a:lnTo>
                  <a:pt x="334822" y="60756"/>
                </a:lnTo>
                <a:lnTo>
                  <a:pt x="334822" y="149910"/>
                </a:lnTo>
                <a:lnTo>
                  <a:pt x="376427" y="149910"/>
                </a:lnTo>
                <a:lnTo>
                  <a:pt x="376427" y="60756"/>
                </a:lnTo>
                <a:close/>
              </a:path>
              <a:path w="2052954" h="296544">
                <a:moveTo>
                  <a:pt x="478129" y="60756"/>
                </a:moveTo>
                <a:lnTo>
                  <a:pt x="437845" y="60756"/>
                </a:lnTo>
                <a:lnTo>
                  <a:pt x="437845" y="149910"/>
                </a:lnTo>
                <a:lnTo>
                  <a:pt x="478129" y="149910"/>
                </a:lnTo>
                <a:lnTo>
                  <a:pt x="478129" y="60756"/>
                </a:lnTo>
                <a:close/>
              </a:path>
              <a:path w="2052954" h="296544">
                <a:moveTo>
                  <a:pt x="519734" y="28397"/>
                </a:moveTo>
                <a:lnTo>
                  <a:pt x="294538" y="28397"/>
                </a:lnTo>
                <a:lnTo>
                  <a:pt x="294538" y="60756"/>
                </a:lnTo>
                <a:lnTo>
                  <a:pt x="519734" y="60756"/>
                </a:lnTo>
                <a:lnTo>
                  <a:pt x="519734" y="28397"/>
                </a:lnTo>
                <a:close/>
              </a:path>
              <a:path w="2052954" h="296544">
                <a:moveTo>
                  <a:pt x="790498" y="1981"/>
                </a:moveTo>
                <a:lnTo>
                  <a:pt x="749553" y="1981"/>
                </a:lnTo>
                <a:lnTo>
                  <a:pt x="749553" y="296519"/>
                </a:lnTo>
                <a:lnTo>
                  <a:pt x="790498" y="296519"/>
                </a:lnTo>
                <a:lnTo>
                  <a:pt x="790498" y="147269"/>
                </a:lnTo>
                <a:lnTo>
                  <a:pt x="833424" y="147269"/>
                </a:lnTo>
                <a:lnTo>
                  <a:pt x="833424" y="112928"/>
                </a:lnTo>
                <a:lnTo>
                  <a:pt x="790498" y="112928"/>
                </a:lnTo>
                <a:lnTo>
                  <a:pt x="790498" y="1981"/>
                </a:lnTo>
                <a:close/>
              </a:path>
              <a:path w="2052954" h="296544">
                <a:moveTo>
                  <a:pt x="706627" y="27076"/>
                </a:moveTo>
                <a:lnTo>
                  <a:pt x="570585" y="27076"/>
                </a:lnTo>
                <a:lnTo>
                  <a:pt x="570585" y="60096"/>
                </a:lnTo>
                <a:lnTo>
                  <a:pt x="665683" y="60096"/>
                </a:lnTo>
                <a:lnTo>
                  <a:pt x="665683" y="108305"/>
                </a:lnTo>
                <a:lnTo>
                  <a:pt x="571245" y="108305"/>
                </a:lnTo>
                <a:lnTo>
                  <a:pt x="571245" y="227837"/>
                </a:lnTo>
                <a:lnTo>
                  <a:pt x="595680" y="227837"/>
                </a:lnTo>
                <a:lnTo>
                  <a:pt x="632642" y="227590"/>
                </a:lnTo>
                <a:lnTo>
                  <a:pt x="666756" y="226104"/>
                </a:lnTo>
                <a:lnTo>
                  <a:pt x="699508" y="223008"/>
                </a:lnTo>
                <a:lnTo>
                  <a:pt x="732383" y="217931"/>
                </a:lnTo>
                <a:lnTo>
                  <a:pt x="730006" y="194157"/>
                </a:lnTo>
                <a:lnTo>
                  <a:pt x="612190" y="194157"/>
                </a:lnTo>
                <a:lnTo>
                  <a:pt x="612190" y="140665"/>
                </a:lnTo>
                <a:lnTo>
                  <a:pt x="706627" y="140665"/>
                </a:lnTo>
                <a:lnTo>
                  <a:pt x="706627" y="27076"/>
                </a:lnTo>
                <a:close/>
              </a:path>
              <a:path w="2052954" h="296544">
                <a:moveTo>
                  <a:pt x="729081" y="184911"/>
                </a:moveTo>
                <a:lnTo>
                  <a:pt x="700416" y="189096"/>
                </a:lnTo>
                <a:lnTo>
                  <a:pt x="672122" y="191887"/>
                </a:lnTo>
                <a:lnTo>
                  <a:pt x="643085" y="193502"/>
                </a:lnTo>
                <a:lnTo>
                  <a:pt x="612190" y="194157"/>
                </a:lnTo>
                <a:lnTo>
                  <a:pt x="730006" y="194157"/>
                </a:lnTo>
                <a:lnTo>
                  <a:pt x="729081" y="184911"/>
                </a:lnTo>
                <a:close/>
              </a:path>
              <a:path w="2052954" h="296544">
                <a:moveTo>
                  <a:pt x="1153058" y="1981"/>
                </a:moveTo>
                <a:lnTo>
                  <a:pt x="1111453" y="1981"/>
                </a:lnTo>
                <a:lnTo>
                  <a:pt x="1111453" y="178968"/>
                </a:lnTo>
                <a:lnTo>
                  <a:pt x="1153058" y="178968"/>
                </a:lnTo>
                <a:lnTo>
                  <a:pt x="1153058" y="107645"/>
                </a:lnTo>
                <a:lnTo>
                  <a:pt x="1192682" y="107645"/>
                </a:lnTo>
                <a:lnTo>
                  <a:pt x="1192682" y="73964"/>
                </a:lnTo>
                <a:lnTo>
                  <a:pt x="1153058" y="73964"/>
                </a:lnTo>
                <a:lnTo>
                  <a:pt x="1153058" y="1981"/>
                </a:lnTo>
                <a:close/>
              </a:path>
              <a:path w="2052954" h="296544">
                <a:moveTo>
                  <a:pt x="969467" y="20472"/>
                </a:moveTo>
                <a:lnTo>
                  <a:pt x="928522" y="20472"/>
                </a:lnTo>
                <a:lnTo>
                  <a:pt x="928522" y="163118"/>
                </a:lnTo>
                <a:lnTo>
                  <a:pt x="1071168" y="163118"/>
                </a:lnTo>
                <a:lnTo>
                  <a:pt x="1071168" y="130759"/>
                </a:lnTo>
                <a:lnTo>
                  <a:pt x="969467" y="130759"/>
                </a:lnTo>
                <a:lnTo>
                  <a:pt x="969467" y="91795"/>
                </a:lnTo>
                <a:lnTo>
                  <a:pt x="1071168" y="91795"/>
                </a:lnTo>
                <a:lnTo>
                  <a:pt x="1071168" y="60096"/>
                </a:lnTo>
                <a:lnTo>
                  <a:pt x="969467" y="60096"/>
                </a:lnTo>
                <a:lnTo>
                  <a:pt x="969467" y="20472"/>
                </a:lnTo>
                <a:close/>
              </a:path>
              <a:path w="2052954" h="296544">
                <a:moveTo>
                  <a:pt x="1071168" y="91795"/>
                </a:moveTo>
                <a:lnTo>
                  <a:pt x="1029563" y="91795"/>
                </a:lnTo>
                <a:lnTo>
                  <a:pt x="1029563" y="130759"/>
                </a:lnTo>
                <a:lnTo>
                  <a:pt x="1071168" y="130759"/>
                </a:lnTo>
                <a:lnTo>
                  <a:pt x="1071168" y="91795"/>
                </a:lnTo>
                <a:close/>
              </a:path>
              <a:path w="2052954" h="296544">
                <a:moveTo>
                  <a:pt x="1071168" y="20472"/>
                </a:moveTo>
                <a:lnTo>
                  <a:pt x="1029563" y="20472"/>
                </a:lnTo>
                <a:lnTo>
                  <a:pt x="1029563" y="60096"/>
                </a:lnTo>
                <a:lnTo>
                  <a:pt x="1071168" y="60096"/>
                </a:lnTo>
                <a:lnTo>
                  <a:pt x="1071168" y="20472"/>
                </a:lnTo>
                <a:close/>
              </a:path>
              <a:path w="2052954" h="296544">
                <a:moveTo>
                  <a:pt x="1153058" y="191515"/>
                </a:moveTo>
                <a:lnTo>
                  <a:pt x="955598" y="191515"/>
                </a:lnTo>
                <a:lnTo>
                  <a:pt x="955598" y="224535"/>
                </a:lnTo>
                <a:lnTo>
                  <a:pt x="1111453" y="224535"/>
                </a:lnTo>
                <a:lnTo>
                  <a:pt x="1111453" y="295859"/>
                </a:lnTo>
                <a:lnTo>
                  <a:pt x="1153058" y="295859"/>
                </a:lnTo>
                <a:lnTo>
                  <a:pt x="1153058" y="191515"/>
                </a:lnTo>
                <a:close/>
              </a:path>
              <a:path w="2052954" h="296544">
                <a:moveTo>
                  <a:pt x="1359763" y="19811"/>
                </a:moveTo>
                <a:lnTo>
                  <a:pt x="1316177" y="19811"/>
                </a:lnTo>
                <a:lnTo>
                  <a:pt x="1316177" y="40944"/>
                </a:lnTo>
                <a:lnTo>
                  <a:pt x="1308835" y="72974"/>
                </a:lnTo>
                <a:lnTo>
                  <a:pt x="1288399" y="102774"/>
                </a:lnTo>
                <a:lnTo>
                  <a:pt x="1255766" y="126755"/>
                </a:lnTo>
                <a:lnTo>
                  <a:pt x="1211833" y="141325"/>
                </a:lnTo>
                <a:lnTo>
                  <a:pt x="1229664" y="175666"/>
                </a:lnTo>
                <a:lnTo>
                  <a:pt x="1265347" y="164486"/>
                </a:lnTo>
                <a:lnTo>
                  <a:pt x="1295704" y="147393"/>
                </a:lnTo>
                <a:lnTo>
                  <a:pt x="1320118" y="125285"/>
                </a:lnTo>
                <a:lnTo>
                  <a:pt x="1337970" y="99059"/>
                </a:lnTo>
                <a:lnTo>
                  <a:pt x="1384265" y="99059"/>
                </a:lnTo>
                <a:lnTo>
                  <a:pt x="1366733" y="73299"/>
                </a:lnTo>
                <a:lnTo>
                  <a:pt x="1359763" y="40944"/>
                </a:lnTo>
                <a:lnTo>
                  <a:pt x="1359763" y="19811"/>
                </a:lnTo>
                <a:close/>
              </a:path>
              <a:path w="2052954" h="296544">
                <a:moveTo>
                  <a:pt x="1384265" y="99059"/>
                </a:moveTo>
                <a:lnTo>
                  <a:pt x="1337970" y="99059"/>
                </a:lnTo>
                <a:lnTo>
                  <a:pt x="1355775" y="125470"/>
                </a:lnTo>
                <a:lnTo>
                  <a:pt x="1380112" y="147640"/>
                </a:lnTo>
                <a:lnTo>
                  <a:pt x="1410454" y="164671"/>
                </a:lnTo>
                <a:lnTo>
                  <a:pt x="1446275" y="175666"/>
                </a:lnTo>
                <a:lnTo>
                  <a:pt x="1464106" y="141325"/>
                </a:lnTo>
                <a:lnTo>
                  <a:pt x="1419803" y="126987"/>
                </a:lnTo>
                <a:lnTo>
                  <a:pt x="1387046" y="103146"/>
                </a:lnTo>
                <a:lnTo>
                  <a:pt x="1384265" y="99059"/>
                </a:lnTo>
                <a:close/>
              </a:path>
              <a:path w="2052954" h="296544">
                <a:moveTo>
                  <a:pt x="1474012" y="225856"/>
                </a:moveTo>
                <a:lnTo>
                  <a:pt x="1205229" y="225856"/>
                </a:lnTo>
                <a:lnTo>
                  <a:pt x="1205229" y="259537"/>
                </a:lnTo>
                <a:lnTo>
                  <a:pt x="1474012" y="259537"/>
                </a:lnTo>
                <a:lnTo>
                  <a:pt x="1474012" y="225856"/>
                </a:lnTo>
                <a:close/>
              </a:path>
              <a:path w="2052954" h="296544">
                <a:moveTo>
                  <a:pt x="1707794" y="32359"/>
                </a:moveTo>
                <a:lnTo>
                  <a:pt x="1645056" y="32359"/>
                </a:lnTo>
                <a:lnTo>
                  <a:pt x="1564487" y="266141"/>
                </a:lnTo>
                <a:lnTo>
                  <a:pt x="1616659" y="266141"/>
                </a:lnTo>
                <a:lnTo>
                  <a:pt x="1634159" y="212648"/>
                </a:lnTo>
                <a:lnTo>
                  <a:pt x="1769927" y="212648"/>
                </a:lnTo>
                <a:lnTo>
                  <a:pt x="1756727" y="174345"/>
                </a:lnTo>
                <a:lnTo>
                  <a:pt x="1646377" y="174345"/>
                </a:lnTo>
                <a:lnTo>
                  <a:pt x="1675434" y="85191"/>
                </a:lnTo>
                <a:lnTo>
                  <a:pt x="1726002" y="85191"/>
                </a:lnTo>
                <a:lnTo>
                  <a:pt x="1707794" y="32359"/>
                </a:lnTo>
                <a:close/>
              </a:path>
              <a:path w="2052954" h="296544">
                <a:moveTo>
                  <a:pt x="1769927" y="212648"/>
                </a:moveTo>
                <a:lnTo>
                  <a:pt x="1718690" y="212648"/>
                </a:lnTo>
                <a:lnTo>
                  <a:pt x="1736191" y="266141"/>
                </a:lnTo>
                <a:lnTo>
                  <a:pt x="1788363" y="266141"/>
                </a:lnTo>
                <a:lnTo>
                  <a:pt x="1769927" y="212648"/>
                </a:lnTo>
                <a:close/>
              </a:path>
              <a:path w="2052954" h="296544">
                <a:moveTo>
                  <a:pt x="1726002" y="85191"/>
                </a:moveTo>
                <a:lnTo>
                  <a:pt x="1677415" y="85191"/>
                </a:lnTo>
                <a:lnTo>
                  <a:pt x="1706473" y="174345"/>
                </a:lnTo>
                <a:lnTo>
                  <a:pt x="1756727" y="174345"/>
                </a:lnTo>
                <a:lnTo>
                  <a:pt x="1726002" y="85191"/>
                </a:lnTo>
                <a:close/>
              </a:path>
              <a:path w="2052954" h="296544">
                <a:moveTo>
                  <a:pt x="1967318" y="29717"/>
                </a:moveTo>
                <a:lnTo>
                  <a:pt x="1804200" y="29717"/>
                </a:lnTo>
                <a:lnTo>
                  <a:pt x="1804200" y="62077"/>
                </a:lnTo>
                <a:lnTo>
                  <a:pt x="1967318" y="62077"/>
                </a:lnTo>
                <a:lnTo>
                  <a:pt x="1967318" y="29717"/>
                </a:lnTo>
                <a:close/>
              </a:path>
              <a:path w="2052954" h="296544">
                <a:moveTo>
                  <a:pt x="1908543" y="0"/>
                </a:moveTo>
                <a:lnTo>
                  <a:pt x="1867598" y="0"/>
                </a:lnTo>
                <a:lnTo>
                  <a:pt x="1867598" y="29717"/>
                </a:lnTo>
                <a:lnTo>
                  <a:pt x="1908543" y="29717"/>
                </a:lnTo>
                <a:lnTo>
                  <a:pt x="1908543" y="0"/>
                </a:lnTo>
                <a:close/>
              </a:path>
              <a:path w="2052954" h="296544">
                <a:moveTo>
                  <a:pt x="1887410" y="71983"/>
                </a:moveTo>
                <a:lnTo>
                  <a:pt x="1859637" y="75951"/>
                </a:lnTo>
                <a:lnTo>
                  <a:pt x="1837839" y="87131"/>
                </a:lnTo>
                <a:lnTo>
                  <a:pt x="1823656" y="104441"/>
                </a:lnTo>
                <a:lnTo>
                  <a:pt x="1818728" y="126796"/>
                </a:lnTo>
                <a:lnTo>
                  <a:pt x="1823656" y="149291"/>
                </a:lnTo>
                <a:lnTo>
                  <a:pt x="1837839" y="166585"/>
                </a:lnTo>
                <a:lnTo>
                  <a:pt x="1859637" y="177688"/>
                </a:lnTo>
                <a:lnTo>
                  <a:pt x="1887410" y="181609"/>
                </a:lnTo>
                <a:lnTo>
                  <a:pt x="1915240" y="177688"/>
                </a:lnTo>
                <a:lnTo>
                  <a:pt x="1937188" y="166585"/>
                </a:lnTo>
                <a:lnTo>
                  <a:pt x="1949968" y="151231"/>
                </a:lnTo>
                <a:lnTo>
                  <a:pt x="1887410" y="151231"/>
                </a:lnTo>
                <a:lnTo>
                  <a:pt x="1874862" y="149503"/>
                </a:lnTo>
                <a:lnTo>
                  <a:pt x="1865287" y="144833"/>
                </a:lnTo>
                <a:lnTo>
                  <a:pt x="1859178" y="137254"/>
                </a:lnTo>
                <a:lnTo>
                  <a:pt x="1857032" y="126796"/>
                </a:lnTo>
                <a:lnTo>
                  <a:pt x="1859178" y="116431"/>
                </a:lnTo>
                <a:lnTo>
                  <a:pt x="1865287" y="108759"/>
                </a:lnTo>
                <a:lnTo>
                  <a:pt x="1874862" y="103997"/>
                </a:lnTo>
                <a:lnTo>
                  <a:pt x="1887410" y="102361"/>
                </a:lnTo>
                <a:lnTo>
                  <a:pt x="1949853" y="102361"/>
                </a:lnTo>
                <a:lnTo>
                  <a:pt x="1937188" y="87131"/>
                </a:lnTo>
                <a:lnTo>
                  <a:pt x="1915240" y="75951"/>
                </a:lnTo>
                <a:lnTo>
                  <a:pt x="1887410" y="71983"/>
                </a:lnTo>
                <a:close/>
              </a:path>
              <a:path w="2052954" h="296544">
                <a:moveTo>
                  <a:pt x="1949853" y="102361"/>
                </a:moveTo>
                <a:lnTo>
                  <a:pt x="1887410" y="102361"/>
                </a:lnTo>
                <a:lnTo>
                  <a:pt x="1900118" y="103997"/>
                </a:lnTo>
                <a:lnTo>
                  <a:pt x="1910070" y="108759"/>
                </a:lnTo>
                <a:lnTo>
                  <a:pt x="1916617" y="116431"/>
                </a:lnTo>
                <a:lnTo>
                  <a:pt x="1919109" y="126796"/>
                </a:lnTo>
                <a:lnTo>
                  <a:pt x="1916617" y="137254"/>
                </a:lnTo>
                <a:lnTo>
                  <a:pt x="1910070" y="144833"/>
                </a:lnTo>
                <a:lnTo>
                  <a:pt x="1900118" y="149503"/>
                </a:lnTo>
                <a:lnTo>
                  <a:pt x="1887410" y="151231"/>
                </a:lnTo>
                <a:lnTo>
                  <a:pt x="1949968" y="151231"/>
                </a:lnTo>
                <a:lnTo>
                  <a:pt x="1951582" y="149291"/>
                </a:lnTo>
                <a:lnTo>
                  <a:pt x="1956752" y="126796"/>
                </a:lnTo>
                <a:lnTo>
                  <a:pt x="1951582" y="104441"/>
                </a:lnTo>
                <a:lnTo>
                  <a:pt x="1949853" y="102361"/>
                </a:lnTo>
                <a:close/>
              </a:path>
              <a:path w="2052954" h="296544">
                <a:moveTo>
                  <a:pt x="1951469" y="192836"/>
                </a:moveTo>
                <a:lnTo>
                  <a:pt x="1909157" y="196334"/>
                </a:lnTo>
                <a:lnTo>
                  <a:pt x="1877215" y="206457"/>
                </a:lnTo>
                <a:lnTo>
                  <a:pt x="1856975" y="222647"/>
                </a:lnTo>
                <a:lnTo>
                  <a:pt x="1849767" y="244347"/>
                </a:lnTo>
                <a:lnTo>
                  <a:pt x="1856975" y="265909"/>
                </a:lnTo>
                <a:lnTo>
                  <a:pt x="1877215" y="282114"/>
                </a:lnTo>
                <a:lnTo>
                  <a:pt x="1909157" y="292314"/>
                </a:lnTo>
                <a:lnTo>
                  <a:pt x="1951469" y="295859"/>
                </a:lnTo>
                <a:lnTo>
                  <a:pt x="1993445" y="292314"/>
                </a:lnTo>
                <a:lnTo>
                  <a:pt x="2025268" y="282114"/>
                </a:lnTo>
                <a:lnTo>
                  <a:pt x="2045452" y="265909"/>
                </a:lnTo>
                <a:lnTo>
                  <a:pt x="2045808" y="264820"/>
                </a:lnTo>
                <a:lnTo>
                  <a:pt x="1951469" y="264820"/>
                </a:lnTo>
                <a:lnTo>
                  <a:pt x="1926508" y="263525"/>
                </a:lnTo>
                <a:lnTo>
                  <a:pt x="1908295" y="259661"/>
                </a:lnTo>
                <a:lnTo>
                  <a:pt x="1897141" y="253258"/>
                </a:lnTo>
                <a:lnTo>
                  <a:pt x="1893354" y="244347"/>
                </a:lnTo>
                <a:lnTo>
                  <a:pt x="1897141" y="235344"/>
                </a:lnTo>
                <a:lnTo>
                  <a:pt x="1908295" y="229034"/>
                </a:lnTo>
                <a:lnTo>
                  <a:pt x="1926508" y="225263"/>
                </a:lnTo>
                <a:lnTo>
                  <a:pt x="1951469" y="223875"/>
                </a:lnTo>
                <a:lnTo>
                  <a:pt x="2045851" y="223875"/>
                </a:lnTo>
                <a:lnTo>
                  <a:pt x="2045452" y="222647"/>
                </a:lnTo>
                <a:lnTo>
                  <a:pt x="2025268" y="206457"/>
                </a:lnTo>
                <a:lnTo>
                  <a:pt x="1993445" y="196334"/>
                </a:lnTo>
                <a:lnTo>
                  <a:pt x="1951469" y="192836"/>
                </a:lnTo>
                <a:close/>
              </a:path>
              <a:path w="2052954" h="296544">
                <a:moveTo>
                  <a:pt x="2045851" y="223875"/>
                </a:moveTo>
                <a:lnTo>
                  <a:pt x="1951469" y="223875"/>
                </a:lnTo>
                <a:lnTo>
                  <a:pt x="1975806" y="225263"/>
                </a:lnTo>
                <a:lnTo>
                  <a:pt x="1993611" y="229034"/>
                </a:lnTo>
                <a:lnTo>
                  <a:pt x="2004543" y="235344"/>
                </a:lnTo>
                <a:lnTo>
                  <a:pt x="2008263" y="244347"/>
                </a:lnTo>
                <a:lnTo>
                  <a:pt x="2004543" y="253258"/>
                </a:lnTo>
                <a:lnTo>
                  <a:pt x="1993611" y="259661"/>
                </a:lnTo>
                <a:lnTo>
                  <a:pt x="1975806" y="263525"/>
                </a:lnTo>
                <a:lnTo>
                  <a:pt x="1951469" y="264820"/>
                </a:lnTo>
                <a:lnTo>
                  <a:pt x="2045808" y="264820"/>
                </a:lnTo>
                <a:lnTo>
                  <a:pt x="2052510" y="244347"/>
                </a:lnTo>
                <a:lnTo>
                  <a:pt x="2045851" y="223875"/>
                </a:lnTo>
                <a:close/>
              </a:path>
              <a:path w="2052954" h="296544">
                <a:moveTo>
                  <a:pt x="2051189" y="1981"/>
                </a:moveTo>
                <a:lnTo>
                  <a:pt x="2010244" y="1981"/>
                </a:lnTo>
                <a:lnTo>
                  <a:pt x="2010244" y="66700"/>
                </a:lnTo>
                <a:lnTo>
                  <a:pt x="1970620" y="66700"/>
                </a:lnTo>
                <a:lnTo>
                  <a:pt x="1970620" y="99720"/>
                </a:lnTo>
                <a:lnTo>
                  <a:pt x="2010244" y="99720"/>
                </a:lnTo>
                <a:lnTo>
                  <a:pt x="2010244" y="125475"/>
                </a:lnTo>
                <a:lnTo>
                  <a:pt x="1969960" y="125475"/>
                </a:lnTo>
                <a:lnTo>
                  <a:pt x="1969960" y="158495"/>
                </a:lnTo>
                <a:lnTo>
                  <a:pt x="2010244" y="158495"/>
                </a:lnTo>
                <a:lnTo>
                  <a:pt x="2010244" y="189534"/>
                </a:lnTo>
                <a:lnTo>
                  <a:pt x="2051189" y="189534"/>
                </a:lnTo>
                <a:lnTo>
                  <a:pt x="2051189" y="19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71268" y="2029701"/>
            <a:ext cx="601980" cy="118745"/>
          </a:xfrm>
          <a:custGeom>
            <a:avLst/>
            <a:gdLst/>
            <a:ahLst/>
            <a:cxnLst/>
            <a:rect l="l" t="t" r="r" b="b"/>
            <a:pathLst>
              <a:path w="601979" h="118744">
                <a:moveTo>
                  <a:pt x="99060" y="1016"/>
                </a:moveTo>
                <a:lnTo>
                  <a:pt x="82042" y="1016"/>
                </a:lnTo>
                <a:lnTo>
                  <a:pt x="82042" y="70866"/>
                </a:lnTo>
                <a:lnTo>
                  <a:pt x="99060" y="70866"/>
                </a:lnTo>
                <a:lnTo>
                  <a:pt x="99060" y="42672"/>
                </a:lnTo>
                <a:lnTo>
                  <a:pt x="86868" y="42672"/>
                </a:lnTo>
                <a:lnTo>
                  <a:pt x="86868" y="28956"/>
                </a:lnTo>
                <a:lnTo>
                  <a:pt x="99060" y="28956"/>
                </a:lnTo>
                <a:lnTo>
                  <a:pt x="99060" y="1016"/>
                </a:lnTo>
                <a:close/>
              </a:path>
              <a:path w="601979" h="118744">
                <a:moveTo>
                  <a:pt x="31369" y="12700"/>
                </a:moveTo>
                <a:lnTo>
                  <a:pt x="27813" y="12700"/>
                </a:lnTo>
                <a:lnTo>
                  <a:pt x="27686" y="24638"/>
                </a:lnTo>
                <a:lnTo>
                  <a:pt x="27266" y="27470"/>
                </a:lnTo>
                <a:lnTo>
                  <a:pt x="0" y="56642"/>
                </a:lnTo>
                <a:lnTo>
                  <a:pt x="8382" y="69977"/>
                </a:lnTo>
                <a:lnTo>
                  <a:pt x="36599" y="45103"/>
                </a:lnTo>
                <a:lnTo>
                  <a:pt x="32512" y="33680"/>
                </a:lnTo>
                <a:lnTo>
                  <a:pt x="31447" y="27470"/>
                </a:lnTo>
                <a:lnTo>
                  <a:pt x="31369" y="12700"/>
                </a:lnTo>
                <a:close/>
              </a:path>
              <a:path w="601979" h="118744">
                <a:moveTo>
                  <a:pt x="44831" y="12700"/>
                </a:moveTo>
                <a:lnTo>
                  <a:pt x="41529" y="12700"/>
                </a:lnTo>
                <a:lnTo>
                  <a:pt x="41522" y="27470"/>
                </a:lnTo>
                <a:lnTo>
                  <a:pt x="40347" y="34480"/>
                </a:lnTo>
                <a:lnTo>
                  <a:pt x="36599" y="45103"/>
                </a:lnTo>
                <a:lnTo>
                  <a:pt x="37084" y="46456"/>
                </a:lnTo>
                <a:lnTo>
                  <a:pt x="40576" y="52070"/>
                </a:lnTo>
                <a:lnTo>
                  <a:pt x="49974" y="61722"/>
                </a:lnTo>
                <a:lnTo>
                  <a:pt x="55968" y="65366"/>
                </a:lnTo>
                <a:lnTo>
                  <a:pt x="63246" y="67818"/>
                </a:lnTo>
                <a:lnTo>
                  <a:pt x="71501" y="54483"/>
                </a:lnTo>
                <a:lnTo>
                  <a:pt x="65316" y="52362"/>
                </a:lnTo>
                <a:lnTo>
                  <a:pt x="60261" y="49504"/>
                </a:lnTo>
                <a:lnTo>
                  <a:pt x="52387" y="42316"/>
                </a:lnTo>
                <a:lnTo>
                  <a:pt x="49481" y="38227"/>
                </a:lnTo>
                <a:lnTo>
                  <a:pt x="45758" y="29184"/>
                </a:lnTo>
                <a:lnTo>
                  <a:pt x="44831" y="24638"/>
                </a:lnTo>
                <a:lnTo>
                  <a:pt x="44831" y="12700"/>
                </a:lnTo>
                <a:close/>
              </a:path>
              <a:path w="601979" h="118744">
                <a:moveTo>
                  <a:pt x="41529" y="12700"/>
                </a:moveTo>
                <a:lnTo>
                  <a:pt x="31369" y="12700"/>
                </a:lnTo>
                <a:lnTo>
                  <a:pt x="31447" y="27470"/>
                </a:lnTo>
                <a:lnTo>
                  <a:pt x="32512" y="33680"/>
                </a:lnTo>
                <a:lnTo>
                  <a:pt x="36599" y="45103"/>
                </a:lnTo>
                <a:lnTo>
                  <a:pt x="40347" y="34480"/>
                </a:lnTo>
                <a:lnTo>
                  <a:pt x="41522" y="27470"/>
                </a:lnTo>
                <a:lnTo>
                  <a:pt x="41529" y="12700"/>
                </a:lnTo>
                <a:close/>
              </a:path>
              <a:path w="601979" h="118744">
                <a:moveTo>
                  <a:pt x="82042" y="28956"/>
                </a:moveTo>
                <a:lnTo>
                  <a:pt x="64643" y="28956"/>
                </a:lnTo>
                <a:lnTo>
                  <a:pt x="64643" y="42672"/>
                </a:lnTo>
                <a:lnTo>
                  <a:pt x="82042" y="42672"/>
                </a:lnTo>
                <a:lnTo>
                  <a:pt x="82042" y="28956"/>
                </a:lnTo>
                <a:close/>
              </a:path>
              <a:path w="601979" h="118744">
                <a:moveTo>
                  <a:pt x="99060" y="28956"/>
                </a:moveTo>
                <a:lnTo>
                  <a:pt x="86868" y="28956"/>
                </a:lnTo>
                <a:lnTo>
                  <a:pt x="86868" y="42672"/>
                </a:lnTo>
                <a:lnTo>
                  <a:pt x="99060" y="42672"/>
                </a:lnTo>
                <a:lnTo>
                  <a:pt x="99060" y="28956"/>
                </a:lnTo>
                <a:close/>
              </a:path>
              <a:path w="601979" h="118744">
                <a:moveTo>
                  <a:pt x="67818" y="7366"/>
                </a:moveTo>
                <a:lnTo>
                  <a:pt x="4572" y="7366"/>
                </a:lnTo>
                <a:lnTo>
                  <a:pt x="4572" y="20828"/>
                </a:lnTo>
                <a:lnTo>
                  <a:pt x="27813" y="20828"/>
                </a:lnTo>
                <a:lnTo>
                  <a:pt x="27813" y="12700"/>
                </a:lnTo>
                <a:lnTo>
                  <a:pt x="67818" y="12700"/>
                </a:lnTo>
                <a:lnTo>
                  <a:pt x="67818" y="7366"/>
                </a:lnTo>
                <a:close/>
              </a:path>
              <a:path w="601979" h="118744">
                <a:moveTo>
                  <a:pt x="67818" y="12700"/>
                </a:moveTo>
                <a:lnTo>
                  <a:pt x="44831" y="12700"/>
                </a:lnTo>
                <a:lnTo>
                  <a:pt x="44831" y="20828"/>
                </a:lnTo>
                <a:lnTo>
                  <a:pt x="67818" y="20828"/>
                </a:lnTo>
                <a:lnTo>
                  <a:pt x="67818" y="12700"/>
                </a:lnTo>
                <a:close/>
              </a:path>
              <a:path w="601979" h="118744">
                <a:moveTo>
                  <a:pt x="99060" y="76200"/>
                </a:moveTo>
                <a:lnTo>
                  <a:pt x="18796" y="76200"/>
                </a:lnTo>
                <a:lnTo>
                  <a:pt x="18796" y="89662"/>
                </a:lnTo>
                <a:lnTo>
                  <a:pt x="82042" y="89662"/>
                </a:lnTo>
                <a:lnTo>
                  <a:pt x="82042" y="118618"/>
                </a:lnTo>
                <a:lnTo>
                  <a:pt x="99060" y="118618"/>
                </a:lnTo>
                <a:lnTo>
                  <a:pt x="99060" y="76200"/>
                </a:lnTo>
                <a:close/>
              </a:path>
              <a:path w="601979" h="118744">
                <a:moveTo>
                  <a:pt x="209931" y="1016"/>
                </a:moveTo>
                <a:lnTo>
                  <a:pt x="193040" y="1016"/>
                </a:lnTo>
                <a:lnTo>
                  <a:pt x="193040" y="69850"/>
                </a:lnTo>
                <a:lnTo>
                  <a:pt x="209931" y="69850"/>
                </a:lnTo>
                <a:lnTo>
                  <a:pt x="209931" y="43053"/>
                </a:lnTo>
                <a:lnTo>
                  <a:pt x="203327" y="43053"/>
                </a:lnTo>
                <a:lnTo>
                  <a:pt x="203327" y="29210"/>
                </a:lnTo>
                <a:lnTo>
                  <a:pt x="209931" y="29210"/>
                </a:lnTo>
                <a:lnTo>
                  <a:pt x="209931" y="1016"/>
                </a:lnTo>
                <a:close/>
              </a:path>
              <a:path w="601979" h="118744">
                <a:moveTo>
                  <a:pt x="209931" y="29210"/>
                </a:moveTo>
                <a:lnTo>
                  <a:pt x="203327" y="29210"/>
                </a:lnTo>
                <a:lnTo>
                  <a:pt x="203327" y="43053"/>
                </a:lnTo>
                <a:lnTo>
                  <a:pt x="209931" y="43053"/>
                </a:lnTo>
                <a:lnTo>
                  <a:pt x="209931" y="29210"/>
                </a:lnTo>
                <a:close/>
              </a:path>
              <a:path w="601979" h="118744">
                <a:moveTo>
                  <a:pt x="225552" y="29210"/>
                </a:moveTo>
                <a:lnTo>
                  <a:pt x="209931" y="29210"/>
                </a:lnTo>
                <a:lnTo>
                  <a:pt x="209931" y="43053"/>
                </a:lnTo>
                <a:lnTo>
                  <a:pt x="225552" y="43053"/>
                </a:lnTo>
                <a:lnTo>
                  <a:pt x="225552" y="29210"/>
                </a:lnTo>
                <a:close/>
              </a:path>
              <a:path w="601979" h="118744">
                <a:moveTo>
                  <a:pt x="150241" y="74422"/>
                </a:moveTo>
                <a:lnTo>
                  <a:pt x="133477" y="74422"/>
                </a:lnTo>
                <a:lnTo>
                  <a:pt x="133477" y="117348"/>
                </a:lnTo>
                <a:lnTo>
                  <a:pt x="209931" y="117348"/>
                </a:lnTo>
                <a:lnTo>
                  <a:pt x="209931" y="104140"/>
                </a:lnTo>
                <a:lnTo>
                  <a:pt x="150241" y="104140"/>
                </a:lnTo>
                <a:lnTo>
                  <a:pt x="150241" y="95885"/>
                </a:lnTo>
                <a:lnTo>
                  <a:pt x="209931" y="95885"/>
                </a:lnTo>
                <a:lnTo>
                  <a:pt x="209931" y="83185"/>
                </a:lnTo>
                <a:lnTo>
                  <a:pt x="150241" y="83185"/>
                </a:lnTo>
                <a:lnTo>
                  <a:pt x="150241" y="74422"/>
                </a:lnTo>
                <a:close/>
              </a:path>
              <a:path w="601979" h="118744">
                <a:moveTo>
                  <a:pt x="209931" y="95885"/>
                </a:moveTo>
                <a:lnTo>
                  <a:pt x="193294" y="95885"/>
                </a:lnTo>
                <a:lnTo>
                  <a:pt x="193294" y="104140"/>
                </a:lnTo>
                <a:lnTo>
                  <a:pt x="209931" y="104140"/>
                </a:lnTo>
                <a:lnTo>
                  <a:pt x="209931" y="95885"/>
                </a:lnTo>
                <a:close/>
              </a:path>
              <a:path w="601979" h="118744">
                <a:moveTo>
                  <a:pt x="209931" y="74422"/>
                </a:moveTo>
                <a:lnTo>
                  <a:pt x="193294" y="74422"/>
                </a:lnTo>
                <a:lnTo>
                  <a:pt x="193294" y="83185"/>
                </a:lnTo>
                <a:lnTo>
                  <a:pt x="209931" y="83185"/>
                </a:lnTo>
                <a:lnTo>
                  <a:pt x="209931" y="74422"/>
                </a:lnTo>
                <a:close/>
              </a:path>
              <a:path w="601979" h="118744">
                <a:moveTo>
                  <a:pt x="143637" y="11176"/>
                </a:moveTo>
                <a:lnTo>
                  <a:pt x="117475" y="11176"/>
                </a:lnTo>
                <a:lnTo>
                  <a:pt x="117475" y="24511"/>
                </a:lnTo>
                <a:lnTo>
                  <a:pt x="186563" y="24511"/>
                </a:lnTo>
                <a:lnTo>
                  <a:pt x="186563" y="18542"/>
                </a:lnTo>
                <a:lnTo>
                  <a:pt x="143637" y="18542"/>
                </a:lnTo>
                <a:lnTo>
                  <a:pt x="143637" y="11176"/>
                </a:lnTo>
                <a:close/>
              </a:path>
              <a:path w="601979" h="118744">
                <a:moveTo>
                  <a:pt x="160401" y="0"/>
                </a:moveTo>
                <a:lnTo>
                  <a:pt x="143637" y="0"/>
                </a:lnTo>
                <a:lnTo>
                  <a:pt x="143637" y="18542"/>
                </a:lnTo>
                <a:lnTo>
                  <a:pt x="160401" y="18542"/>
                </a:lnTo>
                <a:lnTo>
                  <a:pt x="160401" y="0"/>
                </a:lnTo>
                <a:close/>
              </a:path>
              <a:path w="601979" h="118744">
                <a:moveTo>
                  <a:pt x="186563" y="11176"/>
                </a:moveTo>
                <a:lnTo>
                  <a:pt x="160401" y="11176"/>
                </a:lnTo>
                <a:lnTo>
                  <a:pt x="160401" y="18542"/>
                </a:lnTo>
                <a:lnTo>
                  <a:pt x="186563" y="18542"/>
                </a:lnTo>
                <a:lnTo>
                  <a:pt x="186563" y="11176"/>
                </a:lnTo>
                <a:close/>
              </a:path>
              <a:path w="601979" h="118744">
                <a:moveTo>
                  <a:pt x="157772" y="27559"/>
                </a:moveTo>
                <a:lnTo>
                  <a:pt x="146342" y="27559"/>
                </a:lnTo>
                <a:lnTo>
                  <a:pt x="141325" y="28422"/>
                </a:lnTo>
                <a:lnTo>
                  <a:pt x="132613" y="31902"/>
                </a:lnTo>
                <a:lnTo>
                  <a:pt x="129197" y="34328"/>
                </a:lnTo>
                <a:lnTo>
                  <a:pt x="124290" y="40614"/>
                </a:lnTo>
                <a:lnTo>
                  <a:pt x="123063" y="44234"/>
                </a:lnTo>
                <a:lnTo>
                  <a:pt x="123063" y="52539"/>
                </a:lnTo>
                <a:lnTo>
                  <a:pt x="146342" y="69215"/>
                </a:lnTo>
                <a:lnTo>
                  <a:pt x="157772" y="69215"/>
                </a:lnTo>
                <a:lnTo>
                  <a:pt x="162814" y="68351"/>
                </a:lnTo>
                <a:lnTo>
                  <a:pt x="171450" y="64871"/>
                </a:lnTo>
                <a:lnTo>
                  <a:pt x="174840" y="62445"/>
                </a:lnTo>
                <a:lnTo>
                  <a:pt x="179078" y="57023"/>
                </a:lnTo>
                <a:lnTo>
                  <a:pt x="148297" y="57023"/>
                </a:lnTo>
                <a:lnTo>
                  <a:pt x="145249" y="56286"/>
                </a:lnTo>
                <a:lnTo>
                  <a:pt x="140500" y="53314"/>
                </a:lnTo>
                <a:lnTo>
                  <a:pt x="139319" y="51181"/>
                </a:lnTo>
                <a:lnTo>
                  <a:pt x="139319" y="45681"/>
                </a:lnTo>
                <a:lnTo>
                  <a:pt x="140500" y="43586"/>
                </a:lnTo>
                <a:lnTo>
                  <a:pt x="145249" y="40614"/>
                </a:lnTo>
                <a:lnTo>
                  <a:pt x="148297" y="39878"/>
                </a:lnTo>
                <a:lnTo>
                  <a:pt x="179177" y="39878"/>
                </a:lnTo>
                <a:lnTo>
                  <a:pt x="174840" y="34328"/>
                </a:lnTo>
                <a:lnTo>
                  <a:pt x="171450" y="31902"/>
                </a:lnTo>
                <a:lnTo>
                  <a:pt x="162814" y="28422"/>
                </a:lnTo>
                <a:lnTo>
                  <a:pt x="157772" y="27559"/>
                </a:lnTo>
                <a:close/>
              </a:path>
              <a:path w="601979" h="118744">
                <a:moveTo>
                  <a:pt x="179177" y="39878"/>
                </a:moveTo>
                <a:lnTo>
                  <a:pt x="155829" y="39878"/>
                </a:lnTo>
                <a:lnTo>
                  <a:pt x="158902" y="40614"/>
                </a:lnTo>
                <a:lnTo>
                  <a:pt x="163550" y="43586"/>
                </a:lnTo>
                <a:lnTo>
                  <a:pt x="164719" y="45681"/>
                </a:lnTo>
                <a:lnTo>
                  <a:pt x="164719" y="51181"/>
                </a:lnTo>
                <a:lnTo>
                  <a:pt x="163550" y="53314"/>
                </a:lnTo>
                <a:lnTo>
                  <a:pt x="158902" y="56286"/>
                </a:lnTo>
                <a:lnTo>
                  <a:pt x="155829" y="57023"/>
                </a:lnTo>
                <a:lnTo>
                  <a:pt x="179078" y="57023"/>
                </a:lnTo>
                <a:lnTo>
                  <a:pt x="179743" y="56172"/>
                </a:lnTo>
                <a:lnTo>
                  <a:pt x="180975" y="52539"/>
                </a:lnTo>
                <a:lnTo>
                  <a:pt x="180975" y="44234"/>
                </a:lnTo>
                <a:lnTo>
                  <a:pt x="179743" y="40601"/>
                </a:lnTo>
                <a:lnTo>
                  <a:pt x="179177" y="39878"/>
                </a:lnTo>
                <a:close/>
              </a:path>
              <a:path w="601979" h="118744">
                <a:moveTo>
                  <a:pt x="323215" y="3175"/>
                </a:moveTo>
                <a:lnTo>
                  <a:pt x="316484" y="3175"/>
                </a:lnTo>
                <a:lnTo>
                  <a:pt x="316484" y="68580"/>
                </a:lnTo>
                <a:lnTo>
                  <a:pt x="323215" y="68580"/>
                </a:lnTo>
                <a:lnTo>
                  <a:pt x="323215" y="38862"/>
                </a:lnTo>
                <a:lnTo>
                  <a:pt x="319913" y="38862"/>
                </a:lnTo>
                <a:lnTo>
                  <a:pt x="319913" y="33020"/>
                </a:lnTo>
                <a:lnTo>
                  <a:pt x="323215" y="33020"/>
                </a:lnTo>
                <a:lnTo>
                  <a:pt x="323215" y="3175"/>
                </a:lnTo>
                <a:close/>
              </a:path>
              <a:path w="601979" h="118744">
                <a:moveTo>
                  <a:pt x="323215" y="33020"/>
                </a:moveTo>
                <a:lnTo>
                  <a:pt x="319913" y="33020"/>
                </a:lnTo>
                <a:lnTo>
                  <a:pt x="319913" y="38862"/>
                </a:lnTo>
                <a:lnTo>
                  <a:pt x="323215" y="38862"/>
                </a:lnTo>
                <a:lnTo>
                  <a:pt x="323215" y="33020"/>
                </a:lnTo>
                <a:close/>
              </a:path>
              <a:path w="601979" h="118744">
                <a:moveTo>
                  <a:pt x="340995" y="33020"/>
                </a:moveTo>
                <a:lnTo>
                  <a:pt x="323215" y="33020"/>
                </a:lnTo>
                <a:lnTo>
                  <a:pt x="323215" y="38862"/>
                </a:lnTo>
                <a:lnTo>
                  <a:pt x="340995" y="38862"/>
                </a:lnTo>
                <a:lnTo>
                  <a:pt x="340995" y="33020"/>
                </a:lnTo>
                <a:close/>
              </a:path>
              <a:path w="601979" h="118744">
                <a:moveTo>
                  <a:pt x="260223" y="74041"/>
                </a:moveTo>
                <a:lnTo>
                  <a:pt x="253492" y="74041"/>
                </a:lnTo>
                <a:lnTo>
                  <a:pt x="253492" y="114681"/>
                </a:lnTo>
                <a:lnTo>
                  <a:pt x="323215" y="114681"/>
                </a:lnTo>
                <a:lnTo>
                  <a:pt x="323215" y="108966"/>
                </a:lnTo>
                <a:lnTo>
                  <a:pt x="260223" y="108966"/>
                </a:lnTo>
                <a:lnTo>
                  <a:pt x="260223" y="93599"/>
                </a:lnTo>
                <a:lnTo>
                  <a:pt x="323215" y="93599"/>
                </a:lnTo>
                <a:lnTo>
                  <a:pt x="323215" y="88011"/>
                </a:lnTo>
                <a:lnTo>
                  <a:pt x="260223" y="88011"/>
                </a:lnTo>
                <a:lnTo>
                  <a:pt x="260223" y="74041"/>
                </a:lnTo>
                <a:close/>
              </a:path>
              <a:path w="601979" h="118744">
                <a:moveTo>
                  <a:pt x="323215" y="93599"/>
                </a:moveTo>
                <a:lnTo>
                  <a:pt x="316484" y="93599"/>
                </a:lnTo>
                <a:lnTo>
                  <a:pt x="316484" y="108966"/>
                </a:lnTo>
                <a:lnTo>
                  <a:pt x="323215" y="108966"/>
                </a:lnTo>
                <a:lnTo>
                  <a:pt x="323215" y="93599"/>
                </a:lnTo>
                <a:close/>
              </a:path>
              <a:path w="601979" h="118744">
                <a:moveTo>
                  <a:pt x="323215" y="74041"/>
                </a:moveTo>
                <a:lnTo>
                  <a:pt x="316484" y="74041"/>
                </a:lnTo>
                <a:lnTo>
                  <a:pt x="316484" y="88011"/>
                </a:lnTo>
                <a:lnTo>
                  <a:pt x="323215" y="88011"/>
                </a:lnTo>
                <a:lnTo>
                  <a:pt x="323215" y="74041"/>
                </a:lnTo>
                <a:close/>
              </a:path>
              <a:path w="601979" h="118744">
                <a:moveTo>
                  <a:pt x="266700" y="15875"/>
                </a:moveTo>
                <a:lnTo>
                  <a:pt x="236601" y="15875"/>
                </a:lnTo>
                <a:lnTo>
                  <a:pt x="236601" y="21590"/>
                </a:lnTo>
                <a:lnTo>
                  <a:pt x="303657" y="21590"/>
                </a:lnTo>
                <a:lnTo>
                  <a:pt x="303657" y="18796"/>
                </a:lnTo>
                <a:lnTo>
                  <a:pt x="266700" y="18796"/>
                </a:lnTo>
                <a:lnTo>
                  <a:pt x="266700" y="15875"/>
                </a:lnTo>
                <a:close/>
              </a:path>
              <a:path w="601979" h="118744">
                <a:moveTo>
                  <a:pt x="273558" y="1905"/>
                </a:moveTo>
                <a:lnTo>
                  <a:pt x="266700" y="1905"/>
                </a:lnTo>
                <a:lnTo>
                  <a:pt x="266700" y="18796"/>
                </a:lnTo>
                <a:lnTo>
                  <a:pt x="273558" y="18796"/>
                </a:lnTo>
                <a:lnTo>
                  <a:pt x="273558" y="1905"/>
                </a:lnTo>
                <a:close/>
              </a:path>
              <a:path w="601979" h="118744">
                <a:moveTo>
                  <a:pt x="303657" y="15875"/>
                </a:moveTo>
                <a:lnTo>
                  <a:pt x="273558" y="15875"/>
                </a:lnTo>
                <a:lnTo>
                  <a:pt x="273558" y="18796"/>
                </a:lnTo>
                <a:lnTo>
                  <a:pt x="303657" y="18796"/>
                </a:lnTo>
                <a:lnTo>
                  <a:pt x="303657" y="15875"/>
                </a:lnTo>
                <a:close/>
              </a:path>
              <a:path w="601979" h="118744">
                <a:moveTo>
                  <a:pt x="275463" y="28067"/>
                </a:moveTo>
                <a:lnTo>
                  <a:pt x="264706" y="28067"/>
                </a:lnTo>
                <a:lnTo>
                  <a:pt x="260007" y="28867"/>
                </a:lnTo>
                <a:lnTo>
                  <a:pt x="252056" y="32092"/>
                </a:lnTo>
                <a:lnTo>
                  <a:pt x="248945" y="34378"/>
                </a:lnTo>
                <a:lnTo>
                  <a:pt x="244449" y="40297"/>
                </a:lnTo>
                <a:lnTo>
                  <a:pt x="243389" y="43599"/>
                </a:lnTo>
                <a:lnTo>
                  <a:pt x="243412" y="52070"/>
                </a:lnTo>
                <a:lnTo>
                  <a:pt x="264706" y="67564"/>
                </a:lnTo>
                <a:lnTo>
                  <a:pt x="275463" y="67564"/>
                </a:lnTo>
                <a:lnTo>
                  <a:pt x="280123" y="66776"/>
                </a:lnTo>
                <a:lnTo>
                  <a:pt x="288074" y="63652"/>
                </a:lnTo>
                <a:lnTo>
                  <a:pt x="290174" y="62103"/>
                </a:lnTo>
                <a:lnTo>
                  <a:pt x="264033" y="62103"/>
                </a:lnTo>
                <a:lnTo>
                  <a:pt x="259118" y="60794"/>
                </a:lnTo>
                <a:lnTo>
                  <a:pt x="251675" y="55537"/>
                </a:lnTo>
                <a:lnTo>
                  <a:pt x="249809" y="52070"/>
                </a:lnTo>
                <a:lnTo>
                  <a:pt x="249809" y="43599"/>
                </a:lnTo>
                <a:lnTo>
                  <a:pt x="251675" y="40195"/>
                </a:lnTo>
                <a:lnTo>
                  <a:pt x="259118" y="34861"/>
                </a:lnTo>
                <a:lnTo>
                  <a:pt x="264033" y="33528"/>
                </a:lnTo>
                <a:lnTo>
                  <a:pt x="290019" y="33528"/>
                </a:lnTo>
                <a:lnTo>
                  <a:pt x="288074" y="32092"/>
                </a:lnTo>
                <a:lnTo>
                  <a:pt x="280123" y="28867"/>
                </a:lnTo>
                <a:lnTo>
                  <a:pt x="275463" y="28067"/>
                </a:lnTo>
                <a:close/>
              </a:path>
              <a:path w="601979" h="118744">
                <a:moveTo>
                  <a:pt x="290019" y="33528"/>
                </a:moveTo>
                <a:lnTo>
                  <a:pt x="276136" y="33528"/>
                </a:lnTo>
                <a:lnTo>
                  <a:pt x="280987" y="34861"/>
                </a:lnTo>
                <a:lnTo>
                  <a:pt x="288353" y="40195"/>
                </a:lnTo>
                <a:lnTo>
                  <a:pt x="290195" y="43599"/>
                </a:lnTo>
                <a:lnTo>
                  <a:pt x="290195" y="52070"/>
                </a:lnTo>
                <a:lnTo>
                  <a:pt x="288353" y="55537"/>
                </a:lnTo>
                <a:lnTo>
                  <a:pt x="280987" y="60794"/>
                </a:lnTo>
                <a:lnTo>
                  <a:pt x="276136" y="62103"/>
                </a:lnTo>
                <a:lnTo>
                  <a:pt x="290174" y="62103"/>
                </a:lnTo>
                <a:lnTo>
                  <a:pt x="291172" y="61366"/>
                </a:lnTo>
                <a:lnTo>
                  <a:pt x="295567" y="55346"/>
                </a:lnTo>
                <a:lnTo>
                  <a:pt x="296592" y="52070"/>
                </a:lnTo>
                <a:lnTo>
                  <a:pt x="296615" y="43599"/>
                </a:lnTo>
                <a:lnTo>
                  <a:pt x="295567" y="40297"/>
                </a:lnTo>
                <a:lnTo>
                  <a:pt x="291172" y="34378"/>
                </a:lnTo>
                <a:lnTo>
                  <a:pt x="290019" y="33528"/>
                </a:lnTo>
                <a:close/>
              </a:path>
              <a:path w="601979" h="118744">
                <a:moveTo>
                  <a:pt x="444500" y="3175"/>
                </a:moveTo>
                <a:lnTo>
                  <a:pt x="437769" y="3175"/>
                </a:lnTo>
                <a:lnTo>
                  <a:pt x="437769" y="116332"/>
                </a:lnTo>
                <a:lnTo>
                  <a:pt x="444500" y="116332"/>
                </a:lnTo>
                <a:lnTo>
                  <a:pt x="444500" y="3175"/>
                </a:lnTo>
                <a:close/>
              </a:path>
              <a:path w="601979" h="118744">
                <a:moveTo>
                  <a:pt x="367538" y="14351"/>
                </a:moveTo>
                <a:lnTo>
                  <a:pt x="360934" y="14351"/>
                </a:lnTo>
                <a:lnTo>
                  <a:pt x="360934" y="86360"/>
                </a:lnTo>
                <a:lnTo>
                  <a:pt x="369697" y="86360"/>
                </a:lnTo>
                <a:lnTo>
                  <a:pt x="376543" y="86283"/>
                </a:lnTo>
                <a:lnTo>
                  <a:pt x="383365" y="86056"/>
                </a:lnTo>
                <a:lnTo>
                  <a:pt x="390163" y="85679"/>
                </a:lnTo>
                <a:lnTo>
                  <a:pt x="396938" y="85153"/>
                </a:lnTo>
                <a:lnTo>
                  <a:pt x="403612" y="84455"/>
                </a:lnTo>
                <a:lnTo>
                  <a:pt x="367538" y="84455"/>
                </a:lnTo>
                <a:lnTo>
                  <a:pt x="367538" y="14351"/>
                </a:lnTo>
                <a:close/>
              </a:path>
              <a:path w="601979" h="118744">
                <a:moveTo>
                  <a:pt x="424307" y="74803"/>
                </a:moveTo>
                <a:lnTo>
                  <a:pt x="382965" y="80087"/>
                </a:lnTo>
                <a:lnTo>
                  <a:pt x="369697" y="80391"/>
                </a:lnTo>
                <a:lnTo>
                  <a:pt x="367538" y="80391"/>
                </a:lnTo>
                <a:lnTo>
                  <a:pt x="367538" y="84455"/>
                </a:lnTo>
                <a:lnTo>
                  <a:pt x="403612" y="84455"/>
                </a:lnTo>
                <a:lnTo>
                  <a:pt x="410797" y="83488"/>
                </a:lnTo>
                <a:lnTo>
                  <a:pt x="417976" y="82308"/>
                </a:lnTo>
                <a:lnTo>
                  <a:pt x="425323" y="80899"/>
                </a:lnTo>
                <a:lnTo>
                  <a:pt x="424307" y="74803"/>
                </a:lnTo>
                <a:close/>
              </a:path>
              <a:path w="601979" h="118744">
                <a:moveTo>
                  <a:pt x="555879" y="3048"/>
                </a:moveTo>
                <a:lnTo>
                  <a:pt x="549021" y="3048"/>
                </a:lnTo>
                <a:lnTo>
                  <a:pt x="549021" y="116459"/>
                </a:lnTo>
                <a:lnTo>
                  <a:pt x="555879" y="116459"/>
                </a:lnTo>
                <a:lnTo>
                  <a:pt x="555879" y="55372"/>
                </a:lnTo>
                <a:lnTo>
                  <a:pt x="554101" y="55372"/>
                </a:lnTo>
                <a:lnTo>
                  <a:pt x="554101" y="49530"/>
                </a:lnTo>
                <a:lnTo>
                  <a:pt x="555879" y="49530"/>
                </a:lnTo>
                <a:lnTo>
                  <a:pt x="555879" y="3048"/>
                </a:lnTo>
                <a:close/>
              </a:path>
              <a:path w="601979" h="118744">
                <a:moveTo>
                  <a:pt x="555879" y="49530"/>
                </a:moveTo>
                <a:lnTo>
                  <a:pt x="554101" y="49530"/>
                </a:lnTo>
                <a:lnTo>
                  <a:pt x="554101" y="55372"/>
                </a:lnTo>
                <a:lnTo>
                  <a:pt x="555879" y="55372"/>
                </a:lnTo>
                <a:lnTo>
                  <a:pt x="555879" y="49530"/>
                </a:lnTo>
                <a:close/>
              </a:path>
              <a:path w="601979" h="118744">
                <a:moveTo>
                  <a:pt x="575691" y="49530"/>
                </a:moveTo>
                <a:lnTo>
                  <a:pt x="555879" y="49530"/>
                </a:lnTo>
                <a:lnTo>
                  <a:pt x="555879" y="55372"/>
                </a:lnTo>
                <a:lnTo>
                  <a:pt x="575691" y="55372"/>
                </a:lnTo>
                <a:lnTo>
                  <a:pt x="575691" y="49530"/>
                </a:lnTo>
                <a:close/>
              </a:path>
              <a:path w="601979" h="118744">
                <a:moveTo>
                  <a:pt x="527304" y="14478"/>
                </a:moveTo>
                <a:lnTo>
                  <a:pt x="474980" y="14478"/>
                </a:lnTo>
                <a:lnTo>
                  <a:pt x="474980" y="87630"/>
                </a:lnTo>
                <a:lnTo>
                  <a:pt x="490931" y="87630"/>
                </a:lnTo>
                <a:lnTo>
                  <a:pt x="497649" y="87528"/>
                </a:lnTo>
                <a:lnTo>
                  <a:pt x="535159" y="84074"/>
                </a:lnTo>
                <a:lnTo>
                  <a:pt x="481711" y="84074"/>
                </a:lnTo>
                <a:lnTo>
                  <a:pt x="481711" y="20193"/>
                </a:lnTo>
                <a:lnTo>
                  <a:pt x="527304" y="20193"/>
                </a:lnTo>
                <a:lnTo>
                  <a:pt x="527304" y="14478"/>
                </a:lnTo>
                <a:close/>
              </a:path>
              <a:path w="601979" h="118744">
                <a:moveTo>
                  <a:pt x="536829" y="77597"/>
                </a:moveTo>
                <a:lnTo>
                  <a:pt x="497484" y="81559"/>
                </a:lnTo>
                <a:lnTo>
                  <a:pt x="490855" y="81661"/>
                </a:lnTo>
                <a:lnTo>
                  <a:pt x="481711" y="81661"/>
                </a:lnTo>
                <a:lnTo>
                  <a:pt x="481711" y="84074"/>
                </a:lnTo>
                <a:lnTo>
                  <a:pt x="535159" y="84074"/>
                </a:lnTo>
                <a:lnTo>
                  <a:pt x="537845" y="83566"/>
                </a:lnTo>
                <a:lnTo>
                  <a:pt x="536829" y="77597"/>
                </a:lnTo>
                <a:close/>
              </a:path>
              <a:path w="601979" h="118744">
                <a:moveTo>
                  <a:pt x="597281" y="95123"/>
                </a:moveTo>
                <a:lnTo>
                  <a:pt x="593801" y="95123"/>
                </a:lnTo>
                <a:lnTo>
                  <a:pt x="592302" y="95732"/>
                </a:lnTo>
                <a:lnTo>
                  <a:pt x="589686" y="98196"/>
                </a:lnTo>
                <a:lnTo>
                  <a:pt x="589026" y="99910"/>
                </a:lnTo>
                <a:lnTo>
                  <a:pt x="589026" y="104140"/>
                </a:lnTo>
                <a:lnTo>
                  <a:pt x="589686" y="105791"/>
                </a:lnTo>
                <a:lnTo>
                  <a:pt x="592302" y="108331"/>
                </a:lnTo>
                <a:lnTo>
                  <a:pt x="593801" y="108966"/>
                </a:lnTo>
                <a:lnTo>
                  <a:pt x="597281" y="108966"/>
                </a:lnTo>
                <a:lnTo>
                  <a:pt x="598805" y="108331"/>
                </a:lnTo>
                <a:lnTo>
                  <a:pt x="601345" y="105791"/>
                </a:lnTo>
                <a:lnTo>
                  <a:pt x="601980" y="104140"/>
                </a:lnTo>
                <a:lnTo>
                  <a:pt x="601980" y="99910"/>
                </a:lnTo>
                <a:lnTo>
                  <a:pt x="601345" y="98196"/>
                </a:lnTo>
                <a:lnTo>
                  <a:pt x="598805" y="95732"/>
                </a:lnTo>
                <a:lnTo>
                  <a:pt x="597281" y="951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373681" y="1827263"/>
            <a:ext cx="5907087" cy="128904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8366696" y="7930388"/>
            <a:ext cx="6480175" cy="318770"/>
            <a:chOff x="8366696" y="7930388"/>
            <a:chExt cx="6480175" cy="318770"/>
          </a:xfrm>
        </p:grpSpPr>
        <p:sp>
          <p:nvSpPr>
            <p:cNvPr id="43" name="object 43"/>
            <p:cNvSpPr/>
            <p:nvPr/>
          </p:nvSpPr>
          <p:spPr>
            <a:xfrm>
              <a:off x="8366696" y="7930388"/>
              <a:ext cx="6480175" cy="318770"/>
            </a:xfrm>
            <a:custGeom>
              <a:avLst/>
              <a:gdLst/>
              <a:ahLst/>
              <a:cxnLst/>
              <a:rect l="l" t="t" r="r" b="b"/>
              <a:pathLst>
                <a:path w="6480175" h="318770">
                  <a:moveTo>
                    <a:pt x="6479997" y="0"/>
                  </a:moveTo>
                  <a:lnTo>
                    <a:pt x="0" y="0"/>
                  </a:lnTo>
                  <a:lnTo>
                    <a:pt x="0" y="318503"/>
                  </a:lnTo>
                  <a:lnTo>
                    <a:pt x="6479997" y="318503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976927" y="8034108"/>
              <a:ext cx="196024" cy="101955"/>
            </a:xfrm>
            <a:prstGeom prst="rect">
              <a:avLst/>
            </a:prstGeom>
          </p:spPr>
        </p:pic>
      </p:grp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8366696" y="7917688"/>
          <a:ext cx="6481444" cy="1689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0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984648" y="8344699"/>
            <a:ext cx="175221" cy="8629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0989263" y="8621534"/>
            <a:ext cx="170607" cy="8629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987735" y="9169908"/>
            <a:ext cx="172123" cy="8629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987963" y="8887701"/>
            <a:ext cx="171907" cy="8629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987735" y="9444088"/>
            <a:ext cx="172123" cy="8629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244330" y="8037424"/>
            <a:ext cx="197510" cy="98755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9175750" y="8612619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79" h="102234">
                <a:moveTo>
                  <a:pt x="42976" y="66408"/>
                </a:moveTo>
                <a:lnTo>
                  <a:pt x="11429" y="78295"/>
                </a:lnTo>
                <a:lnTo>
                  <a:pt x="11429" y="89573"/>
                </a:lnTo>
                <a:lnTo>
                  <a:pt x="46062" y="101498"/>
                </a:lnTo>
                <a:lnTo>
                  <a:pt x="53739" y="101212"/>
                </a:lnTo>
                <a:lnTo>
                  <a:pt x="60539" y="100355"/>
                </a:lnTo>
                <a:lnTo>
                  <a:pt x="66460" y="98926"/>
                </a:lnTo>
                <a:lnTo>
                  <a:pt x="71500" y="96926"/>
                </a:lnTo>
                <a:lnTo>
                  <a:pt x="72189" y="96583"/>
                </a:lnTo>
                <a:lnTo>
                  <a:pt x="40271" y="96583"/>
                </a:lnTo>
                <a:lnTo>
                  <a:pt x="35242" y="96088"/>
                </a:lnTo>
                <a:lnTo>
                  <a:pt x="26708" y="94106"/>
                </a:lnTo>
                <a:lnTo>
                  <a:pt x="23418" y="92659"/>
                </a:lnTo>
                <a:lnTo>
                  <a:pt x="18757" y="88849"/>
                </a:lnTo>
                <a:lnTo>
                  <a:pt x="17602" y="86601"/>
                </a:lnTo>
                <a:lnTo>
                  <a:pt x="17602" y="81343"/>
                </a:lnTo>
                <a:lnTo>
                  <a:pt x="40271" y="71323"/>
                </a:lnTo>
                <a:lnTo>
                  <a:pt x="72419" y="71323"/>
                </a:lnTo>
                <a:lnTo>
                  <a:pt x="71500" y="70865"/>
                </a:lnTo>
                <a:lnTo>
                  <a:pt x="66460" y="68865"/>
                </a:lnTo>
                <a:lnTo>
                  <a:pt x="64802" y="68465"/>
                </a:lnTo>
                <a:lnTo>
                  <a:pt x="42976" y="68465"/>
                </a:lnTo>
                <a:lnTo>
                  <a:pt x="42976" y="66408"/>
                </a:lnTo>
                <a:close/>
              </a:path>
              <a:path w="335279" h="102234">
                <a:moveTo>
                  <a:pt x="72419" y="71323"/>
                </a:moveTo>
                <a:lnTo>
                  <a:pt x="51854" y="71323"/>
                </a:lnTo>
                <a:lnTo>
                  <a:pt x="56883" y="71843"/>
                </a:lnTo>
                <a:lnTo>
                  <a:pt x="65446" y="73913"/>
                </a:lnTo>
                <a:lnTo>
                  <a:pt x="68706" y="75349"/>
                </a:lnTo>
                <a:lnTo>
                  <a:pt x="73367" y="79082"/>
                </a:lnTo>
                <a:lnTo>
                  <a:pt x="74523" y="81343"/>
                </a:lnTo>
                <a:lnTo>
                  <a:pt x="74523" y="86601"/>
                </a:lnTo>
                <a:lnTo>
                  <a:pt x="51854" y="96583"/>
                </a:lnTo>
                <a:lnTo>
                  <a:pt x="72189" y="96583"/>
                </a:lnTo>
                <a:lnTo>
                  <a:pt x="77622" y="93878"/>
                </a:lnTo>
                <a:lnTo>
                  <a:pt x="80695" y="89573"/>
                </a:lnTo>
                <a:lnTo>
                  <a:pt x="80695" y="78295"/>
                </a:lnTo>
                <a:lnTo>
                  <a:pt x="77622" y="73913"/>
                </a:lnTo>
                <a:lnTo>
                  <a:pt x="72419" y="71323"/>
                </a:lnTo>
                <a:close/>
              </a:path>
              <a:path w="335279" h="102234">
                <a:moveTo>
                  <a:pt x="46062" y="66293"/>
                </a:moveTo>
                <a:lnTo>
                  <a:pt x="43091" y="66404"/>
                </a:lnTo>
                <a:lnTo>
                  <a:pt x="42976" y="68465"/>
                </a:lnTo>
                <a:lnTo>
                  <a:pt x="49034" y="68465"/>
                </a:lnTo>
                <a:lnTo>
                  <a:pt x="49034" y="66404"/>
                </a:lnTo>
                <a:lnTo>
                  <a:pt x="46062" y="66293"/>
                </a:lnTo>
                <a:close/>
              </a:path>
              <a:path w="335279" h="102234">
                <a:moveTo>
                  <a:pt x="49034" y="66404"/>
                </a:moveTo>
                <a:lnTo>
                  <a:pt x="49034" y="68465"/>
                </a:lnTo>
                <a:lnTo>
                  <a:pt x="64802" y="68465"/>
                </a:lnTo>
                <a:lnTo>
                  <a:pt x="60539" y="67437"/>
                </a:lnTo>
                <a:lnTo>
                  <a:pt x="53739" y="66579"/>
                </a:lnTo>
                <a:lnTo>
                  <a:pt x="49034" y="66404"/>
                </a:lnTo>
                <a:close/>
              </a:path>
              <a:path w="335279" h="102234">
                <a:moveTo>
                  <a:pt x="49034" y="50749"/>
                </a:moveTo>
                <a:lnTo>
                  <a:pt x="42976" y="50749"/>
                </a:lnTo>
                <a:lnTo>
                  <a:pt x="42976" y="66408"/>
                </a:lnTo>
                <a:lnTo>
                  <a:pt x="46062" y="66293"/>
                </a:lnTo>
                <a:lnTo>
                  <a:pt x="49034" y="66293"/>
                </a:lnTo>
                <a:lnTo>
                  <a:pt x="49034" y="50749"/>
                </a:lnTo>
                <a:close/>
              </a:path>
              <a:path w="335279" h="102234">
                <a:moveTo>
                  <a:pt x="49034" y="66293"/>
                </a:moveTo>
                <a:lnTo>
                  <a:pt x="46062" y="66293"/>
                </a:lnTo>
                <a:lnTo>
                  <a:pt x="49034" y="66404"/>
                </a:lnTo>
                <a:close/>
              </a:path>
              <a:path w="335279" h="102234">
                <a:moveTo>
                  <a:pt x="92011" y="48463"/>
                </a:moveTo>
                <a:lnTo>
                  <a:pt x="0" y="48463"/>
                </a:lnTo>
                <a:lnTo>
                  <a:pt x="0" y="53606"/>
                </a:lnTo>
                <a:lnTo>
                  <a:pt x="42976" y="53606"/>
                </a:lnTo>
                <a:lnTo>
                  <a:pt x="42976" y="50749"/>
                </a:lnTo>
                <a:lnTo>
                  <a:pt x="92011" y="50749"/>
                </a:lnTo>
                <a:lnTo>
                  <a:pt x="92011" y="48463"/>
                </a:lnTo>
                <a:close/>
              </a:path>
              <a:path w="335279" h="102234">
                <a:moveTo>
                  <a:pt x="92011" y="50749"/>
                </a:moveTo>
                <a:lnTo>
                  <a:pt x="49034" y="50749"/>
                </a:lnTo>
                <a:lnTo>
                  <a:pt x="49034" y="53606"/>
                </a:lnTo>
                <a:lnTo>
                  <a:pt x="92011" y="53606"/>
                </a:lnTo>
                <a:lnTo>
                  <a:pt x="92011" y="50749"/>
                </a:lnTo>
                <a:close/>
              </a:path>
              <a:path w="335279" h="102234">
                <a:moveTo>
                  <a:pt x="44348" y="7658"/>
                </a:moveTo>
                <a:lnTo>
                  <a:pt x="42519" y="7658"/>
                </a:lnTo>
                <a:lnTo>
                  <a:pt x="42519" y="13715"/>
                </a:lnTo>
                <a:lnTo>
                  <a:pt x="41757" y="16294"/>
                </a:lnTo>
                <a:lnTo>
                  <a:pt x="5943" y="36004"/>
                </a:lnTo>
                <a:lnTo>
                  <a:pt x="8343" y="40919"/>
                </a:lnTo>
                <a:lnTo>
                  <a:pt x="44006" y="23240"/>
                </a:lnTo>
                <a:lnTo>
                  <a:pt x="46141" y="19320"/>
                </a:lnTo>
                <a:lnTo>
                  <a:pt x="45135" y="17449"/>
                </a:lnTo>
                <a:lnTo>
                  <a:pt x="44367" y="14401"/>
                </a:lnTo>
                <a:lnTo>
                  <a:pt x="44348" y="7658"/>
                </a:lnTo>
                <a:close/>
              </a:path>
              <a:path w="335279" h="102234">
                <a:moveTo>
                  <a:pt x="49720" y="7658"/>
                </a:moveTo>
                <a:lnTo>
                  <a:pt x="47891" y="7658"/>
                </a:lnTo>
                <a:lnTo>
                  <a:pt x="47891" y="14401"/>
                </a:lnTo>
                <a:lnTo>
                  <a:pt x="47104" y="17551"/>
                </a:lnTo>
                <a:lnTo>
                  <a:pt x="80314" y="40386"/>
                </a:lnTo>
                <a:lnTo>
                  <a:pt x="83896" y="40919"/>
                </a:lnTo>
                <a:lnTo>
                  <a:pt x="86182" y="36004"/>
                </a:lnTo>
                <a:lnTo>
                  <a:pt x="83057" y="35623"/>
                </a:lnTo>
                <a:lnTo>
                  <a:pt x="79806" y="34937"/>
                </a:lnTo>
                <a:lnTo>
                  <a:pt x="49720" y="13715"/>
                </a:lnTo>
                <a:lnTo>
                  <a:pt x="49720" y="7658"/>
                </a:lnTo>
                <a:close/>
              </a:path>
              <a:path w="335279" h="102234">
                <a:moveTo>
                  <a:pt x="47891" y="7658"/>
                </a:moveTo>
                <a:lnTo>
                  <a:pt x="44348" y="7658"/>
                </a:lnTo>
                <a:lnTo>
                  <a:pt x="44367" y="14401"/>
                </a:lnTo>
                <a:lnTo>
                  <a:pt x="45135" y="17449"/>
                </a:lnTo>
                <a:lnTo>
                  <a:pt x="46141" y="19320"/>
                </a:lnTo>
                <a:lnTo>
                  <a:pt x="47104" y="17551"/>
                </a:lnTo>
                <a:lnTo>
                  <a:pt x="47891" y="14401"/>
                </a:lnTo>
                <a:lnTo>
                  <a:pt x="47891" y="7658"/>
                </a:lnTo>
                <a:close/>
              </a:path>
              <a:path w="335279" h="102234">
                <a:moveTo>
                  <a:pt x="83781" y="4914"/>
                </a:moveTo>
                <a:lnTo>
                  <a:pt x="8572" y="4914"/>
                </a:lnTo>
                <a:lnTo>
                  <a:pt x="8572" y="10058"/>
                </a:lnTo>
                <a:lnTo>
                  <a:pt x="42519" y="10058"/>
                </a:lnTo>
                <a:lnTo>
                  <a:pt x="42519" y="7658"/>
                </a:lnTo>
                <a:lnTo>
                  <a:pt x="83781" y="7658"/>
                </a:lnTo>
                <a:lnTo>
                  <a:pt x="83781" y="4914"/>
                </a:lnTo>
                <a:close/>
              </a:path>
              <a:path w="335279" h="102234">
                <a:moveTo>
                  <a:pt x="83781" y="7658"/>
                </a:moveTo>
                <a:lnTo>
                  <a:pt x="49720" y="7658"/>
                </a:lnTo>
                <a:lnTo>
                  <a:pt x="49720" y="10058"/>
                </a:lnTo>
                <a:lnTo>
                  <a:pt x="83781" y="10058"/>
                </a:lnTo>
                <a:lnTo>
                  <a:pt x="83781" y="7658"/>
                </a:lnTo>
                <a:close/>
              </a:path>
              <a:path w="335279" h="102234">
                <a:moveTo>
                  <a:pt x="215569" y="0"/>
                </a:moveTo>
                <a:lnTo>
                  <a:pt x="209511" y="0"/>
                </a:lnTo>
                <a:lnTo>
                  <a:pt x="209511" y="61721"/>
                </a:lnTo>
                <a:lnTo>
                  <a:pt x="215569" y="61721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1"/>
                </a:lnTo>
                <a:lnTo>
                  <a:pt x="215569" y="27431"/>
                </a:lnTo>
                <a:lnTo>
                  <a:pt x="215569" y="0"/>
                </a:lnTo>
                <a:close/>
              </a:path>
              <a:path w="335279" h="102234">
                <a:moveTo>
                  <a:pt x="215569" y="27431"/>
                </a:moveTo>
                <a:lnTo>
                  <a:pt x="213969" y="27431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1"/>
                </a:lnTo>
                <a:close/>
              </a:path>
              <a:path w="335279" h="102234">
                <a:moveTo>
                  <a:pt x="231571" y="27431"/>
                </a:moveTo>
                <a:lnTo>
                  <a:pt x="215569" y="27431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1"/>
                </a:lnTo>
                <a:close/>
              </a:path>
              <a:path w="335279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79" h="102234">
                <a:moveTo>
                  <a:pt x="148132" y="6286"/>
                </a:moveTo>
                <a:lnTo>
                  <a:pt x="142189" y="6286"/>
                </a:lnTo>
                <a:lnTo>
                  <a:pt x="142189" y="53720"/>
                </a:lnTo>
                <a:lnTo>
                  <a:pt x="188252" y="53720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79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79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79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25" y="23113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68" y="35699"/>
                </a:lnTo>
                <a:lnTo>
                  <a:pt x="288156" y="27325"/>
                </a:lnTo>
                <a:lnTo>
                  <a:pt x="286842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79" h="102234">
                <a:moveTo>
                  <a:pt x="291236" y="7658"/>
                </a:moveTo>
                <a:lnTo>
                  <a:pt x="290322" y="7658"/>
                </a:lnTo>
                <a:lnTo>
                  <a:pt x="290322" y="20193"/>
                </a:lnTo>
                <a:lnTo>
                  <a:pt x="289471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402" y="52387"/>
                </a:lnTo>
                <a:lnTo>
                  <a:pt x="323227" y="51346"/>
                </a:lnTo>
                <a:lnTo>
                  <a:pt x="292074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79" h="102234">
                <a:moveTo>
                  <a:pt x="290322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42" y="24345"/>
                </a:lnTo>
                <a:lnTo>
                  <a:pt x="288156" y="27325"/>
                </a:lnTo>
                <a:lnTo>
                  <a:pt x="289471" y="24345"/>
                </a:lnTo>
                <a:lnTo>
                  <a:pt x="290322" y="20193"/>
                </a:lnTo>
                <a:lnTo>
                  <a:pt x="290322" y="7658"/>
                </a:lnTo>
                <a:close/>
              </a:path>
              <a:path w="335279" h="102234">
                <a:moveTo>
                  <a:pt x="334784" y="82181"/>
                </a:moveTo>
                <a:lnTo>
                  <a:pt x="242316" y="82181"/>
                </a:lnTo>
                <a:lnTo>
                  <a:pt x="242316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75750" y="8335784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79" h="102234">
                <a:moveTo>
                  <a:pt x="42862" y="82638"/>
                </a:moveTo>
                <a:lnTo>
                  <a:pt x="0" y="82638"/>
                </a:lnTo>
                <a:lnTo>
                  <a:pt x="0" y="87896"/>
                </a:lnTo>
                <a:lnTo>
                  <a:pt x="92468" y="87896"/>
                </a:lnTo>
                <a:lnTo>
                  <a:pt x="92468" y="84810"/>
                </a:lnTo>
                <a:lnTo>
                  <a:pt x="42862" y="84810"/>
                </a:lnTo>
                <a:lnTo>
                  <a:pt x="42862" y="82638"/>
                </a:lnTo>
                <a:close/>
              </a:path>
              <a:path w="335279" h="102234">
                <a:moveTo>
                  <a:pt x="48806" y="56692"/>
                </a:moveTo>
                <a:lnTo>
                  <a:pt x="42862" y="56692"/>
                </a:lnTo>
                <a:lnTo>
                  <a:pt x="42862" y="84810"/>
                </a:lnTo>
                <a:lnTo>
                  <a:pt x="48806" y="84810"/>
                </a:lnTo>
                <a:lnTo>
                  <a:pt x="48806" y="56692"/>
                </a:lnTo>
                <a:close/>
              </a:path>
              <a:path w="335279" h="102234">
                <a:moveTo>
                  <a:pt x="92468" y="82638"/>
                </a:moveTo>
                <a:lnTo>
                  <a:pt x="48806" y="82638"/>
                </a:lnTo>
                <a:lnTo>
                  <a:pt x="48806" y="84810"/>
                </a:lnTo>
                <a:lnTo>
                  <a:pt x="92468" y="84810"/>
                </a:lnTo>
                <a:lnTo>
                  <a:pt x="92468" y="82638"/>
                </a:lnTo>
                <a:close/>
              </a:path>
              <a:path w="335279" h="102234">
                <a:moveTo>
                  <a:pt x="43662" y="7429"/>
                </a:moveTo>
                <a:lnTo>
                  <a:pt x="42748" y="7429"/>
                </a:lnTo>
                <a:lnTo>
                  <a:pt x="42748" y="19316"/>
                </a:lnTo>
                <a:lnTo>
                  <a:pt x="41909" y="22821"/>
                </a:lnTo>
                <a:lnTo>
                  <a:pt x="10655" y="50025"/>
                </a:lnTo>
                <a:lnTo>
                  <a:pt x="4572" y="51663"/>
                </a:lnTo>
                <a:lnTo>
                  <a:pt x="7315" y="56692"/>
                </a:lnTo>
                <a:lnTo>
                  <a:pt x="41503" y="35179"/>
                </a:lnTo>
                <a:lnTo>
                  <a:pt x="45910" y="27099"/>
                </a:lnTo>
                <a:lnTo>
                  <a:pt x="44526" y="24053"/>
                </a:lnTo>
                <a:lnTo>
                  <a:pt x="43662" y="20002"/>
                </a:lnTo>
                <a:lnTo>
                  <a:pt x="43662" y="7429"/>
                </a:lnTo>
                <a:close/>
              </a:path>
              <a:path w="335279" h="102234">
                <a:moveTo>
                  <a:pt x="48920" y="7429"/>
                </a:moveTo>
                <a:lnTo>
                  <a:pt x="48120" y="7429"/>
                </a:lnTo>
                <a:lnTo>
                  <a:pt x="48120" y="20002"/>
                </a:lnTo>
                <a:lnTo>
                  <a:pt x="47269" y="24079"/>
                </a:lnTo>
                <a:lnTo>
                  <a:pt x="77571" y="54711"/>
                </a:lnTo>
                <a:lnTo>
                  <a:pt x="84467" y="56692"/>
                </a:lnTo>
                <a:lnTo>
                  <a:pt x="87210" y="51663"/>
                </a:lnTo>
                <a:lnTo>
                  <a:pt x="84315" y="51054"/>
                </a:lnTo>
                <a:lnTo>
                  <a:pt x="81152" y="50025"/>
                </a:lnTo>
                <a:lnTo>
                  <a:pt x="49783" y="22821"/>
                </a:lnTo>
                <a:lnTo>
                  <a:pt x="48920" y="19316"/>
                </a:lnTo>
                <a:lnTo>
                  <a:pt x="48920" y="7429"/>
                </a:lnTo>
                <a:close/>
              </a:path>
              <a:path w="335279" h="102234">
                <a:moveTo>
                  <a:pt x="48120" y="7429"/>
                </a:moveTo>
                <a:lnTo>
                  <a:pt x="43662" y="7429"/>
                </a:lnTo>
                <a:lnTo>
                  <a:pt x="43662" y="20002"/>
                </a:lnTo>
                <a:lnTo>
                  <a:pt x="44537" y="24079"/>
                </a:lnTo>
                <a:lnTo>
                  <a:pt x="45910" y="27099"/>
                </a:lnTo>
                <a:lnTo>
                  <a:pt x="47274" y="24053"/>
                </a:lnTo>
                <a:lnTo>
                  <a:pt x="48120" y="20002"/>
                </a:lnTo>
                <a:lnTo>
                  <a:pt x="48120" y="7429"/>
                </a:lnTo>
                <a:close/>
              </a:path>
              <a:path w="335279" h="102234">
                <a:moveTo>
                  <a:pt x="215569" y="0"/>
                </a:moveTo>
                <a:lnTo>
                  <a:pt x="209511" y="0"/>
                </a:lnTo>
                <a:lnTo>
                  <a:pt x="209511" y="61721"/>
                </a:lnTo>
                <a:lnTo>
                  <a:pt x="215569" y="61721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1"/>
                </a:lnTo>
                <a:lnTo>
                  <a:pt x="215569" y="27431"/>
                </a:lnTo>
                <a:lnTo>
                  <a:pt x="215569" y="0"/>
                </a:lnTo>
                <a:close/>
              </a:path>
              <a:path w="335279" h="102234">
                <a:moveTo>
                  <a:pt x="215569" y="27431"/>
                </a:moveTo>
                <a:lnTo>
                  <a:pt x="213969" y="27431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1"/>
                </a:lnTo>
                <a:close/>
              </a:path>
              <a:path w="335279" h="102234">
                <a:moveTo>
                  <a:pt x="231571" y="27431"/>
                </a:moveTo>
                <a:lnTo>
                  <a:pt x="215569" y="27431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1"/>
                </a:lnTo>
                <a:close/>
              </a:path>
              <a:path w="335279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79" h="102234">
                <a:moveTo>
                  <a:pt x="148132" y="6286"/>
                </a:moveTo>
                <a:lnTo>
                  <a:pt x="142189" y="6286"/>
                </a:lnTo>
                <a:lnTo>
                  <a:pt x="142189" y="53720"/>
                </a:lnTo>
                <a:lnTo>
                  <a:pt x="188252" y="53720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79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79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79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25" y="23101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68" y="35699"/>
                </a:lnTo>
                <a:lnTo>
                  <a:pt x="288156" y="27325"/>
                </a:lnTo>
                <a:lnTo>
                  <a:pt x="286842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79" h="102234">
                <a:moveTo>
                  <a:pt x="291236" y="7658"/>
                </a:moveTo>
                <a:lnTo>
                  <a:pt x="290322" y="7658"/>
                </a:lnTo>
                <a:lnTo>
                  <a:pt x="290322" y="20193"/>
                </a:lnTo>
                <a:lnTo>
                  <a:pt x="289471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402" y="52387"/>
                </a:lnTo>
                <a:lnTo>
                  <a:pt x="323227" y="51333"/>
                </a:lnTo>
                <a:lnTo>
                  <a:pt x="292074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79" h="102234">
                <a:moveTo>
                  <a:pt x="290322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42" y="24345"/>
                </a:lnTo>
                <a:lnTo>
                  <a:pt x="288156" y="27325"/>
                </a:lnTo>
                <a:lnTo>
                  <a:pt x="289471" y="24345"/>
                </a:lnTo>
                <a:lnTo>
                  <a:pt x="290322" y="20193"/>
                </a:lnTo>
                <a:lnTo>
                  <a:pt x="290322" y="7658"/>
                </a:lnTo>
                <a:close/>
              </a:path>
              <a:path w="335279" h="102234">
                <a:moveTo>
                  <a:pt x="334784" y="82181"/>
                </a:moveTo>
                <a:lnTo>
                  <a:pt x="242316" y="82181"/>
                </a:lnTo>
                <a:lnTo>
                  <a:pt x="242316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179979" y="8878785"/>
            <a:ext cx="330835" cy="102235"/>
          </a:xfrm>
          <a:custGeom>
            <a:avLst/>
            <a:gdLst/>
            <a:ahLst/>
            <a:cxnLst/>
            <a:rect l="l" t="t" r="r" b="b"/>
            <a:pathLst>
              <a:path w="330834" h="102234">
                <a:moveTo>
                  <a:pt x="81724" y="0"/>
                </a:moveTo>
                <a:lnTo>
                  <a:pt x="75666" y="0"/>
                </a:lnTo>
                <a:lnTo>
                  <a:pt x="75666" y="101841"/>
                </a:lnTo>
                <a:lnTo>
                  <a:pt x="81724" y="101841"/>
                </a:lnTo>
                <a:lnTo>
                  <a:pt x="81724" y="47091"/>
                </a:lnTo>
                <a:lnTo>
                  <a:pt x="77495" y="47091"/>
                </a:lnTo>
                <a:lnTo>
                  <a:pt x="77495" y="41833"/>
                </a:lnTo>
                <a:lnTo>
                  <a:pt x="81724" y="41833"/>
                </a:lnTo>
                <a:lnTo>
                  <a:pt x="81724" y="0"/>
                </a:lnTo>
                <a:close/>
              </a:path>
              <a:path w="330834" h="102234">
                <a:moveTo>
                  <a:pt x="58178" y="2514"/>
                </a:moveTo>
                <a:lnTo>
                  <a:pt x="52463" y="2514"/>
                </a:lnTo>
                <a:lnTo>
                  <a:pt x="52463" y="96354"/>
                </a:lnTo>
                <a:lnTo>
                  <a:pt x="58178" y="96354"/>
                </a:lnTo>
                <a:lnTo>
                  <a:pt x="58178" y="47091"/>
                </a:lnTo>
                <a:lnTo>
                  <a:pt x="56235" y="47091"/>
                </a:lnTo>
                <a:lnTo>
                  <a:pt x="56235" y="41833"/>
                </a:lnTo>
                <a:lnTo>
                  <a:pt x="58178" y="41833"/>
                </a:lnTo>
                <a:lnTo>
                  <a:pt x="58178" y="2514"/>
                </a:lnTo>
                <a:close/>
              </a:path>
              <a:path w="330834" h="102234">
                <a:moveTo>
                  <a:pt x="58178" y="41833"/>
                </a:moveTo>
                <a:lnTo>
                  <a:pt x="56235" y="41833"/>
                </a:lnTo>
                <a:lnTo>
                  <a:pt x="56235" y="47091"/>
                </a:lnTo>
                <a:lnTo>
                  <a:pt x="58178" y="47091"/>
                </a:lnTo>
                <a:lnTo>
                  <a:pt x="58178" y="41833"/>
                </a:lnTo>
                <a:close/>
              </a:path>
              <a:path w="330834" h="102234">
                <a:moveTo>
                  <a:pt x="75666" y="41833"/>
                </a:moveTo>
                <a:lnTo>
                  <a:pt x="58178" y="41833"/>
                </a:lnTo>
                <a:lnTo>
                  <a:pt x="58178" y="47091"/>
                </a:lnTo>
                <a:lnTo>
                  <a:pt x="75666" y="47091"/>
                </a:lnTo>
                <a:lnTo>
                  <a:pt x="75666" y="41833"/>
                </a:lnTo>
                <a:close/>
              </a:path>
              <a:path w="330834" h="102234">
                <a:moveTo>
                  <a:pt x="81724" y="41833"/>
                </a:moveTo>
                <a:lnTo>
                  <a:pt x="77495" y="41833"/>
                </a:lnTo>
                <a:lnTo>
                  <a:pt x="77495" y="47091"/>
                </a:lnTo>
                <a:lnTo>
                  <a:pt x="81724" y="47091"/>
                </a:lnTo>
                <a:lnTo>
                  <a:pt x="81724" y="41833"/>
                </a:lnTo>
                <a:close/>
              </a:path>
              <a:path w="330834" h="102234">
                <a:moveTo>
                  <a:pt x="37947" y="12687"/>
                </a:moveTo>
                <a:lnTo>
                  <a:pt x="0" y="12687"/>
                </a:lnTo>
                <a:lnTo>
                  <a:pt x="0" y="75438"/>
                </a:lnTo>
                <a:lnTo>
                  <a:pt x="11849" y="75438"/>
                </a:lnTo>
                <a:lnTo>
                  <a:pt x="16789" y="75361"/>
                </a:lnTo>
                <a:lnTo>
                  <a:pt x="44529" y="72351"/>
                </a:lnTo>
                <a:lnTo>
                  <a:pt x="6057" y="72351"/>
                </a:lnTo>
                <a:lnTo>
                  <a:pt x="6057" y="17830"/>
                </a:lnTo>
                <a:lnTo>
                  <a:pt x="37947" y="17830"/>
                </a:lnTo>
                <a:lnTo>
                  <a:pt x="37947" y="12687"/>
                </a:lnTo>
                <a:close/>
              </a:path>
              <a:path w="330834" h="102234">
                <a:moveTo>
                  <a:pt x="44234" y="66979"/>
                </a:moveTo>
                <a:lnTo>
                  <a:pt x="11772" y="70180"/>
                </a:lnTo>
                <a:lnTo>
                  <a:pt x="6057" y="70180"/>
                </a:lnTo>
                <a:lnTo>
                  <a:pt x="6057" y="72351"/>
                </a:lnTo>
                <a:lnTo>
                  <a:pt x="44529" y="72351"/>
                </a:lnTo>
                <a:lnTo>
                  <a:pt x="45034" y="72237"/>
                </a:lnTo>
                <a:lnTo>
                  <a:pt x="44234" y="66979"/>
                </a:lnTo>
                <a:close/>
              </a:path>
              <a:path w="330834" h="102234">
                <a:moveTo>
                  <a:pt x="211340" y="0"/>
                </a:moveTo>
                <a:lnTo>
                  <a:pt x="205282" y="0"/>
                </a:lnTo>
                <a:lnTo>
                  <a:pt x="205282" y="61722"/>
                </a:lnTo>
                <a:lnTo>
                  <a:pt x="211340" y="61722"/>
                </a:lnTo>
                <a:lnTo>
                  <a:pt x="211340" y="32689"/>
                </a:lnTo>
                <a:lnTo>
                  <a:pt x="209740" y="32689"/>
                </a:lnTo>
                <a:lnTo>
                  <a:pt x="209740" y="27432"/>
                </a:lnTo>
                <a:lnTo>
                  <a:pt x="211340" y="27432"/>
                </a:lnTo>
                <a:lnTo>
                  <a:pt x="211340" y="0"/>
                </a:lnTo>
                <a:close/>
              </a:path>
              <a:path w="330834" h="102234">
                <a:moveTo>
                  <a:pt x="211340" y="27432"/>
                </a:moveTo>
                <a:lnTo>
                  <a:pt x="209740" y="27432"/>
                </a:lnTo>
                <a:lnTo>
                  <a:pt x="209740" y="32689"/>
                </a:lnTo>
                <a:lnTo>
                  <a:pt x="211340" y="32689"/>
                </a:lnTo>
                <a:lnTo>
                  <a:pt x="211340" y="27432"/>
                </a:lnTo>
                <a:close/>
              </a:path>
              <a:path w="330834" h="102234">
                <a:moveTo>
                  <a:pt x="227342" y="27432"/>
                </a:moveTo>
                <a:lnTo>
                  <a:pt x="211340" y="27432"/>
                </a:lnTo>
                <a:lnTo>
                  <a:pt x="211340" y="32689"/>
                </a:lnTo>
                <a:lnTo>
                  <a:pt x="227342" y="32689"/>
                </a:lnTo>
                <a:lnTo>
                  <a:pt x="227342" y="27432"/>
                </a:lnTo>
                <a:close/>
              </a:path>
              <a:path w="330834" h="102234">
                <a:moveTo>
                  <a:pt x="211340" y="67665"/>
                </a:moveTo>
                <a:lnTo>
                  <a:pt x="146303" y="67665"/>
                </a:lnTo>
                <a:lnTo>
                  <a:pt x="146303" y="72809"/>
                </a:lnTo>
                <a:lnTo>
                  <a:pt x="205282" y="72809"/>
                </a:lnTo>
                <a:lnTo>
                  <a:pt x="205282" y="101841"/>
                </a:lnTo>
                <a:lnTo>
                  <a:pt x="211340" y="101841"/>
                </a:lnTo>
                <a:lnTo>
                  <a:pt x="211340" y="67665"/>
                </a:lnTo>
                <a:close/>
              </a:path>
              <a:path w="330834" h="102234">
                <a:moveTo>
                  <a:pt x="143903" y="6286"/>
                </a:moveTo>
                <a:lnTo>
                  <a:pt x="137960" y="6286"/>
                </a:lnTo>
                <a:lnTo>
                  <a:pt x="137960" y="53721"/>
                </a:lnTo>
                <a:lnTo>
                  <a:pt x="184023" y="53721"/>
                </a:lnTo>
                <a:lnTo>
                  <a:pt x="184023" y="48691"/>
                </a:lnTo>
                <a:lnTo>
                  <a:pt x="143903" y="48691"/>
                </a:lnTo>
                <a:lnTo>
                  <a:pt x="143903" y="28803"/>
                </a:lnTo>
                <a:lnTo>
                  <a:pt x="184023" y="28803"/>
                </a:lnTo>
                <a:lnTo>
                  <a:pt x="184023" y="23660"/>
                </a:lnTo>
                <a:lnTo>
                  <a:pt x="143903" y="23660"/>
                </a:lnTo>
                <a:lnTo>
                  <a:pt x="143903" y="6286"/>
                </a:lnTo>
                <a:close/>
              </a:path>
              <a:path w="330834" h="102234">
                <a:moveTo>
                  <a:pt x="184023" y="28803"/>
                </a:moveTo>
                <a:lnTo>
                  <a:pt x="178079" y="28803"/>
                </a:lnTo>
                <a:lnTo>
                  <a:pt x="178079" y="48691"/>
                </a:lnTo>
                <a:lnTo>
                  <a:pt x="184023" y="48691"/>
                </a:lnTo>
                <a:lnTo>
                  <a:pt x="184023" y="28803"/>
                </a:lnTo>
                <a:close/>
              </a:path>
              <a:path w="330834" h="102234">
                <a:moveTo>
                  <a:pt x="184023" y="6286"/>
                </a:moveTo>
                <a:lnTo>
                  <a:pt x="178079" y="6286"/>
                </a:lnTo>
                <a:lnTo>
                  <a:pt x="178079" y="23660"/>
                </a:lnTo>
                <a:lnTo>
                  <a:pt x="184023" y="23660"/>
                </a:lnTo>
                <a:lnTo>
                  <a:pt x="184023" y="6286"/>
                </a:lnTo>
                <a:close/>
              </a:path>
              <a:path w="330834" h="102234">
                <a:moveTo>
                  <a:pt x="281749" y="7658"/>
                </a:moveTo>
                <a:lnTo>
                  <a:pt x="280835" y="7658"/>
                </a:lnTo>
                <a:lnTo>
                  <a:pt x="280835" y="19507"/>
                </a:lnTo>
                <a:lnTo>
                  <a:pt x="279996" y="23114"/>
                </a:lnTo>
                <a:lnTo>
                  <a:pt x="249059" y="51244"/>
                </a:lnTo>
                <a:lnTo>
                  <a:pt x="243001" y="52920"/>
                </a:lnTo>
                <a:lnTo>
                  <a:pt x="245859" y="58064"/>
                </a:lnTo>
                <a:lnTo>
                  <a:pt x="279539" y="35699"/>
                </a:lnTo>
                <a:lnTo>
                  <a:pt x="283927" y="27325"/>
                </a:lnTo>
                <a:lnTo>
                  <a:pt x="282613" y="24345"/>
                </a:lnTo>
                <a:lnTo>
                  <a:pt x="281749" y="20193"/>
                </a:lnTo>
                <a:lnTo>
                  <a:pt x="281749" y="7658"/>
                </a:lnTo>
                <a:close/>
              </a:path>
              <a:path w="330834" h="102234">
                <a:moveTo>
                  <a:pt x="287007" y="7658"/>
                </a:moveTo>
                <a:lnTo>
                  <a:pt x="286092" y="7658"/>
                </a:lnTo>
                <a:lnTo>
                  <a:pt x="286092" y="20193"/>
                </a:lnTo>
                <a:lnTo>
                  <a:pt x="285242" y="24345"/>
                </a:lnTo>
                <a:lnTo>
                  <a:pt x="315353" y="55930"/>
                </a:lnTo>
                <a:lnTo>
                  <a:pt x="322097" y="58064"/>
                </a:lnTo>
                <a:lnTo>
                  <a:pt x="325069" y="52920"/>
                </a:lnTo>
                <a:lnTo>
                  <a:pt x="322173" y="52387"/>
                </a:lnTo>
                <a:lnTo>
                  <a:pt x="318998" y="51346"/>
                </a:lnTo>
                <a:lnTo>
                  <a:pt x="287845" y="23088"/>
                </a:lnTo>
                <a:lnTo>
                  <a:pt x="287007" y="19507"/>
                </a:lnTo>
                <a:lnTo>
                  <a:pt x="287007" y="7658"/>
                </a:lnTo>
                <a:close/>
              </a:path>
              <a:path w="330834" h="102234">
                <a:moveTo>
                  <a:pt x="286092" y="7658"/>
                </a:moveTo>
                <a:lnTo>
                  <a:pt x="281749" y="7658"/>
                </a:lnTo>
                <a:lnTo>
                  <a:pt x="281749" y="20193"/>
                </a:lnTo>
                <a:lnTo>
                  <a:pt x="282613" y="24345"/>
                </a:lnTo>
                <a:lnTo>
                  <a:pt x="283927" y="27325"/>
                </a:lnTo>
                <a:lnTo>
                  <a:pt x="285242" y="24345"/>
                </a:lnTo>
                <a:lnTo>
                  <a:pt x="286092" y="20193"/>
                </a:lnTo>
                <a:lnTo>
                  <a:pt x="286092" y="7658"/>
                </a:lnTo>
                <a:close/>
              </a:path>
              <a:path w="330834" h="102234">
                <a:moveTo>
                  <a:pt x="330555" y="82181"/>
                </a:moveTo>
                <a:lnTo>
                  <a:pt x="238086" y="82181"/>
                </a:lnTo>
                <a:lnTo>
                  <a:pt x="238086" y="87325"/>
                </a:lnTo>
                <a:lnTo>
                  <a:pt x="330555" y="87325"/>
                </a:lnTo>
                <a:lnTo>
                  <a:pt x="330555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123857" y="9160878"/>
            <a:ext cx="439420" cy="102235"/>
          </a:xfrm>
          <a:custGeom>
            <a:avLst/>
            <a:gdLst/>
            <a:ahLst/>
            <a:cxnLst/>
            <a:rect l="l" t="t" r="r" b="b"/>
            <a:pathLst>
              <a:path w="439420" h="102234">
                <a:moveTo>
                  <a:pt x="37833" y="7886"/>
                </a:moveTo>
                <a:lnTo>
                  <a:pt x="27317" y="7886"/>
                </a:lnTo>
                <a:lnTo>
                  <a:pt x="22669" y="8864"/>
                </a:lnTo>
                <a:lnTo>
                  <a:pt x="14592" y="12750"/>
                </a:lnTo>
                <a:lnTo>
                  <a:pt x="11429" y="15481"/>
                </a:lnTo>
                <a:lnTo>
                  <a:pt x="6857" y="22491"/>
                </a:lnTo>
                <a:lnTo>
                  <a:pt x="5714" y="26568"/>
                </a:lnTo>
                <a:lnTo>
                  <a:pt x="5714" y="35775"/>
                </a:lnTo>
                <a:lnTo>
                  <a:pt x="27317" y="54533"/>
                </a:lnTo>
                <a:lnTo>
                  <a:pt x="37833" y="54533"/>
                </a:lnTo>
                <a:lnTo>
                  <a:pt x="42481" y="53555"/>
                </a:lnTo>
                <a:lnTo>
                  <a:pt x="50558" y="49669"/>
                </a:lnTo>
                <a:lnTo>
                  <a:pt x="51139" y="49161"/>
                </a:lnTo>
                <a:lnTo>
                  <a:pt x="28536" y="49161"/>
                </a:lnTo>
                <a:lnTo>
                  <a:pt x="24930" y="48399"/>
                </a:lnTo>
                <a:lnTo>
                  <a:pt x="18605" y="45351"/>
                </a:lnTo>
                <a:lnTo>
                  <a:pt x="16128" y="43205"/>
                </a:lnTo>
                <a:lnTo>
                  <a:pt x="12547" y="37719"/>
                </a:lnTo>
                <a:lnTo>
                  <a:pt x="11658" y="34632"/>
                </a:lnTo>
                <a:lnTo>
                  <a:pt x="11658" y="27711"/>
                </a:lnTo>
                <a:lnTo>
                  <a:pt x="28536" y="13258"/>
                </a:lnTo>
                <a:lnTo>
                  <a:pt x="51142" y="13258"/>
                </a:lnTo>
                <a:lnTo>
                  <a:pt x="50558" y="12750"/>
                </a:lnTo>
                <a:lnTo>
                  <a:pt x="42481" y="8864"/>
                </a:lnTo>
                <a:lnTo>
                  <a:pt x="37833" y="7886"/>
                </a:lnTo>
                <a:close/>
              </a:path>
              <a:path w="439420" h="102234">
                <a:moveTo>
                  <a:pt x="51142" y="13258"/>
                </a:moveTo>
                <a:lnTo>
                  <a:pt x="36614" y="13258"/>
                </a:lnTo>
                <a:lnTo>
                  <a:pt x="40195" y="14046"/>
                </a:lnTo>
                <a:lnTo>
                  <a:pt x="46443" y="17170"/>
                </a:lnTo>
                <a:lnTo>
                  <a:pt x="48894" y="19291"/>
                </a:lnTo>
                <a:lnTo>
                  <a:pt x="52476" y="24625"/>
                </a:lnTo>
                <a:lnTo>
                  <a:pt x="53378" y="27711"/>
                </a:lnTo>
                <a:lnTo>
                  <a:pt x="53378" y="34632"/>
                </a:lnTo>
                <a:lnTo>
                  <a:pt x="36614" y="49161"/>
                </a:lnTo>
                <a:lnTo>
                  <a:pt x="51139" y="49161"/>
                </a:lnTo>
                <a:lnTo>
                  <a:pt x="53695" y="46926"/>
                </a:lnTo>
                <a:lnTo>
                  <a:pt x="58191" y="39839"/>
                </a:lnTo>
                <a:lnTo>
                  <a:pt x="59321" y="35775"/>
                </a:lnTo>
                <a:lnTo>
                  <a:pt x="59321" y="26568"/>
                </a:lnTo>
                <a:lnTo>
                  <a:pt x="58191" y="22491"/>
                </a:lnTo>
                <a:lnTo>
                  <a:pt x="53695" y="15481"/>
                </a:lnTo>
                <a:lnTo>
                  <a:pt x="51142" y="13258"/>
                </a:lnTo>
                <a:close/>
              </a:path>
              <a:path w="439420" h="102234">
                <a:moveTo>
                  <a:pt x="81152" y="0"/>
                </a:moveTo>
                <a:lnTo>
                  <a:pt x="74980" y="0"/>
                </a:lnTo>
                <a:lnTo>
                  <a:pt x="74980" y="102069"/>
                </a:lnTo>
                <a:lnTo>
                  <a:pt x="81152" y="102069"/>
                </a:lnTo>
                <a:lnTo>
                  <a:pt x="81152" y="0"/>
                </a:lnTo>
                <a:close/>
              </a:path>
              <a:path w="439420" h="102234">
                <a:moveTo>
                  <a:pt x="67779" y="69723"/>
                </a:moveTo>
                <a:lnTo>
                  <a:pt x="28536" y="72986"/>
                </a:lnTo>
                <a:lnTo>
                  <a:pt x="6324" y="73279"/>
                </a:lnTo>
                <a:lnTo>
                  <a:pt x="0" y="73279"/>
                </a:lnTo>
                <a:lnTo>
                  <a:pt x="1028" y="78752"/>
                </a:lnTo>
                <a:lnTo>
                  <a:pt x="7200" y="78752"/>
                </a:lnTo>
                <a:lnTo>
                  <a:pt x="28854" y="78473"/>
                </a:lnTo>
                <a:lnTo>
                  <a:pt x="36588" y="78092"/>
                </a:lnTo>
                <a:lnTo>
                  <a:pt x="52666" y="76796"/>
                </a:lnTo>
                <a:lnTo>
                  <a:pt x="60578" y="75755"/>
                </a:lnTo>
                <a:lnTo>
                  <a:pt x="68351" y="74295"/>
                </a:lnTo>
                <a:lnTo>
                  <a:pt x="67779" y="69723"/>
                </a:lnTo>
                <a:close/>
              </a:path>
              <a:path w="439420" h="102234">
                <a:moveTo>
                  <a:pt x="136131" y="64350"/>
                </a:moveTo>
                <a:lnTo>
                  <a:pt x="129959" y="64350"/>
                </a:lnTo>
                <a:lnTo>
                  <a:pt x="129959" y="101955"/>
                </a:lnTo>
                <a:lnTo>
                  <a:pt x="136131" y="101955"/>
                </a:lnTo>
                <a:lnTo>
                  <a:pt x="136131" y="64350"/>
                </a:lnTo>
                <a:close/>
              </a:path>
              <a:path w="439420" h="102234">
                <a:moveTo>
                  <a:pt x="170992" y="64350"/>
                </a:moveTo>
                <a:lnTo>
                  <a:pt x="164934" y="64350"/>
                </a:lnTo>
                <a:lnTo>
                  <a:pt x="164934" y="101955"/>
                </a:lnTo>
                <a:lnTo>
                  <a:pt x="170992" y="101955"/>
                </a:lnTo>
                <a:lnTo>
                  <a:pt x="170992" y="64350"/>
                </a:lnTo>
                <a:close/>
              </a:path>
              <a:path w="439420" h="102234">
                <a:moveTo>
                  <a:pt x="196824" y="61264"/>
                </a:moveTo>
                <a:lnTo>
                  <a:pt x="104355" y="61264"/>
                </a:lnTo>
                <a:lnTo>
                  <a:pt x="104355" y="66522"/>
                </a:lnTo>
                <a:lnTo>
                  <a:pt x="129959" y="66522"/>
                </a:lnTo>
                <a:lnTo>
                  <a:pt x="129959" y="64350"/>
                </a:lnTo>
                <a:lnTo>
                  <a:pt x="196824" y="64350"/>
                </a:lnTo>
                <a:lnTo>
                  <a:pt x="196824" y="61264"/>
                </a:lnTo>
                <a:close/>
              </a:path>
              <a:path w="439420" h="102234">
                <a:moveTo>
                  <a:pt x="164934" y="64350"/>
                </a:moveTo>
                <a:lnTo>
                  <a:pt x="136131" y="64350"/>
                </a:lnTo>
                <a:lnTo>
                  <a:pt x="136131" y="66522"/>
                </a:lnTo>
                <a:lnTo>
                  <a:pt x="164934" y="66522"/>
                </a:lnTo>
                <a:lnTo>
                  <a:pt x="164934" y="64350"/>
                </a:lnTo>
                <a:close/>
              </a:path>
              <a:path w="439420" h="102234">
                <a:moveTo>
                  <a:pt x="196824" y="64350"/>
                </a:moveTo>
                <a:lnTo>
                  <a:pt x="170992" y="64350"/>
                </a:lnTo>
                <a:lnTo>
                  <a:pt x="170992" y="66522"/>
                </a:lnTo>
                <a:lnTo>
                  <a:pt x="196824" y="66522"/>
                </a:lnTo>
                <a:lnTo>
                  <a:pt x="196824" y="64350"/>
                </a:lnTo>
                <a:close/>
              </a:path>
              <a:path w="439420" h="102234">
                <a:moveTo>
                  <a:pt x="185280" y="4572"/>
                </a:moveTo>
                <a:lnTo>
                  <a:pt x="115785" y="4572"/>
                </a:lnTo>
                <a:lnTo>
                  <a:pt x="115785" y="9613"/>
                </a:lnTo>
                <a:lnTo>
                  <a:pt x="179222" y="9613"/>
                </a:lnTo>
                <a:lnTo>
                  <a:pt x="179222" y="23660"/>
                </a:lnTo>
                <a:lnTo>
                  <a:pt x="116014" y="23660"/>
                </a:lnTo>
                <a:lnTo>
                  <a:pt x="116014" y="49034"/>
                </a:lnTo>
                <a:lnTo>
                  <a:pt x="187451" y="49034"/>
                </a:lnTo>
                <a:lnTo>
                  <a:pt x="187451" y="47218"/>
                </a:lnTo>
                <a:lnTo>
                  <a:pt x="122072" y="47218"/>
                </a:lnTo>
                <a:lnTo>
                  <a:pt x="122072" y="28587"/>
                </a:lnTo>
                <a:lnTo>
                  <a:pt x="185280" y="28587"/>
                </a:lnTo>
                <a:lnTo>
                  <a:pt x="185280" y="4572"/>
                </a:lnTo>
                <a:close/>
              </a:path>
              <a:path w="439420" h="102234">
                <a:moveTo>
                  <a:pt x="187451" y="43891"/>
                </a:moveTo>
                <a:lnTo>
                  <a:pt x="122072" y="43891"/>
                </a:lnTo>
                <a:lnTo>
                  <a:pt x="122072" y="47218"/>
                </a:lnTo>
                <a:lnTo>
                  <a:pt x="187451" y="47218"/>
                </a:lnTo>
                <a:lnTo>
                  <a:pt x="187451" y="43891"/>
                </a:lnTo>
                <a:close/>
              </a:path>
              <a:path w="439420" h="102234">
                <a:moveTo>
                  <a:pt x="320039" y="114"/>
                </a:moveTo>
                <a:lnTo>
                  <a:pt x="313982" y="114"/>
                </a:lnTo>
                <a:lnTo>
                  <a:pt x="313982" y="61836"/>
                </a:lnTo>
                <a:lnTo>
                  <a:pt x="320039" y="61836"/>
                </a:lnTo>
                <a:lnTo>
                  <a:pt x="320039" y="32804"/>
                </a:lnTo>
                <a:lnTo>
                  <a:pt x="318439" y="32804"/>
                </a:lnTo>
                <a:lnTo>
                  <a:pt x="318439" y="27546"/>
                </a:lnTo>
                <a:lnTo>
                  <a:pt x="320039" y="27546"/>
                </a:lnTo>
                <a:lnTo>
                  <a:pt x="320039" y="114"/>
                </a:lnTo>
                <a:close/>
              </a:path>
              <a:path w="439420" h="102234">
                <a:moveTo>
                  <a:pt x="320039" y="27546"/>
                </a:moveTo>
                <a:lnTo>
                  <a:pt x="318439" y="27546"/>
                </a:lnTo>
                <a:lnTo>
                  <a:pt x="318439" y="32804"/>
                </a:lnTo>
                <a:lnTo>
                  <a:pt x="320039" y="32804"/>
                </a:lnTo>
                <a:lnTo>
                  <a:pt x="320039" y="27546"/>
                </a:lnTo>
                <a:close/>
              </a:path>
              <a:path w="439420" h="102234">
                <a:moveTo>
                  <a:pt x="336041" y="27546"/>
                </a:moveTo>
                <a:lnTo>
                  <a:pt x="320039" y="27546"/>
                </a:lnTo>
                <a:lnTo>
                  <a:pt x="320039" y="32804"/>
                </a:lnTo>
                <a:lnTo>
                  <a:pt x="336041" y="32804"/>
                </a:lnTo>
                <a:lnTo>
                  <a:pt x="336041" y="27546"/>
                </a:lnTo>
                <a:close/>
              </a:path>
              <a:path w="439420" h="102234">
                <a:moveTo>
                  <a:pt x="320039" y="67779"/>
                </a:moveTo>
                <a:lnTo>
                  <a:pt x="255003" y="67779"/>
                </a:lnTo>
                <a:lnTo>
                  <a:pt x="255003" y="72923"/>
                </a:lnTo>
                <a:lnTo>
                  <a:pt x="313982" y="72923"/>
                </a:lnTo>
                <a:lnTo>
                  <a:pt x="313982" y="101955"/>
                </a:lnTo>
                <a:lnTo>
                  <a:pt x="320039" y="101955"/>
                </a:lnTo>
                <a:lnTo>
                  <a:pt x="320039" y="67779"/>
                </a:lnTo>
                <a:close/>
              </a:path>
              <a:path w="439420" h="102234">
                <a:moveTo>
                  <a:pt x="252602" y="6413"/>
                </a:moveTo>
                <a:lnTo>
                  <a:pt x="246659" y="6413"/>
                </a:lnTo>
                <a:lnTo>
                  <a:pt x="246659" y="53848"/>
                </a:lnTo>
                <a:lnTo>
                  <a:pt x="292722" y="53848"/>
                </a:lnTo>
                <a:lnTo>
                  <a:pt x="292722" y="48806"/>
                </a:lnTo>
                <a:lnTo>
                  <a:pt x="252602" y="48806"/>
                </a:lnTo>
                <a:lnTo>
                  <a:pt x="252602" y="28917"/>
                </a:lnTo>
                <a:lnTo>
                  <a:pt x="292722" y="28917"/>
                </a:lnTo>
                <a:lnTo>
                  <a:pt x="292722" y="23774"/>
                </a:lnTo>
                <a:lnTo>
                  <a:pt x="252602" y="23774"/>
                </a:lnTo>
                <a:lnTo>
                  <a:pt x="252602" y="6413"/>
                </a:lnTo>
                <a:close/>
              </a:path>
              <a:path w="439420" h="102234">
                <a:moveTo>
                  <a:pt x="292722" y="28917"/>
                </a:moveTo>
                <a:lnTo>
                  <a:pt x="286778" y="28917"/>
                </a:lnTo>
                <a:lnTo>
                  <a:pt x="286778" y="48806"/>
                </a:lnTo>
                <a:lnTo>
                  <a:pt x="292722" y="48806"/>
                </a:lnTo>
                <a:lnTo>
                  <a:pt x="292722" y="28917"/>
                </a:lnTo>
                <a:close/>
              </a:path>
              <a:path w="439420" h="102234">
                <a:moveTo>
                  <a:pt x="292722" y="6413"/>
                </a:moveTo>
                <a:lnTo>
                  <a:pt x="286778" y="6413"/>
                </a:lnTo>
                <a:lnTo>
                  <a:pt x="286778" y="23774"/>
                </a:lnTo>
                <a:lnTo>
                  <a:pt x="292722" y="23774"/>
                </a:lnTo>
                <a:lnTo>
                  <a:pt x="292722" y="6413"/>
                </a:lnTo>
                <a:close/>
              </a:path>
              <a:path w="439420" h="102234">
                <a:moveTo>
                  <a:pt x="390448" y="7785"/>
                </a:moveTo>
                <a:lnTo>
                  <a:pt x="389534" y="7785"/>
                </a:lnTo>
                <a:lnTo>
                  <a:pt x="389534" y="19634"/>
                </a:lnTo>
                <a:lnTo>
                  <a:pt x="388696" y="23228"/>
                </a:lnTo>
                <a:lnTo>
                  <a:pt x="357758" y="51371"/>
                </a:lnTo>
                <a:lnTo>
                  <a:pt x="351701" y="53047"/>
                </a:lnTo>
                <a:lnTo>
                  <a:pt x="354558" y="58178"/>
                </a:lnTo>
                <a:lnTo>
                  <a:pt x="388238" y="35826"/>
                </a:lnTo>
                <a:lnTo>
                  <a:pt x="392614" y="27447"/>
                </a:lnTo>
                <a:lnTo>
                  <a:pt x="391299" y="24472"/>
                </a:lnTo>
                <a:lnTo>
                  <a:pt x="390448" y="20320"/>
                </a:lnTo>
                <a:lnTo>
                  <a:pt x="390448" y="7785"/>
                </a:lnTo>
                <a:close/>
              </a:path>
              <a:path w="439420" h="102234">
                <a:moveTo>
                  <a:pt x="395706" y="7785"/>
                </a:moveTo>
                <a:lnTo>
                  <a:pt x="394792" y="7785"/>
                </a:lnTo>
                <a:lnTo>
                  <a:pt x="394792" y="20320"/>
                </a:lnTo>
                <a:lnTo>
                  <a:pt x="393928" y="24472"/>
                </a:lnTo>
                <a:lnTo>
                  <a:pt x="424052" y="56057"/>
                </a:lnTo>
                <a:lnTo>
                  <a:pt x="430796" y="58178"/>
                </a:lnTo>
                <a:lnTo>
                  <a:pt x="433768" y="53047"/>
                </a:lnTo>
                <a:lnTo>
                  <a:pt x="430872" y="52514"/>
                </a:lnTo>
                <a:lnTo>
                  <a:pt x="427685" y="51460"/>
                </a:lnTo>
                <a:lnTo>
                  <a:pt x="396544" y="23215"/>
                </a:lnTo>
                <a:lnTo>
                  <a:pt x="395706" y="19634"/>
                </a:lnTo>
                <a:lnTo>
                  <a:pt x="395706" y="7785"/>
                </a:lnTo>
                <a:close/>
              </a:path>
              <a:path w="439420" h="102234">
                <a:moveTo>
                  <a:pt x="394792" y="7785"/>
                </a:moveTo>
                <a:lnTo>
                  <a:pt x="390448" y="7785"/>
                </a:lnTo>
                <a:lnTo>
                  <a:pt x="390448" y="20320"/>
                </a:lnTo>
                <a:lnTo>
                  <a:pt x="391299" y="24472"/>
                </a:lnTo>
                <a:lnTo>
                  <a:pt x="392614" y="27447"/>
                </a:lnTo>
                <a:lnTo>
                  <a:pt x="393928" y="24472"/>
                </a:lnTo>
                <a:lnTo>
                  <a:pt x="394792" y="20320"/>
                </a:lnTo>
                <a:lnTo>
                  <a:pt x="394792" y="7785"/>
                </a:lnTo>
                <a:close/>
              </a:path>
              <a:path w="439420" h="102234">
                <a:moveTo>
                  <a:pt x="439254" y="82308"/>
                </a:moveTo>
                <a:lnTo>
                  <a:pt x="346786" y="82308"/>
                </a:lnTo>
                <a:lnTo>
                  <a:pt x="346786" y="87452"/>
                </a:lnTo>
                <a:lnTo>
                  <a:pt x="439254" y="87452"/>
                </a:lnTo>
                <a:lnTo>
                  <a:pt x="439254" y="823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127401" y="9435058"/>
            <a:ext cx="436245" cy="102235"/>
          </a:xfrm>
          <a:custGeom>
            <a:avLst/>
            <a:gdLst/>
            <a:ahLst/>
            <a:cxnLst/>
            <a:rect l="l" t="t" r="r" b="b"/>
            <a:pathLst>
              <a:path w="436245" h="102234">
                <a:moveTo>
                  <a:pt x="78409" y="0"/>
                </a:moveTo>
                <a:lnTo>
                  <a:pt x="72351" y="0"/>
                </a:lnTo>
                <a:lnTo>
                  <a:pt x="72351" y="102069"/>
                </a:lnTo>
                <a:lnTo>
                  <a:pt x="78409" y="102069"/>
                </a:lnTo>
                <a:lnTo>
                  <a:pt x="78409" y="0"/>
                </a:lnTo>
                <a:close/>
              </a:path>
              <a:path w="436245" h="102234">
                <a:moveTo>
                  <a:pt x="30327" y="8343"/>
                </a:moveTo>
                <a:lnTo>
                  <a:pt x="20497" y="8343"/>
                </a:lnTo>
                <a:lnTo>
                  <a:pt x="16141" y="9791"/>
                </a:lnTo>
                <a:lnTo>
                  <a:pt x="8445" y="15595"/>
                </a:lnTo>
                <a:lnTo>
                  <a:pt x="5435" y="19646"/>
                </a:lnTo>
                <a:lnTo>
                  <a:pt x="1092" y="30086"/>
                </a:lnTo>
                <a:lnTo>
                  <a:pt x="0" y="36283"/>
                </a:lnTo>
                <a:lnTo>
                  <a:pt x="0" y="50520"/>
                </a:lnTo>
                <a:lnTo>
                  <a:pt x="20497" y="78409"/>
                </a:lnTo>
                <a:lnTo>
                  <a:pt x="30327" y="78409"/>
                </a:lnTo>
                <a:lnTo>
                  <a:pt x="34709" y="76987"/>
                </a:lnTo>
                <a:lnTo>
                  <a:pt x="39822" y="73151"/>
                </a:lnTo>
                <a:lnTo>
                  <a:pt x="21564" y="73151"/>
                </a:lnTo>
                <a:lnTo>
                  <a:pt x="18186" y="71894"/>
                </a:lnTo>
                <a:lnTo>
                  <a:pt x="12331" y="66865"/>
                </a:lnTo>
                <a:lnTo>
                  <a:pt x="10045" y="63372"/>
                </a:lnTo>
                <a:lnTo>
                  <a:pt x="6756" y="54368"/>
                </a:lnTo>
                <a:lnTo>
                  <a:pt x="5943" y="49225"/>
                </a:lnTo>
                <a:lnTo>
                  <a:pt x="5943" y="37566"/>
                </a:lnTo>
                <a:lnTo>
                  <a:pt x="21564" y="13715"/>
                </a:lnTo>
                <a:lnTo>
                  <a:pt x="39861" y="13715"/>
                </a:lnTo>
                <a:lnTo>
                  <a:pt x="34709" y="9791"/>
                </a:lnTo>
                <a:lnTo>
                  <a:pt x="30327" y="8343"/>
                </a:lnTo>
                <a:close/>
              </a:path>
              <a:path w="436245" h="102234">
                <a:moveTo>
                  <a:pt x="39861" y="13715"/>
                </a:moveTo>
                <a:lnTo>
                  <a:pt x="29184" y="13715"/>
                </a:lnTo>
                <a:lnTo>
                  <a:pt x="32562" y="14998"/>
                </a:lnTo>
                <a:lnTo>
                  <a:pt x="38430" y="20104"/>
                </a:lnTo>
                <a:lnTo>
                  <a:pt x="40703" y="23596"/>
                </a:lnTo>
                <a:lnTo>
                  <a:pt x="43992" y="32423"/>
                </a:lnTo>
                <a:lnTo>
                  <a:pt x="44805" y="37566"/>
                </a:lnTo>
                <a:lnTo>
                  <a:pt x="44805" y="49225"/>
                </a:lnTo>
                <a:lnTo>
                  <a:pt x="29184" y="73151"/>
                </a:lnTo>
                <a:lnTo>
                  <a:pt x="39822" y="73151"/>
                </a:lnTo>
                <a:lnTo>
                  <a:pt x="42329" y="71272"/>
                </a:lnTo>
                <a:lnTo>
                  <a:pt x="45326" y="67208"/>
                </a:lnTo>
                <a:lnTo>
                  <a:pt x="49669" y="56692"/>
                </a:lnTo>
                <a:lnTo>
                  <a:pt x="50749" y="50520"/>
                </a:lnTo>
                <a:lnTo>
                  <a:pt x="50749" y="36283"/>
                </a:lnTo>
                <a:lnTo>
                  <a:pt x="49669" y="30086"/>
                </a:lnTo>
                <a:lnTo>
                  <a:pt x="45326" y="19646"/>
                </a:lnTo>
                <a:lnTo>
                  <a:pt x="42329" y="15595"/>
                </a:lnTo>
                <a:lnTo>
                  <a:pt x="39861" y="13715"/>
                </a:lnTo>
                <a:close/>
              </a:path>
              <a:path w="436245" h="102234">
                <a:moveTo>
                  <a:pt x="143903" y="62293"/>
                </a:moveTo>
                <a:lnTo>
                  <a:pt x="112471" y="62293"/>
                </a:lnTo>
                <a:lnTo>
                  <a:pt x="112471" y="67208"/>
                </a:lnTo>
                <a:lnTo>
                  <a:pt x="174764" y="67208"/>
                </a:lnTo>
                <a:lnTo>
                  <a:pt x="174764" y="78295"/>
                </a:lnTo>
                <a:lnTo>
                  <a:pt x="112814" y="78295"/>
                </a:lnTo>
                <a:lnTo>
                  <a:pt x="112814" y="100583"/>
                </a:lnTo>
                <a:lnTo>
                  <a:pt x="184137" y="100583"/>
                </a:lnTo>
                <a:lnTo>
                  <a:pt x="184137" y="97726"/>
                </a:lnTo>
                <a:lnTo>
                  <a:pt x="118757" y="97726"/>
                </a:lnTo>
                <a:lnTo>
                  <a:pt x="118757" y="83096"/>
                </a:lnTo>
                <a:lnTo>
                  <a:pt x="180822" y="83096"/>
                </a:lnTo>
                <a:lnTo>
                  <a:pt x="180822" y="65265"/>
                </a:lnTo>
                <a:lnTo>
                  <a:pt x="143903" y="65265"/>
                </a:lnTo>
                <a:lnTo>
                  <a:pt x="143903" y="62293"/>
                </a:lnTo>
                <a:close/>
              </a:path>
              <a:path w="436245" h="102234">
                <a:moveTo>
                  <a:pt x="184137" y="95554"/>
                </a:moveTo>
                <a:lnTo>
                  <a:pt x="118757" y="95554"/>
                </a:lnTo>
                <a:lnTo>
                  <a:pt x="118757" y="97726"/>
                </a:lnTo>
                <a:lnTo>
                  <a:pt x="184137" y="97726"/>
                </a:lnTo>
                <a:lnTo>
                  <a:pt x="184137" y="95554"/>
                </a:lnTo>
                <a:close/>
              </a:path>
              <a:path w="436245" h="102234">
                <a:moveTo>
                  <a:pt x="149961" y="48806"/>
                </a:moveTo>
                <a:lnTo>
                  <a:pt x="143903" y="48806"/>
                </a:lnTo>
                <a:lnTo>
                  <a:pt x="143903" y="65265"/>
                </a:lnTo>
                <a:lnTo>
                  <a:pt x="149961" y="65265"/>
                </a:lnTo>
                <a:lnTo>
                  <a:pt x="149961" y="48806"/>
                </a:lnTo>
                <a:close/>
              </a:path>
              <a:path w="436245" h="102234">
                <a:moveTo>
                  <a:pt x="180822" y="62293"/>
                </a:moveTo>
                <a:lnTo>
                  <a:pt x="149961" y="62293"/>
                </a:lnTo>
                <a:lnTo>
                  <a:pt x="149961" y="65265"/>
                </a:lnTo>
                <a:lnTo>
                  <a:pt x="180822" y="65265"/>
                </a:lnTo>
                <a:lnTo>
                  <a:pt x="180822" y="62293"/>
                </a:lnTo>
                <a:close/>
              </a:path>
              <a:path w="436245" h="102234">
                <a:moveTo>
                  <a:pt x="192938" y="45148"/>
                </a:moveTo>
                <a:lnTo>
                  <a:pt x="100926" y="45148"/>
                </a:lnTo>
                <a:lnTo>
                  <a:pt x="100926" y="50291"/>
                </a:lnTo>
                <a:lnTo>
                  <a:pt x="143903" y="50291"/>
                </a:lnTo>
                <a:lnTo>
                  <a:pt x="143903" y="48806"/>
                </a:lnTo>
                <a:lnTo>
                  <a:pt x="192938" y="48806"/>
                </a:lnTo>
                <a:lnTo>
                  <a:pt x="192938" y="45148"/>
                </a:lnTo>
                <a:close/>
              </a:path>
              <a:path w="436245" h="102234">
                <a:moveTo>
                  <a:pt x="192938" y="48806"/>
                </a:moveTo>
                <a:lnTo>
                  <a:pt x="149961" y="48806"/>
                </a:lnTo>
                <a:lnTo>
                  <a:pt x="149961" y="50291"/>
                </a:lnTo>
                <a:lnTo>
                  <a:pt x="192938" y="50291"/>
                </a:lnTo>
                <a:lnTo>
                  <a:pt x="192938" y="48806"/>
                </a:lnTo>
                <a:close/>
              </a:path>
              <a:path w="436245" h="102234">
                <a:moveTo>
                  <a:pt x="119557" y="1714"/>
                </a:moveTo>
                <a:lnTo>
                  <a:pt x="113499" y="1714"/>
                </a:lnTo>
                <a:lnTo>
                  <a:pt x="113499" y="34975"/>
                </a:lnTo>
                <a:lnTo>
                  <a:pt x="180822" y="34975"/>
                </a:lnTo>
                <a:lnTo>
                  <a:pt x="180822" y="29946"/>
                </a:lnTo>
                <a:lnTo>
                  <a:pt x="119557" y="29946"/>
                </a:lnTo>
                <a:lnTo>
                  <a:pt x="119557" y="17945"/>
                </a:lnTo>
                <a:lnTo>
                  <a:pt x="180822" y="17945"/>
                </a:lnTo>
                <a:lnTo>
                  <a:pt x="180822" y="12915"/>
                </a:lnTo>
                <a:lnTo>
                  <a:pt x="119557" y="12915"/>
                </a:lnTo>
                <a:lnTo>
                  <a:pt x="119557" y="1714"/>
                </a:lnTo>
                <a:close/>
              </a:path>
              <a:path w="436245" h="102234">
                <a:moveTo>
                  <a:pt x="180822" y="17945"/>
                </a:moveTo>
                <a:lnTo>
                  <a:pt x="174650" y="17945"/>
                </a:lnTo>
                <a:lnTo>
                  <a:pt x="174650" y="29946"/>
                </a:lnTo>
                <a:lnTo>
                  <a:pt x="180822" y="29946"/>
                </a:lnTo>
                <a:lnTo>
                  <a:pt x="180822" y="17945"/>
                </a:lnTo>
                <a:close/>
              </a:path>
              <a:path w="436245" h="102234">
                <a:moveTo>
                  <a:pt x="180822" y="1714"/>
                </a:moveTo>
                <a:lnTo>
                  <a:pt x="174650" y="1714"/>
                </a:lnTo>
                <a:lnTo>
                  <a:pt x="174650" y="12915"/>
                </a:lnTo>
                <a:lnTo>
                  <a:pt x="180822" y="12915"/>
                </a:lnTo>
                <a:lnTo>
                  <a:pt x="180822" y="1714"/>
                </a:lnTo>
                <a:close/>
              </a:path>
              <a:path w="436245" h="102234">
                <a:moveTo>
                  <a:pt x="316496" y="114"/>
                </a:moveTo>
                <a:lnTo>
                  <a:pt x="310438" y="114"/>
                </a:lnTo>
                <a:lnTo>
                  <a:pt x="310438" y="61836"/>
                </a:lnTo>
                <a:lnTo>
                  <a:pt x="316496" y="61836"/>
                </a:lnTo>
                <a:lnTo>
                  <a:pt x="316496" y="32804"/>
                </a:lnTo>
                <a:lnTo>
                  <a:pt x="314896" y="32804"/>
                </a:lnTo>
                <a:lnTo>
                  <a:pt x="314896" y="27546"/>
                </a:lnTo>
                <a:lnTo>
                  <a:pt x="316496" y="27546"/>
                </a:lnTo>
                <a:lnTo>
                  <a:pt x="316496" y="114"/>
                </a:lnTo>
                <a:close/>
              </a:path>
              <a:path w="436245" h="102234">
                <a:moveTo>
                  <a:pt x="316496" y="27546"/>
                </a:moveTo>
                <a:lnTo>
                  <a:pt x="314896" y="27546"/>
                </a:lnTo>
                <a:lnTo>
                  <a:pt x="314896" y="32804"/>
                </a:lnTo>
                <a:lnTo>
                  <a:pt x="316496" y="32804"/>
                </a:lnTo>
                <a:lnTo>
                  <a:pt x="316496" y="27546"/>
                </a:lnTo>
                <a:close/>
              </a:path>
              <a:path w="436245" h="102234">
                <a:moveTo>
                  <a:pt x="332498" y="27546"/>
                </a:moveTo>
                <a:lnTo>
                  <a:pt x="316496" y="27546"/>
                </a:lnTo>
                <a:lnTo>
                  <a:pt x="316496" y="32804"/>
                </a:lnTo>
                <a:lnTo>
                  <a:pt x="332498" y="32804"/>
                </a:lnTo>
                <a:lnTo>
                  <a:pt x="332498" y="27546"/>
                </a:lnTo>
                <a:close/>
              </a:path>
              <a:path w="436245" h="102234">
                <a:moveTo>
                  <a:pt x="316496" y="67779"/>
                </a:moveTo>
                <a:lnTo>
                  <a:pt x="251460" y="67779"/>
                </a:lnTo>
                <a:lnTo>
                  <a:pt x="251460" y="72923"/>
                </a:lnTo>
                <a:lnTo>
                  <a:pt x="310438" y="72923"/>
                </a:lnTo>
                <a:lnTo>
                  <a:pt x="310438" y="101955"/>
                </a:lnTo>
                <a:lnTo>
                  <a:pt x="316496" y="101955"/>
                </a:lnTo>
                <a:lnTo>
                  <a:pt x="316496" y="67779"/>
                </a:lnTo>
                <a:close/>
              </a:path>
              <a:path w="436245" h="102234">
                <a:moveTo>
                  <a:pt x="249059" y="6400"/>
                </a:moveTo>
                <a:lnTo>
                  <a:pt x="243116" y="6400"/>
                </a:lnTo>
                <a:lnTo>
                  <a:pt x="243116" y="53835"/>
                </a:lnTo>
                <a:lnTo>
                  <a:pt x="289178" y="53835"/>
                </a:lnTo>
                <a:lnTo>
                  <a:pt x="289178" y="48806"/>
                </a:lnTo>
                <a:lnTo>
                  <a:pt x="249059" y="48806"/>
                </a:lnTo>
                <a:lnTo>
                  <a:pt x="249059" y="28917"/>
                </a:lnTo>
                <a:lnTo>
                  <a:pt x="289178" y="28917"/>
                </a:lnTo>
                <a:lnTo>
                  <a:pt x="289178" y="23774"/>
                </a:lnTo>
                <a:lnTo>
                  <a:pt x="249059" y="23774"/>
                </a:lnTo>
                <a:lnTo>
                  <a:pt x="249059" y="6400"/>
                </a:lnTo>
                <a:close/>
              </a:path>
              <a:path w="436245" h="102234">
                <a:moveTo>
                  <a:pt x="289178" y="28917"/>
                </a:moveTo>
                <a:lnTo>
                  <a:pt x="283235" y="28917"/>
                </a:lnTo>
                <a:lnTo>
                  <a:pt x="283235" y="48806"/>
                </a:lnTo>
                <a:lnTo>
                  <a:pt x="289178" y="48806"/>
                </a:lnTo>
                <a:lnTo>
                  <a:pt x="289178" y="28917"/>
                </a:lnTo>
                <a:close/>
              </a:path>
              <a:path w="436245" h="102234">
                <a:moveTo>
                  <a:pt x="289178" y="6400"/>
                </a:moveTo>
                <a:lnTo>
                  <a:pt x="283235" y="6400"/>
                </a:lnTo>
                <a:lnTo>
                  <a:pt x="283235" y="23774"/>
                </a:lnTo>
                <a:lnTo>
                  <a:pt x="289178" y="23774"/>
                </a:lnTo>
                <a:lnTo>
                  <a:pt x="289178" y="6400"/>
                </a:lnTo>
                <a:close/>
              </a:path>
              <a:path w="436245" h="102234">
                <a:moveTo>
                  <a:pt x="386905" y="7772"/>
                </a:moveTo>
                <a:lnTo>
                  <a:pt x="385991" y="7772"/>
                </a:lnTo>
                <a:lnTo>
                  <a:pt x="385991" y="19621"/>
                </a:lnTo>
                <a:lnTo>
                  <a:pt x="385152" y="23228"/>
                </a:lnTo>
                <a:lnTo>
                  <a:pt x="354215" y="51371"/>
                </a:lnTo>
                <a:lnTo>
                  <a:pt x="348157" y="53035"/>
                </a:lnTo>
                <a:lnTo>
                  <a:pt x="351015" y="58178"/>
                </a:lnTo>
                <a:lnTo>
                  <a:pt x="384695" y="35826"/>
                </a:lnTo>
                <a:lnTo>
                  <a:pt x="389079" y="27430"/>
                </a:lnTo>
                <a:lnTo>
                  <a:pt x="387769" y="24460"/>
                </a:lnTo>
                <a:lnTo>
                  <a:pt x="386905" y="20307"/>
                </a:lnTo>
                <a:lnTo>
                  <a:pt x="386905" y="7772"/>
                </a:lnTo>
                <a:close/>
              </a:path>
              <a:path w="436245" h="102234">
                <a:moveTo>
                  <a:pt x="392163" y="7772"/>
                </a:moveTo>
                <a:lnTo>
                  <a:pt x="391248" y="7772"/>
                </a:lnTo>
                <a:lnTo>
                  <a:pt x="391248" y="20307"/>
                </a:lnTo>
                <a:lnTo>
                  <a:pt x="390385" y="24460"/>
                </a:lnTo>
                <a:lnTo>
                  <a:pt x="420509" y="56057"/>
                </a:lnTo>
                <a:lnTo>
                  <a:pt x="427253" y="58178"/>
                </a:lnTo>
                <a:lnTo>
                  <a:pt x="430225" y="53035"/>
                </a:lnTo>
                <a:lnTo>
                  <a:pt x="427329" y="52514"/>
                </a:lnTo>
                <a:lnTo>
                  <a:pt x="424141" y="51460"/>
                </a:lnTo>
                <a:lnTo>
                  <a:pt x="393001" y="23202"/>
                </a:lnTo>
                <a:lnTo>
                  <a:pt x="392163" y="19621"/>
                </a:lnTo>
                <a:lnTo>
                  <a:pt x="392163" y="7772"/>
                </a:lnTo>
                <a:close/>
              </a:path>
              <a:path w="436245" h="102234">
                <a:moveTo>
                  <a:pt x="391248" y="7772"/>
                </a:moveTo>
                <a:lnTo>
                  <a:pt x="386905" y="7772"/>
                </a:lnTo>
                <a:lnTo>
                  <a:pt x="386905" y="20307"/>
                </a:lnTo>
                <a:lnTo>
                  <a:pt x="387769" y="24460"/>
                </a:lnTo>
                <a:lnTo>
                  <a:pt x="389079" y="27430"/>
                </a:lnTo>
                <a:lnTo>
                  <a:pt x="390385" y="24460"/>
                </a:lnTo>
                <a:lnTo>
                  <a:pt x="391248" y="20307"/>
                </a:lnTo>
                <a:lnTo>
                  <a:pt x="391248" y="7772"/>
                </a:lnTo>
                <a:close/>
              </a:path>
              <a:path w="436245" h="102234">
                <a:moveTo>
                  <a:pt x="435711" y="82295"/>
                </a:moveTo>
                <a:lnTo>
                  <a:pt x="343242" y="82295"/>
                </a:lnTo>
                <a:lnTo>
                  <a:pt x="343242" y="87439"/>
                </a:lnTo>
                <a:lnTo>
                  <a:pt x="435711" y="87439"/>
                </a:lnTo>
                <a:lnTo>
                  <a:pt x="435711" y="8229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2493650" y="8887701"/>
            <a:ext cx="175221" cy="8629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494679" y="9169908"/>
            <a:ext cx="174193" cy="86296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494679" y="9444088"/>
            <a:ext cx="174193" cy="8629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2493650" y="8621534"/>
            <a:ext cx="175221" cy="86296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2495136" y="8344699"/>
            <a:ext cx="173736" cy="86296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2483642" y="8034223"/>
            <a:ext cx="198310" cy="101841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4004125" y="8344699"/>
            <a:ext cx="173735" cy="8629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4002625" y="8621534"/>
            <a:ext cx="175221" cy="86296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4003718" y="8887701"/>
            <a:ext cx="174193" cy="86296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4002625" y="9169908"/>
            <a:ext cx="175221" cy="86296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4007278" y="9444088"/>
            <a:ext cx="170607" cy="86296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3993367" y="8034108"/>
            <a:ext cx="187794" cy="102069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8612340" y="7622844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5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492125" h="113665">
                <a:moveTo>
                  <a:pt x="73533" y="3047"/>
                </a:moveTo>
                <a:lnTo>
                  <a:pt x="67056" y="3047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9" y="47497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7"/>
                </a:lnTo>
                <a:close/>
              </a:path>
              <a:path w="492125" h="113665">
                <a:moveTo>
                  <a:pt x="27051" y="17017"/>
                </a:moveTo>
                <a:lnTo>
                  <a:pt x="25908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1"/>
                </a:lnTo>
                <a:lnTo>
                  <a:pt x="28168" y="48082"/>
                </a:lnTo>
                <a:lnTo>
                  <a:pt x="27051" y="40766"/>
                </a:lnTo>
                <a:lnTo>
                  <a:pt x="27051" y="17017"/>
                </a:lnTo>
                <a:close/>
              </a:path>
              <a:path w="492125" h="113665">
                <a:moveTo>
                  <a:pt x="32512" y="17017"/>
                </a:moveTo>
                <a:lnTo>
                  <a:pt x="31242" y="17017"/>
                </a:lnTo>
                <a:lnTo>
                  <a:pt x="31166" y="39827"/>
                </a:lnTo>
                <a:lnTo>
                  <a:pt x="30581" y="45034"/>
                </a:lnTo>
                <a:lnTo>
                  <a:pt x="48171" y="83769"/>
                </a:lnTo>
                <a:lnTo>
                  <a:pt x="53340" y="86994"/>
                </a:lnTo>
                <a:lnTo>
                  <a:pt x="57785" y="81914"/>
                </a:lnTo>
                <a:lnTo>
                  <a:pt x="52705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67"/>
                </a:lnTo>
                <a:lnTo>
                  <a:pt x="32581" y="40258"/>
                </a:lnTo>
                <a:lnTo>
                  <a:pt x="32512" y="17017"/>
                </a:lnTo>
                <a:close/>
              </a:path>
              <a:path w="492125" h="113665">
                <a:moveTo>
                  <a:pt x="31242" y="17017"/>
                </a:moveTo>
                <a:lnTo>
                  <a:pt x="27051" y="17017"/>
                </a:lnTo>
                <a:lnTo>
                  <a:pt x="27051" y="40766"/>
                </a:lnTo>
                <a:lnTo>
                  <a:pt x="28168" y="48082"/>
                </a:lnTo>
                <a:lnTo>
                  <a:pt x="29169" y="51221"/>
                </a:lnTo>
                <a:lnTo>
                  <a:pt x="30581" y="45034"/>
                </a:lnTo>
                <a:lnTo>
                  <a:pt x="31166" y="39827"/>
                </a:lnTo>
                <a:lnTo>
                  <a:pt x="31242" y="17017"/>
                </a:lnTo>
                <a:close/>
              </a:path>
              <a:path w="492125" h="113665">
                <a:moveTo>
                  <a:pt x="67056" y="41782"/>
                </a:moveTo>
                <a:lnTo>
                  <a:pt x="45847" y="41782"/>
                </a:lnTo>
                <a:lnTo>
                  <a:pt x="45847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92125" h="113665">
                <a:moveTo>
                  <a:pt x="73533" y="41782"/>
                </a:moveTo>
                <a:lnTo>
                  <a:pt x="69469" y="41782"/>
                </a:lnTo>
                <a:lnTo>
                  <a:pt x="69469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92125" h="113665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8" y="20065"/>
                </a:lnTo>
                <a:lnTo>
                  <a:pt x="25908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492125" h="113665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492125" h="113665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60" y="105790"/>
                </a:lnTo>
                <a:lnTo>
                  <a:pt x="137160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92125" h="113665">
                <a:moveTo>
                  <a:pt x="207137" y="82549"/>
                </a:moveTo>
                <a:lnTo>
                  <a:pt x="200533" y="82549"/>
                </a:lnTo>
                <a:lnTo>
                  <a:pt x="200533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92125" h="113665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492125" h="113665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92125" h="113665">
                <a:moveTo>
                  <a:pt x="219837" y="55625"/>
                </a:moveTo>
                <a:lnTo>
                  <a:pt x="117602" y="55625"/>
                </a:lnTo>
                <a:lnTo>
                  <a:pt x="117602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492125" h="113665">
                <a:moveTo>
                  <a:pt x="219837" y="58800"/>
                </a:moveTo>
                <a:lnTo>
                  <a:pt x="172085" y="58800"/>
                </a:lnTo>
                <a:lnTo>
                  <a:pt x="172085" y="61467"/>
                </a:lnTo>
                <a:lnTo>
                  <a:pt x="219837" y="61467"/>
                </a:lnTo>
                <a:lnTo>
                  <a:pt x="219837" y="58800"/>
                </a:lnTo>
                <a:close/>
              </a:path>
              <a:path w="492125" h="113665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7" y="41147"/>
                </a:lnTo>
                <a:lnTo>
                  <a:pt x="146177" y="37210"/>
                </a:lnTo>
                <a:close/>
              </a:path>
              <a:path w="492125" h="113665">
                <a:moveTo>
                  <a:pt x="153035" y="6984"/>
                </a:moveTo>
                <a:lnTo>
                  <a:pt x="146177" y="6984"/>
                </a:lnTo>
                <a:lnTo>
                  <a:pt x="146177" y="41147"/>
                </a:lnTo>
                <a:lnTo>
                  <a:pt x="153035" y="41147"/>
                </a:lnTo>
                <a:lnTo>
                  <a:pt x="153035" y="6984"/>
                </a:lnTo>
                <a:close/>
              </a:path>
              <a:path w="492125" h="113665">
                <a:moveTo>
                  <a:pt x="184404" y="37210"/>
                </a:moveTo>
                <a:lnTo>
                  <a:pt x="153035" y="37210"/>
                </a:lnTo>
                <a:lnTo>
                  <a:pt x="153035" y="41147"/>
                </a:lnTo>
                <a:lnTo>
                  <a:pt x="184404" y="41147"/>
                </a:lnTo>
                <a:lnTo>
                  <a:pt x="184404" y="37210"/>
                </a:lnTo>
                <a:close/>
              </a:path>
              <a:path w="492125" h="113665">
                <a:moveTo>
                  <a:pt x="191008" y="6984"/>
                </a:moveTo>
                <a:lnTo>
                  <a:pt x="184404" y="6984"/>
                </a:lnTo>
                <a:lnTo>
                  <a:pt x="184404" y="41147"/>
                </a:lnTo>
                <a:lnTo>
                  <a:pt x="191008" y="41147"/>
                </a:lnTo>
                <a:lnTo>
                  <a:pt x="191008" y="6984"/>
                </a:lnTo>
                <a:close/>
              </a:path>
              <a:path w="492125" h="113665">
                <a:moveTo>
                  <a:pt x="209550" y="37210"/>
                </a:moveTo>
                <a:lnTo>
                  <a:pt x="191008" y="37210"/>
                </a:lnTo>
                <a:lnTo>
                  <a:pt x="191008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92125" h="113665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492125" h="113665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492125" h="113665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492125" h="113665">
                <a:moveTo>
                  <a:pt x="300228" y="10413"/>
                </a:moveTo>
                <a:lnTo>
                  <a:pt x="299212" y="10413"/>
                </a:lnTo>
                <a:lnTo>
                  <a:pt x="299109" y="38773"/>
                </a:lnTo>
                <a:lnTo>
                  <a:pt x="298335" y="43281"/>
                </a:lnTo>
                <a:lnTo>
                  <a:pt x="276263" y="78371"/>
                </a:lnTo>
                <a:lnTo>
                  <a:pt x="268986" y="83057"/>
                </a:lnTo>
                <a:lnTo>
                  <a:pt x="273177" y="88518"/>
                </a:lnTo>
                <a:lnTo>
                  <a:pt x="300355" y="55829"/>
                </a:lnTo>
                <a:lnTo>
                  <a:pt x="302607" y="48646"/>
                </a:lnTo>
                <a:lnTo>
                  <a:pt x="301117" y="44107"/>
                </a:lnTo>
                <a:lnTo>
                  <a:pt x="300254" y="38773"/>
                </a:lnTo>
                <a:lnTo>
                  <a:pt x="300228" y="10413"/>
                </a:lnTo>
                <a:close/>
              </a:path>
              <a:path w="492125" h="113665">
                <a:moveTo>
                  <a:pt x="305816" y="10413"/>
                </a:moveTo>
                <a:lnTo>
                  <a:pt x="304800" y="10413"/>
                </a:lnTo>
                <a:lnTo>
                  <a:pt x="304800" y="38773"/>
                </a:lnTo>
                <a:lnTo>
                  <a:pt x="303911" y="44488"/>
                </a:lnTo>
                <a:lnTo>
                  <a:pt x="323888" y="81102"/>
                </a:lnTo>
                <a:lnTo>
                  <a:pt x="331724" y="86232"/>
                </a:lnTo>
                <a:lnTo>
                  <a:pt x="336042" y="80771"/>
                </a:lnTo>
                <a:lnTo>
                  <a:pt x="332397" y="78905"/>
                </a:lnTo>
                <a:lnTo>
                  <a:pt x="328777" y="76301"/>
                </a:lnTo>
                <a:lnTo>
                  <a:pt x="306679" y="42811"/>
                </a:lnTo>
                <a:lnTo>
                  <a:pt x="305860" y="38176"/>
                </a:lnTo>
                <a:lnTo>
                  <a:pt x="305816" y="10413"/>
                </a:lnTo>
                <a:close/>
              </a:path>
              <a:path w="492125" h="113665">
                <a:moveTo>
                  <a:pt x="304800" y="10413"/>
                </a:moveTo>
                <a:lnTo>
                  <a:pt x="300228" y="10413"/>
                </a:lnTo>
                <a:lnTo>
                  <a:pt x="300254" y="38773"/>
                </a:lnTo>
                <a:lnTo>
                  <a:pt x="301117" y="44107"/>
                </a:lnTo>
                <a:lnTo>
                  <a:pt x="302607" y="48646"/>
                </a:lnTo>
                <a:lnTo>
                  <a:pt x="303911" y="44488"/>
                </a:lnTo>
                <a:lnTo>
                  <a:pt x="304800" y="38773"/>
                </a:lnTo>
                <a:lnTo>
                  <a:pt x="304800" y="10413"/>
                </a:lnTo>
                <a:close/>
              </a:path>
              <a:path w="492125" h="113665">
                <a:moveTo>
                  <a:pt x="356107" y="0"/>
                </a:moveTo>
                <a:lnTo>
                  <a:pt x="349250" y="0"/>
                </a:lnTo>
                <a:lnTo>
                  <a:pt x="349250" y="113156"/>
                </a:lnTo>
                <a:lnTo>
                  <a:pt x="356107" y="113156"/>
                </a:lnTo>
                <a:lnTo>
                  <a:pt x="356107" y="53085"/>
                </a:lnTo>
                <a:lnTo>
                  <a:pt x="354330" y="53085"/>
                </a:lnTo>
                <a:lnTo>
                  <a:pt x="354330" y="47243"/>
                </a:lnTo>
                <a:lnTo>
                  <a:pt x="356107" y="47243"/>
                </a:lnTo>
                <a:lnTo>
                  <a:pt x="356107" y="0"/>
                </a:lnTo>
                <a:close/>
              </a:path>
              <a:path w="492125" h="113665">
                <a:moveTo>
                  <a:pt x="356107" y="47243"/>
                </a:moveTo>
                <a:lnTo>
                  <a:pt x="354330" y="47243"/>
                </a:lnTo>
                <a:lnTo>
                  <a:pt x="354330" y="53085"/>
                </a:lnTo>
                <a:lnTo>
                  <a:pt x="356107" y="53085"/>
                </a:lnTo>
                <a:lnTo>
                  <a:pt x="356107" y="47243"/>
                </a:lnTo>
                <a:close/>
              </a:path>
              <a:path w="492125" h="113665">
                <a:moveTo>
                  <a:pt x="375920" y="47243"/>
                </a:moveTo>
                <a:lnTo>
                  <a:pt x="356107" y="47243"/>
                </a:lnTo>
                <a:lnTo>
                  <a:pt x="356107" y="53085"/>
                </a:lnTo>
                <a:lnTo>
                  <a:pt x="375920" y="53085"/>
                </a:lnTo>
                <a:lnTo>
                  <a:pt x="375920" y="47243"/>
                </a:lnTo>
                <a:close/>
              </a:path>
              <a:path w="492125" h="113665">
                <a:moveTo>
                  <a:pt x="473964" y="0"/>
                </a:moveTo>
                <a:lnTo>
                  <a:pt x="467233" y="0"/>
                </a:lnTo>
                <a:lnTo>
                  <a:pt x="467233" y="67563"/>
                </a:lnTo>
                <a:lnTo>
                  <a:pt x="473964" y="67563"/>
                </a:lnTo>
                <a:lnTo>
                  <a:pt x="473964" y="48386"/>
                </a:lnTo>
                <a:lnTo>
                  <a:pt x="472059" y="48386"/>
                </a:lnTo>
                <a:lnTo>
                  <a:pt x="472059" y="42417"/>
                </a:lnTo>
                <a:lnTo>
                  <a:pt x="473964" y="42417"/>
                </a:lnTo>
                <a:lnTo>
                  <a:pt x="473964" y="24510"/>
                </a:lnTo>
                <a:lnTo>
                  <a:pt x="472059" y="24510"/>
                </a:lnTo>
                <a:lnTo>
                  <a:pt x="472059" y="18668"/>
                </a:lnTo>
                <a:lnTo>
                  <a:pt x="473964" y="18668"/>
                </a:lnTo>
                <a:lnTo>
                  <a:pt x="473964" y="0"/>
                </a:lnTo>
                <a:close/>
              </a:path>
              <a:path w="492125" h="113665">
                <a:moveTo>
                  <a:pt x="473964" y="42417"/>
                </a:moveTo>
                <a:lnTo>
                  <a:pt x="472059" y="42417"/>
                </a:lnTo>
                <a:lnTo>
                  <a:pt x="472059" y="48386"/>
                </a:lnTo>
                <a:lnTo>
                  <a:pt x="473964" y="48386"/>
                </a:lnTo>
                <a:lnTo>
                  <a:pt x="473964" y="42417"/>
                </a:lnTo>
                <a:close/>
              </a:path>
              <a:path w="492125" h="113665">
                <a:moveTo>
                  <a:pt x="491617" y="42417"/>
                </a:moveTo>
                <a:lnTo>
                  <a:pt x="473964" y="42417"/>
                </a:lnTo>
                <a:lnTo>
                  <a:pt x="473964" y="48386"/>
                </a:lnTo>
                <a:lnTo>
                  <a:pt x="491617" y="48386"/>
                </a:lnTo>
                <a:lnTo>
                  <a:pt x="491617" y="42417"/>
                </a:lnTo>
                <a:close/>
              </a:path>
              <a:path w="492125" h="113665">
                <a:moveTo>
                  <a:pt x="473964" y="18668"/>
                </a:moveTo>
                <a:lnTo>
                  <a:pt x="472059" y="18668"/>
                </a:lnTo>
                <a:lnTo>
                  <a:pt x="472059" y="24510"/>
                </a:lnTo>
                <a:lnTo>
                  <a:pt x="473964" y="24510"/>
                </a:lnTo>
                <a:lnTo>
                  <a:pt x="473964" y="18668"/>
                </a:lnTo>
                <a:close/>
              </a:path>
              <a:path w="492125" h="113665">
                <a:moveTo>
                  <a:pt x="491617" y="18668"/>
                </a:moveTo>
                <a:lnTo>
                  <a:pt x="473964" y="18668"/>
                </a:lnTo>
                <a:lnTo>
                  <a:pt x="473964" y="24510"/>
                </a:lnTo>
                <a:lnTo>
                  <a:pt x="491617" y="24510"/>
                </a:lnTo>
                <a:lnTo>
                  <a:pt x="491617" y="18668"/>
                </a:lnTo>
                <a:close/>
              </a:path>
              <a:path w="492125" h="113665">
                <a:moveTo>
                  <a:pt x="424129" y="6984"/>
                </a:moveTo>
                <a:lnTo>
                  <a:pt x="412953" y="6984"/>
                </a:lnTo>
                <a:lnTo>
                  <a:pt x="408025" y="8102"/>
                </a:lnTo>
                <a:lnTo>
                  <a:pt x="399300" y="12585"/>
                </a:lnTo>
                <a:lnTo>
                  <a:pt x="395897" y="15659"/>
                </a:lnTo>
                <a:lnTo>
                  <a:pt x="390982" y="23444"/>
                </a:lnTo>
                <a:lnTo>
                  <a:pt x="389763" y="28016"/>
                </a:lnTo>
                <a:lnTo>
                  <a:pt x="389763" y="38519"/>
                </a:lnTo>
                <a:lnTo>
                  <a:pt x="412953" y="59435"/>
                </a:lnTo>
                <a:lnTo>
                  <a:pt x="424129" y="59435"/>
                </a:lnTo>
                <a:lnTo>
                  <a:pt x="429133" y="58331"/>
                </a:lnTo>
                <a:lnTo>
                  <a:pt x="437769" y="53924"/>
                </a:lnTo>
                <a:lnTo>
                  <a:pt x="437994" y="53720"/>
                </a:lnTo>
                <a:lnTo>
                  <a:pt x="414223" y="53720"/>
                </a:lnTo>
                <a:lnTo>
                  <a:pt x="410438" y="52831"/>
                </a:lnTo>
                <a:lnTo>
                  <a:pt x="403745" y="49275"/>
                </a:lnTo>
                <a:lnTo>
                  <a:pt x="401129" y="46837"/>
                </a:lnTo>
                <a:lnTo>
                  <a:pt x="397319" y="40652"/>
                </a:lnTo>
                <a:lnTo>
                  <a:pt x="396367" y="37160"/>
                </a:lnTo>
                <a:lnTo>
                  <a:pt x="396367" y="29375"/>
                </a:lnTo>
                <a:lnTo>
                  <a:pt x="414223" y="12826"/>
                </a:lnTo>
                <a:lnTo>
                  <a:pt x="438034" y="12826"/>
                </a:lnTo>
                <a:lnTo>
                  <a:pt x="437769" y="12585"/>
                </a:lnTo>
                <a:lnTo>
                  <a:pt x="429133" y="8102"/>
                </a:lnTo>
                <a:lnTo>
                  <a:pt x="424129" y="6984"/>
                </a:lnTo>
                <a:close/>
              </a:path>
              <a:path w="492125" h="113665">
                <a:moveTo>
                  <a:pt x="438034" y="12826"/>
                </a:moveTo>
                <a:lnTo>
                  <a:pt x="422783" y="12826"/>
                </a:lnTo>
                <a:lnTo>
                  <a:pt x="426605" y="13715"/>
                </a:lnTo>
                <a:lnTo>
                  <a:pt x="433298" y="17271"/>
                </a:lnTo>
                <a:lnTo>
                  <a:pt x="435940" y="19697"/>
                </a:lnTo>
                <a:lnTo>
                  <a:pt x="439839" y="25882"/>
                </a:lnTo>
                <a:lnTo>
                  <a:pt x="440817" y="29375"/>
                </a:lnTo>
                <a:lnTo>
                  <a:pt x="440817" y="37160"/>
                </a:lnTo>
                <a:lnTo>
                  <a:pt x="422783" y="53720"/>
                </a:lnTo>
                <a:lnTo>
                  <a:pt x="437994" y="53720"/>
                </a:lnTo>
                <a:lnTo>
                  <a:pt x="441147" y="50876"/>
                </a:lnTo>
                <a:lnTo>
                  <a:pt x="446062" y="43091"/>
                </a:lnTo>
                <a:lnTo>
                  <a:pt x="447294" y="38519"/>
                </a:lnTo>
                <a:lnTo>
                  <a:pt x="447294" y="28016"/>
                </a:lnTo>
                <a:lnTo>
                  <a:pt x="446062" y="23444"/>
                </a:lnTo>
                <a:lnTo>
                  <a:pt x="441147" y="15659"/>
                </a:lnTo>
                <a:lnTo>
                  <a:pt x="438034" y="12826"/>
                </a:lnTo>
                <a:close/>
              </a:path>
              <a:path w="492125" h="113665">
                <a:moveTo>
                  <a:pt x="446024" y="71881"/>
                </a:moveTo>
                <a:lnTo>
                  <a:pt x="430860" y="71881"/>
                </a:lnTo>
                <a:lnTo>
                  <a:pt x="424370" y="72682"/>
                </a:lnTo>
                <a:lnTo>
                  <a:pt x="413448" y="75895"/>
                </a:lnTo>
                <a:lnTo>
                  <a:pt x="409257" y="78231"/>
                </a:lnTo>
                <a:lnTo>
                  <a:pt x="403415" y="84327"/>
                </a:lnTo>
                <a:lnTo>
                  <a:pt x="401955" y="88049"/>
                </a:lnTo>
                <a:lnTo>
                  <a:pt x="401955" y="96685"/>
                </a:lnTo>
                <a:lnTo>
                  <a:pt x="430860" y="112775"/>
                </a:lnTo>
                <a:lnTo>
                  <a:pt x="446024" y="112775"/>
                </a:lnTo>
                <a:lnTo>
                  <a:pt x="452564" y="111963"/>
                </a:lnTo>
                <a:lnTo>
                  <a:pt x="463486" y="108750"/>
                </a:lnTo>
                <a:lnTo>
                  <a:pt x="466303" y="107187"/>
                </a:lnTo>
                <a:lnTo>
                  <a:pt x="432384" y="107187"/>
                </a:lnTo>
                <a:lnTo>
                  <a:pt x="427139" y="106591"/>
                </a:lnTo>
                <a:lnTo>
                  <a:pt x="418160" y="104216"/>
                </a:lnTo>
                <a:lnTo>
                  <a:pt x="414693" y="102501"/>
                </a:lnTo>
                <a:lnTo>
                  <a:pt x="409778" y="98018"/>
                </a:lnTo>
                <a:lnTo>
                  <a:pt x="408559" y="95415"/>
                </a:lnTo>
                <a:lnTo>
                  <a:pt x="408559" y="89319"/>
                </a:lnTo>
                <a:lnTo>
                  <a:pt x="432384" y="77469"/>
                </a:lnTo>
                <a:lnTo>
                  <a:pt x="466310" y="77469"/>
                </a:lnTo>
                <a:lnTo>
                  <a:pt x="463486" y="75895"/>
                </a:lnTo>
                <a:lnTo>
                  <a:pt x="452564" y="72682"/>
                </a:lnTo>
                <a:lnTo>
                  <a:pt x="446024" y="71881"/>
                </a:lnTo>
                <a:close/>
              </a:path>
              <a:path w="492125" h="113665">
                <a:moveTo>
                  <a:pt x="466310" y="77469"/>
                </a:moveTo>
                <a:lnTo>
                  <a:pt x="444500" y="77469"/>
                </a:lnTo>
                <a:lnTo>
                  <a:pt x="449808" y="78079"/>
                </a:lnTo>
                <a:lnTo>
                  <a:pt x="458863" y="80530"/>
                </a:lnTo>
                <a:lnTo>
                  <a:pt x="462343" y="82245"/>
                </a:lnTo>
                <a:lnTo>
                  <a:pt x="467169" y="86652"/>
                </a:lnTo>
                <a:lnTo>
                  <a:pt x="468376" y="89319"/>
                </a:lnTo>
                <a:lnTo>
                  <a:pt x="468376" y="95415"/>
                </a:lnTo>
                <a:lnTo>
                  <a:pt x="444500" y="107187"/>
                </a:lnTo>
                <a:lnTo>
                  <a:pt x="466303" y="107187"/>
                </a:lnTo>
                <a:lnTo>
                  <a:pt x="467677" y="106425"/>
                </a:lnTo>
                <a:lnTo>
                  <a:pt x="473519" y="100329"/>
                </a:lnTo>
                <a:lnTo>
                  <a:pt x="474980" y="96685"/>
                </a:lnTo>
                <a:lnTo>
                  <a:pt x="474980" y="88049"/>
                </a:lnTo>
                <a:lnTo>
                  <a:pt x="473519" y="84327"/>
                </a:lnTo>
                <a:lnTo>
                  <a:pt x="467677" y="78231"/>
                </a:lnTo>
                <a:lnTo>
                  <a:pt x="466310" y="774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object 7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366696" y="7624280"/>
            <a:ext cx="167411" cy="167411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372284" y="6868109"/>
            <a:ext cx="1497571" cy="117983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372284" y="6664909"/>
            <a:ext cx="4903584" cy="117983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372284" y="6461709"/>
            <a:ext cx="2060308" cy="128904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372284" y="6258509"/>
            <a:ext cx="2109838" cy="117855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372284" y="6055309"/>
            <a:ext cx="3658095" cy="117983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372284" y="5852236"/>
            <a:ext cx="3384918" cy="117728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8372284" y="5648909"/>
            <a:ext cx="1911718" cy="117855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8612340" y="5357533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7"/>
                </a:lnTo>
                <a:lnTo>
                  <a:pt x="96266" y="113157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4"/>
                </a:lnTo>
                <a:lnTo>
                  <a:pt x="0" y="84582"/>
                </a:lnTo>
                <a:lnTo>
                  <a:pt x="4318" y="89789"/>
                </a:lnTo>
                <a:lnTo>
                  <a:pt x="27952" y="56553"/>
                </a:lnTo>
                <a:lnTo>
                  <a:pt x="29169" y="51221"/>
                </a:lnTo>
                <a:lnTo>
                  <a:pt x="28168" y="48082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79425" h="114300">
                <a:moveTo>
                  <a:pt x="32512" y="17018"/>
                </a:moveTo>
                <a:lnTo>
                  <a:pt x="31242" y="17018"/>
                </a:lnTo>
                <a:lnTo>
                  <a:pt x="31166" y="39827"/>
                </a:lnTo>
                <a:lnTo>
                  <a:pt x="30581" y="45034"/>
                </a:lnTo>
                <a:lnTo>
                  <a:pt x="48171" y="83769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32"/>
                </a:lnTo>
                <a:lnTo>
                  <a:pt x="48272" y="75057"/>
                </a:lnTo>
                <a:lnTo>
                  <a:pt x="40741" y="64897"/>
                </a:lnTo>
                <a:lnTo>
                  <a:pt x="37795" y="59156"/>
                </a:lnTo>
                <a:lnTo>
                  <a:pt x="33566" y="46367"/>
                </a:lnTo>
                <a:lnTo>
                  <a:pt x="32581" y="40259"/>
                </a:lnTo>
                <a:lnTo>
                  <a:pt x="32512" y="17018"/>
                </a:lnTo>
                <a:close/>
              </a:path>
              <a:path w="479425" h="114300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82"/>
                </a:lnTo>
                <a:lnTo>
                  <a:pt x="29169" y="51221"/>
                </a:lnTo>
                <a:lnTo>
                  <a:pt x="30581" y="45034"/>
                </a:lnTo>
                <a:lnTo>
                  <a:pt x="31166" y="39827"/>
                </a:lnTo>
                <a:lnTo>
                  <a:pt x="31242" y="17018"/>
                </a:lnTo>
                <a:close/>
              </a:path>
              <a:path w="479425" h="114300">
                <a:moveTo>
                  <a:pt x="67056" y="41783"/>
                </a:moveTo>
                <a:lnTo>
                  <a:pt x="45847" y="41783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79425" h="114300">
                <a:moveTo>
                  <a:pt x="73533" y="41783"/>
                </a:moveTo>
                <a:lnTo>
                  <a:pt x="69469" y="41783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79425" h="114300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79425" h="114300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79425" h="114300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79425" h="114300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79425" h="114300">
                <a:moveTo>
                  <a:pt x="172085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5" y="79756"/>
                </a:lnTo>
                <a:lnTo>
                  <a:pt x="172085" y="58801"/>
                </a:lnTo>
                <a:close/>
              </a:path>
              <a:path w="479425" h="114300">
                <a:moveTo>
                  <a:pt x="207137" y="76962"/>
                </a:moveTo>
                <a:lnTo>
                  <a:pt x="172085" y="76962"/>
                </a:lnTo>
                <a:lnTo>
                  <a:pt x="172085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79425" h="114300">
                <a:moveTo>
                  <a:pt x="219837" y="55626"/>
                </a:moveTo>
                <a:lnTo>
                  <a:pt x="117602" y="55626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7" y="58801"/>
                </a:lnTo>
                <a:lnTo>
                  <a:pt x="219837" y="55626"/>
                </a:lnTo>
                <a:close/>
              </a:path>
              <a:path w="479425" h="114300">
                <a:moveTo>
                  <a:pt x="219837" y="58801"/>
                </a:moveTo>
                <a:lnTo>
                  <a:pt x="172085" y="58801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1"/>
                </a:lnTo>
                <a:close/>
              </a:path>
              <a:path w="479425" h="114300">
                <a:moveTo>
                  <a:pt x="146177" y="37211"/>
                </a:moveTo>
                <a:lnTo>
                  <a:pt x="127635" y="37211"/>
                </a:lnTo>
                <a:lnTo>
                  <a:pt x="127635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1"/>
                </a:lnTo>
                <a:close/>
              </a:path>
              <a:path w="479425" h="114300">
                <a:moveTo>
                  <a:pt x="153035" y="6985"/>
                </a:moveTo>
                <a:lnTo>
                  <a:pt x="146177" y="6985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5"/>
                </a:lnTo>
                <a:close/>
              </a:path>
              <a:path w="479425" h="114300">
                <a:moveTo>
                  <a:pt x="184404" y="37211"/>
                </a:moveTo>
                <a:lnTo>
                  <a:pt x="153035" y="37211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1"/>
                </a:lnTo>
                <a:close/>
              </a:path>
              <a:path w="479425" h="114300">
                <a:moveTo>
                  <a:pt x="191008" y="6985"/>
                </a:moveTo>
                <a:lnTo>
                  <a:pt x="184404" y="6985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5"/>
                </a:lnTo>
                <a:close/>
              </a:path>
              <a:path w="479425" h="114300">
                <a:moveTo>
                  <a:pt x="209550" y="37211"/>
                </a:moveTo>
                <a:lnTo>
                  <a:pt x="191008" y="37211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79425" h="114300">
                <a:moveTo>
                  <a:pt x="209804" y="3810"/>
                </a:moveTo>
                <a:lnTo>
                  <a:pt x="127508" y="3810"/>
                </a:lnTo>
                <a:lnTo>
                  <a:pt x="127508" y="9652"/>
                </a:lnTo>
                <a:lnTo>
                  <a:pt x="146177" y="9652"/>
                </a:lnTo>
                <a:lnTo>
                  <a:pt x="146177" y="6985"/>
                </a:lnTo>
                <a:lnTo>
                  <a:pt x="209804" y="6985"/>
                </a:lnTo>
                <a:lnTo>
                  <a:pt x="209804" y="3810"/>
                </a:lnTo>
                <a:close/>
              </a:path>
              <a:path w="479425" h="114300">
                <a:moveTo>
                  <a:pt x="184404" y="6985"/>
                </a:moveTo>
                <a:lnTo>
                  <a:pt x="153035" y="6985"/>
                </a:lnTo>
                <a:lnTo>
                  <a:pt x="153035" y="9652"/>
                </a:lnTo>
                <a:lnTo>
                  <a:pt x="184404" y="9652"/>
                </a:lnTo>
                <a:lnTo>
                  <a:pt x="184404" y="6985"/>
                </a:lnTo>
                <a:close/>
              </a:path>
              <a:path w="479425" h="114300">
                <a:moveTo>
                  <a:pt x="209804" y="6985"/>
                </a:moveTo>
                <a:lnTo>
                  <a:pt x="191008" y="6985"/>
                </a:lnTo>
                <a:lnTo>
                  <a:pt x="191008" y="9652"/>
                </a:lnTo>
                <a:lnTo>
                  <a:pt x="209804" y="9652"/>
                </a:lnTo>
                <a:lnTo>
                  <a:pt x="209804" y="6985"/>
                </a:lnTo>
                <a:close/>
              </a:path>
              <a:path w="479425" h="114300">
                <a:moveTo>
                  <a:pt x="372237" y="60325"/>
                </a:moveTo>
                <a:lnTo>
                  <a:pt x="270002" y="60325"/>
                </a:lnTo>
                <a:lnTo>
                  <a:pt x="270002" y="66040"/>
                </a:lnTo>
                <a:lnTo>
                  <a:pt x="372237" y="66040"/>
                </a:lnTo>
                <a:lnTo>
                  <a:pt x="372237" y="60325"/>
                </a:lnTo>
                <a:close/>
              </a:path>
              <a:path w="479425" h="114300">
                <a:moveTo>
                  <a:pt x="358648" y="79121"/>
                </a:moveTo>
                <a:lnTo>
                  <a:pt x="281432" y="79121"/>
                </a:lnTo>
                <a:lnTo>
                  <a:pt x="281432" y="84836"/>
                </a:lnTo>
                <a:lnTo>
                  <a:pt x="351790" y="84836"/>
                </a:lnTo>
                <a:lnTo>
                  <a:pt x="351790" y="113157"/>
                </a:lnTo>
                <a:lnTo>
                  <a:pt x="358648" y="113157"/>
                </a:lnTo>
                <a:lnTo>
                  <a:pt x="358648" y="79121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6"/>
                </a:lnTo>
                <a:lnTo>
                  <a:pt x="290830" y="44196"/>
                </a:lnTo>
                <a:lnTo>
                  <a:pt x="290830" y="27686"/>
                </a:lnTo>
                <a:lnTo>
                  <a:pt x="288544" y="27686"/>
                </a:lnTo>
                <a:lnTo>
                  <a:pt x="288544" y="22098"/>
                </a:lnTo>
                <a:lnTo>
                  <a:pt x="290830" y="22098"/>
                </a:lnTo>
                <a:lnTo>
                  <a:pt x="290830" y="8890"/>
                </a:lnTo>
                <a:lnTo>
                  <a:pt x="359156" y="8890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10"/>
                </a:moveTo>
                <a:lnTo>
                  <a:pt x="290830" y="41910"/>
                </a:lnTo>
                <a:lnTo>
                  <a:pt x="290830" y="44196"/>
                </a:lnTo>
                <a:lnTo>
                  <a:pt x="359537" y="44196"/>
                </a:lnTo>
                <a:lnTo>
                  <a:pt x="359537" y="41910"/>
                </a:lnTo>
                <a:close/>
              </a:path>
              <a:path w="479425" h="114300">
                <a:moveTo>
                  <a:pt x="290830" y="22098"/>
                </a:moveTo>
                <a:lnTo>
                  <a:pt x="288544" y="22098"/>
                </a:lnTo>
                <a:lnTo>
                  <a:pt x="288544" y="27686"/>
                </a:lnTo>
                <a:lnTo>
                  <a:pt x="290830" y="27686"/>
                </a:lnTo>
                <a:lnTo>
                  <a:pt x="290830" y="22098"/>
                </a:lnTo>
                <a:close/>
              </a:path>
              <a:path w="479425" h="114300">
                <a:moveTo>
                  <a:pt x="355980" y="22098"/>
                </a:moveTo>
                <a:lnTo>
                  <a:pt x="290830" y="22098"/>
                </a:lnTo>
                <a:lnTo>
                  <a:pt x="290830" y="27686"/>
                </a:lnTo>
                <a:lnTo>
                  <a:pt x="355980" y="27686"/>
                </a:lnTo>
                <a:lnTo>
                  <a:pt x="355980" y="22098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1"/>
                </a:lnTo>
                <a:lnTo>
                  <a:pt x="478917" y="68961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80" y="71882"/>
                </a:moveTo>
                <a:lnTo>
                  <a:pt x="433997" y="71882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58"/>
                </a:lnTo>
                <a:lnTo>
                  <a:pt x="404241" y="88430"/>
                </a:lnTo>
                <a:lnTo>
                  <a:pt x="404241" y="97231"/>
                </a:lnTo>
                <a:lnTo>
                  <a:pt x="433997" y="113792"/>
                </a:lnTo>
                <a:lnTo>
                  <a:pt x="449580" y="113792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4"/>
                </a:lnTo>
                <a:lnTo>
                  <a:pt x="435521" y="108204"/>
                </a:lnTo>
                <a:lnTo>
                  <a:pt x="430123" y="107569"/>
                </a:lnTo>
                <a:lnTo>
                  <a:pt x="420890" y="105029"/>
                </a:lnTo>
                <a:lnTo>
                  <a:pt x="417322" y="103251"/>
                </a:lnTo>
                <a:lnTo>
                  <a:pt x="412242" y="98679"/>
                </a:lnTo>
                <a:lnTo>
                  <a:pt x="410972" y="95961"/>
                </a:lnTo>
                <a:lnTo>
                  <a:pt x="410972" y="89700"/>
                </a:lnTo>
                <a:lnTo>
                  <a:pt x="435521" y="77470"/>
                </a:lnTo>
                <a:lnTo>
                  <a:pt x="470006" y="77470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2"/>
                </a:lnTo>
                <a:close/>
              </a:path>
              <a:path w="479425" h="114300">
                <a:moveTo>
                  <a:pt x="470006" y="77470"/>
                </a:moveTo>
                <a:lnTo>
                  <a:pt x="447967" y="77470"/>
                </a:lnTo>
                <a:lnTo>
                  <a:pt x="453402" y="78105"/>
                </a:lnTo>
                <a:lnTo>
                  <a:pt x="462635" y="80645"/>
                </a:lnTo>
                <a:lnTo>
                  <a:pt x="466217" y="82423"/>
                </a:lnTo>
                <a:lnTo>
                  <a:pt x="471297" y="86995"/>
                </a:lnTo>
                <a:lnTo>
                  <a:pt x="472567" y="89700"/>
                </a:lnTo>
                <a:lnTo>
                  <a:pt x="472567" y="95961"/>
                </a:lnTo>
                <a:lnTo>
                  <a:pt x="447967" y="108204"/>
                </a:lnTo>
                <a:lnTo>
                  <a:pt x="469992" y="108204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31"/>
                </a:lnTo>
                <a:lnTo>
                  <a:pt x="479298" y="88430"/>
                </a:lnTo>
                <a:lnTo>
                  <a:pt x="477774" y="84658"/>
                </a:lnTo>
                <a:lnTo>
                  <a:pt x="471678" y="78397"/>
                </a:lnTo>
                <a:lnTo>
                  <a:pt x="470006" y="77470"/>
                </a:lnTo>
                <a:close/>
              </a:path>
              <a:path w="479425" h="114300">
                <a:moveTo>
                  <a:pt x="419862" y="11430"/>
                </a:moveTo>
                <a:lnTo>
                  <a:pt x="418719" y="11430"/>
                </a:lnTo>
                <a:lnTo>
                  <a:pt x="418719" y="27470"/>
                </a:lnTo>
                <a:lnTo>
                  <a:pt x="417360" y="32893"/>
                </a:lnTo>
                <a:lnTo>
                  <a:pt x="389255" y="60071"/>
                </a:lnTo>
                <a:lnTo>
                  <a:pt x="392938" y="65532"/>
                </a:lnTo>
                <a:lnTo>
                  <a:pt x="422388" y="35912"/>
                </a:lnTo>
                <a:lnTo>
                  <a:pt x="421335" y="33972"/>
                </a:lnTo>
                <a:lnTo>
                  <a:pt x="419988" y="28575"/>
                </a:lnTo>
                <a:lnTo>
                  <a:pt x="419862" y="11430"/>
                </a:lnTo>
                <a:close/>
              </a:path>
              <a:path w="479425" h="114300">
                <a:moveTo>
                  <a:pt x="425577" y="11430"/>
                </a:moveTo>
                <a:lnTo>
                  <a:pt x="424307" y="11430"/>
                </a:lnTo>
                <a:lnTo>
                  <a:pt x="424307" y="28575"/>
                </a:lnTo>
                <a:lnTo>
                  <a:pt x="422884" y="34899"/>
                </a:lnTo>
                <a:lnTo>
                  <a:pt x="451866" y="62484"/>
                </a:lnTo>
                <a:lnTo>
                  <a:pt x="455295" y="57023"/>
                </a:lnTo>
                <a:lnTo>
                  <a:pt x="451396" y="55753"/>
                </a:lnTo>
                <a:lnTo>
                  <a:pt x="447649" y="53949"/>
                </a:lnTo>
                <a:lnTo>
                  <a:pt x="425577" y="25781"/>
                </a:lnTo>
                <a:lnTo>
                  <a:pt x="425577" y="11430"/>
                </a:lnTo>
                <a:close/>
              </a:path>
              <a:path w="479425" h="114300">
                <a:moveTo>
                  <a:pt x="424307" y="11430"/>
                </a:moveTo>
                <a:lnTo>
                  <a:pt x="419862" y="11430"/>
                </a:lnTo>
                <a:lnTo>
                  <a:pt x="419988" y="28575"/>
                </a:lnTo>
                <a:lnTo>
                  <a:pt x="421335" y="33972"/>
                </a:lnTo>
                <a:lnTo>
                  <a:pt x="422388" y="35912"/>
                </a:lnTo>
                <a:lnTo>
                  <a:pt x="422884" y="34899"/>
                </a:lnTo>
                <a:lnTo>
                  <a:pt x="424307" y="28575"/>
                </a:lnTo>
                <a:lnTo>
                  <a:pt x="424307" y="11430"/>
                </a:lnTo>
                <a:close/>
              </a:path>
              <a:path w="479425" h="114300">
                <a:moveTo>
                  <a:pt x="453136" y="9652"/>
                </a:moveTo>
                <a:lnTo>
                  <a:pt x="390906" y="9652"/>
                </a:lnTo>
                <a:lnTo>
                  <a:pt x="390906" y="15367"/>
                </a:lnTo>
                <a:lnTo>
                  <a:pt x="418719" y="15367"/>
                </a:lnTo>
                <a:lnTo>
                  <a:pt x="418719" y="11430"/>
                </a:lnTo>
                <a:lnTo>
                  <a:pt x="453136" y="11430"/>
                </a:lnTo>
                <a:lnTo>
                  <a:pt x="453136" y="9652"/>
                </a:lnTo>
                <a:close/>
              </a:path>
              <a:path w="479425" h="114300">
                <a:moveTo>
                  <a:pt x="453136" y="11430"/>
                </a:moveTo>
                <a:lnTo>
                  <a:pt x="425577" y="11430"/>
                </a:lnTo>
                <a:lnTo>
                  <a:pt x="425577" y="15367"/>
                </a:lnTo>
                <a:lnTo>
                  <a:pt x="453136" y="15367"/>
                </a:lnTo>
                <a:lnTo>
                  <a:pt x="453136" y="11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366696" y="5360708"/>
            <a:ext cx="167411" cy="167411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366696" y="2469515"/>
            <a:ext cx="2087994" cy="2376004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2758673" y="2469515"/>
            <a:ext cx="2088006" cy="2376004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0562704" y="2469515"/>
            <a:ext cx="2087994" cy="2376004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943322" y="8895727"/>
            <a:ext cx="174193" cy="86296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942294" y="8621534"/>
            <a:ext cx="175221" cy="86296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943779" y="8342706"/>
            <a:ext cx="173736" cy="86296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932298" y="8042237"/>
            <a:ext cx="198310" cy="101841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16301" y="10263332"/>
            <a:ext cx="115785" cy="84467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4723656" y="10261846"/>
            <a:ext cx="117157" cy="85953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0347" y="1026325"/>
            <a:ext cx="2260600" cy="296545"/>
          </a:xfrm>
          <a:custGeom>
            <a:avLst/>
            <a:gdLst/>
            <a:ahLst/>
            <a:cxnLst/>
            <a:rect l="l" t="t" r="r" b="b"/>
            <a:pathLst>
              <a:path w="2260600" h="296544">
                <a:moveTo>
                  <a:pt x="71983" y="192176"/>
                </a:moveTo>
                <a:lnTo>
                  <a:pt x="30378" y="192176"/>
                </a:lnTo>
                <a:lnTo>
                  <a:pt x="30378" y="290575"/>
                </a:lnTo>
                <a:lnTo>
                  <a:pt x="231800" y="290575"/>
                </a:lnTo>
                <a:lnTo>
                  <a:pt x="231800" y="257555"/>
                </a:lnTo>
                <a:lnTo>
                  <a:pt x="71983" y="257555"/>
                </a:lnTo>
                <a:lnTo>
                  <a:pt x="71983" y="192176"/>
                </a:lnTo>
                <a:close/>
              </a:path>
              <a:path w="2260600" h="296544">
                <a:moveTo>
                  <a:pt x="221234" y="2641"/>
                </a:moveTo>
                <a:lnTo>
                  <a:pt x="179628" y="2641"/>
                </a:lnTo>
                <a:lnTo>
                  <a:pt x="179628" y="214629"/>
                </a:lnTo>
                <a:lnTo>
                  <a:pt x="221234" y="214629"/>
                </a:lnTo>
                <a:lnTo>
                  <a:pt x="221234" y="116230"/>
                </a:lnTo>
                <a:lnTo>
                  <a:pt x="260858" y="116230"/>
                </a:lnTo>
                <a:lnTo>
                  <a:pt x="260858" y="82549"/>
                </a:lnTo>
                <a:lnTo>
                  <a:pt x="221234" y="82549"/>
                </a:lnTo>
                <a:lnTo>
                  <a:pt x="221234" y="2641"/>
                </a:lnTo>
                <a:close/>
              </a:path>
              <a:path w="2260600" h="296544">
                <a:moveTo>
                  <a:pt x="132080" y="25755"/>
                </a:moveTo>
                <a:lnTo>
                  <a:pt x="0" y="25755"/>
                </a:lnTo>
                <a:lnTo>
                  <a:pt x="0" y="166420"/>
                </a:lnTo>
                <a:lnTo>
                  <a:pt x="24434" y="166420"/>
                </a:lnTo>
                <a:lnTo>
                  <a:pt x="67887" y="165858"/>
                </a:lnTo>
                <a:lnTo>
                  <a:pt x="102857" y="164398"/>
                </a:lnTo>
                <a:lnTo>
                  <a:pt x="132626" y="161638"/>
                </a:lnTo>
                <a:lnTo>
                  <a:pt x="160477" y="157175"/>
                </a:lnTo>
                <a:lnTo>
                  <a:pt x="157056" y="132740"/>
                </a:lnTo>
                <a:lnTo>
                  <a:pt x="40944" y="132740"/>
                </a:lnTo>
                <a:lnTo>
                  <a:pt x="40944" y="58775"/>
                </a:lnTo>
                <a:lnTo>
                  <a:pt x="132080" y="58775"/>
                </a:lnTo>
                <a:lnTo>
                  <a:pt x="132080" y="25755"/>
                </a:lnTo>
                <a:close/>
              </a:path>
              <a:path w="2260600" h="296544">
                <a:moveTo>
                  <a:pt x="155854" y="124155"/>
                </a:moveTo>
                <a:lnTo>
                  <a:pt x="131538" y="128282"/>
                </a:lnTo>
                <a:lnTo>
                  <a:pt x="105952" y="130924"/>
                </a:lnTo>
                <a:lnTo>
                  <a:pt x="76590" y="132327"/>
                </a:lnTo>
                <a:lnTo>
                  <a:pt x="40944" y="132740"/>
                </a:lnTo>
                <a:lnTo>
                  <a:pt x="157056" y="132740"/>
                </a:lnTo>
                <a:lnTo>
                  <a:pt x="155854" y="124155"/>
                </a:lnTo>
                <a:close/>
              </a:path>
              <a:path w="2260600" h="296544">
                <a:moveTo>
                  <a:pt x="542188" y="227837"/>
                </a:moveTo>
                <a:lnTo>
                  <a:pt x="273405" y="227837"/>
                </a:lnTo>
                <a:lnTo>
                  <a:pt x="273405" y="261518"/>
                </a:lnTo>
                <a:lnTo>
                  <a:pt x="542188" y="261518"/>
                </a:lnTo>
                <a:lnTo>
                  <a:pt x="542188" y="227837"/>
                </a:lnTo>
                <a:close/>
              </a:path>
              <a:path w="2260600" h="296544">
                <a:moveTo>
                  <a:pt x="518414" y="149910"/>
                </a:moveTo>
                <a:lnTo>
                  <a:pt x="295859" y="149910"/>
                </a:lnTo>
                <a:lnTo>
                  <a:pt x="295859" y="182270"/>
                </a:lnTo>
                <a:lnTo>
                  <a:pt x="518414" y="182270"/>
                </a:lnTo>
                <a:lnTo>
                  <a:pt x="518414" y="149910"/>
                </a:lnTo>
                <a:close/>
              </a:path>
              <a:path w="2260600" h="296544">
                <a:moveTo>
                  <a:pt x="376428" y="60756"/>
                </a:moveTo>
                <a:lnTo>
                  <a:pt x="334822" y="60756"/>
                </a:lnTo>
                <a:lnTo>
                  <a:pt x="334822" y="149910"/>
                </a:lnTo>
                <a:lnTo>
                  <a:pt x="376428" y="149910"/>
                </a:lnTo>
                <a:lnTo>
                  <a:pt x="376428" y="60756"/>
                </a:lnTo>
                <a:close/>
              </a:path>
              <a:path w="2260600" h="296544">
                <a:moveTo>
                  <a:pt x="478129" y="60756"/>
                </a:moveTo>
                <a:lnTo>
                  <a:pt x="437845" y="60756"/>
                </a:lnTo>
                <a:lnTo>
                  <a:pt x="437845" y="149910"/>
                </a:lnTo>
                <a:lnTo>
                  <a:pt x="478129" y="149910"/>
                </a:lnTo>
                <a:lnTo>
                  <a:pt x="478129" y="60756"/>
                </a:lnTo>
                <a:close/>
              </a:path>
              <a:path w="2260600" h="296544">
                <a:moveTo>
                  <a:pt x="519734" y="28397"/>
                </a:moveTo>
                <a:lnTo>
                  <a:pt x="294538" y="28397"/>
                </a:lnTo>
                <a:lnTo>
                  <a:pt x="294538" y="60756"/>
                </a:lnTo>
                <a:lnTo>
                  <a:pt x="519734" y="60756"/>
                </a:lnTo>
                <a:lnTo>
                  <a:pt x="519734" y="28397"/>
                </a:lnTo>
                <a:close/>
              </a:path>
              <a:path w="2260600" h="296544">
                <a:moveTo>
                  <a:pt x="790498" y="1981"/>
                </a:moveTo>
                <a:lnTo>
                  <a:pt x="749554" y="1981"/>
                </a:lnTo>
                <a:lnTo>
                  <a:pt x="749554" y="296519"/>
                </a:lnTo>
                <a:lnTo>
                  <a:pt x="790498" y="296519"/>
                </a:lnTo>
                <a:lnTo>
                  <a:pt x="790498" y="147269"/>
                </a:lnTo>
                <a:lnTo>
                  <a:pt x="833424" y="147269"/>
                </a:lnTo>
                <a:lnTo>
                  <a:pt x="833424" y="112928"/>
                </a:lnTo>
                <a:lnTo>
                  <a:pt x="790498" y="112928"/>
                </a:lnTo>
                <a:lnTo>
                  <a:pt x="790498" y="1981"/>
                </a:lnTo>
                <a:close/>
              </a:path>
              <a:path w="2260600" h="296544">
                <a:moveTo>
                  <a:pt x="706628" y="27076"/>
                </a:moveTo>
                <a:lnTo>
                  <a:pt x="570585" y="27076"/>
                </a:lnTo>
                <a:lnTo>
                  <a:pt x="570585" y="60096"/>
                </a:lnTo>
                <a:lnTo>
                  <a:pt x="665683" y="60096"/>
                </a:lnTo>
                <a:lnTo>
                  <a:pt x="665683" y="108305"/>
                </a:lnTo>
                <a:lnTo>
                  <a:pt x="571246" y="108305"/>
                </a:lnTo>
                <a:lnTo>
                  <a:pt x="571246" y="227837"/>
                </a:lnTo>
                <a:lnTo>
                  <a:pt x="595680" y="227837"/>
                </a:lnTo>
                <a:lnTo>
                  <a:pt x="632642" y="227590"/>
                </a:lnTo>
                <a:lnTo>
                  <a:pt x="666756" y="226104"/>
                </a:lnTo>
                <a:lnTo>
                  <a:pt x="699508" y="223008"/>
                </a:lnTo>
                <a:lnTo>
                  <a:pt x="732383" y="217931"/>
                </a:lnTo>
                <a:lnTo>
                  <a:pt x="730006" y="194157"/>
                </a:lnTo>
                <a:lnTo>
                  <a:pt x="612190" y="194157"/>
                </a:lnTo>
                <a:lnTo>
                  <a:pt x="612190" y="140665"/>
                </a:lnTo>
                <a:lnTo>
                  <a:pt x="706628" y="140665"/>
                </a:lnTo>
                <a:lnTo>
                  <a:pt x="706628" y="27076"/>
                </a:lnTo>
                <a:close/>
              </a:path>
              <a:path w="2260600" h="296544">
                <a:moveTo>
                  <a:pt x="729081" y="184911"/>
                </a:moveTo>
                <a:lnTo>
                  <a:pt x="700416" y="189096"/>
                </a:lnTo>
                <a:lnTo>
                  <a:pt x="672122" y="191887"/>
                </a:lnTo>
                <a:lnTo>
                  <a:pt x="643085" y="193502"/>
                </a:lnTo>
                <a:lnTo>
                  <a:pt x="612190" y="194157"/>
                </a:lnTo>
                <a:lnTo>
                  <a:pt x="730006" y="194157"/>
                </a:lnTo>
                <a:lnTo>
                  <a:pt x="729081" y="184911"/>
                </a:lnTo>
                <a:close/>
              </a:path>
              <a:path w="2260600" h="296544">
                <a:moveTo>
                  <a:pt x="1152042" y="1981"/>
                </a:moveTo>
                <a:lnTo>
                  <a:pt x="1110437" y="1981"/>
                </a:lnTo>
                <a:lnTo>
                  <a:pt x="1110437" y="178968"/>
                </a:lnTo>
                <a:lnTo>
                  <a:pt x="1152042" y="178968"/>
                </a:lnTo>
                <a:lnTo>
                  <a:pt x="1152042" y="107645"/>
                </a:lnTo>
                <a:lnTo>
                  <a:pt x="1191666" y="107645"/>
                </a:lnTo>
                <a:lnTo>
                  <a:pt x="1191666" y="73964"/>
                </a:lnTo>
                <a:lnTo>
                  <a:pt x="1152042" y="73964"/>
                </a:lnTo>
                <a:lnTo>
                  <a:pt x="1152042" y="1981"/>
                </a:lnTo>
                <a:close/>
              </a:path>
              <a:path w="2260600" h="296544">
                <a:moveTo>
                  <a:pt x="968451" y="20472"/>
                </a:moveTo>
                <a:lnTo>
                  <a:pt x="927506" y="20472"/>
                </a:lnTo>
                <a:lnTo>
                  <a:pt x="927506" y="163118"/>
                </a:lnTo>
                <a:lnTo>
                  <a:pt x="1070152" y="163118"/>
                </a:lnTo>
                <a:lnTo>
                  <a:pt x="1070152" y="130759"/>
                </a:lnTo>
                <a:lnTo>
                  <a:pt x="968451" y="130759"/>
                </a:lnTo>
                <a:lnTo>
                  <a:pt x="968451" y="91795"/>
                </a:lnTo>
                <a:lnTo>
                  <a:pt x="1070152" y="91795"/>
                </a:lnTo>
                <a:lnTo>
                  <a:pt x="1070152" y="60096"/>
                </a:lnTo>
                <a:lnTo>
                  <a:pt x="968451" y="60096"/>
                </a:lnTo>
                <a:lnTo>
                  <a:pt x="968451" y="20472"/>
                </a:lnTo>
                <a:close/>
              </a:path>
              <a:path w="2260600" h="296544">
                <a:moveTo>
                  <a:pt x="1070152" y="91795"/>
                </a:moveTo>
                <a:lnTo>
                  <a:pt x="1028547" y="91795"/>
                </a:lnTo>
                <a:lnTo>
                  <a:pt x="1028547" y="130759"/>
                </a:lnTo>
                <a:lnTo>
                  <a:pt x="1070152" y="130759"/>
                </a:lnTo>
                <a:lnTo>
                  <a:pt x="1070152" y="91795"/>
                </a:lnTo>
                <a:close/>
              </a:path>
              <a:path w="2260600" h="296544">
                <a:moveTo>
                  <a:pt x="1070152" y="20472"/>
                </a:moveTo>
                <a:lnTo>
                  <a:pt x="1028547" y="20472"/>
                </a:lnTo>
                <a:lnTo>
                  <a:pt x="1028547" y="60096"/>
                </a:lnTo>
                <a:lnTo>
                  <a:pt x="1070152" y="60096"/>
                </a:lnTo>
                <a:lnTo>
                  <a:pt x="1070152" y="20472"/>
                </a:lnTo>
                <a:close/>
              </a:path>
              <a:path w="2260600" h="296544">
                <a:moveTo>
                  <a:pt x="1152042" y="191515"/>
                </a:moveTo>
                <a:lnTo>
                  <a:pt x="954582" y="191515"/>
                </a:lnTo>
                <a:lnTo>
                  <a:pt x="954582" y="224535"/>
                </a:lnTo>
                <a:lnTo>
                  <a:pt x="1110437" y="224535"/>
                </a:lnTo>
                <a:lnTo>
                  <a:pt x="1110437" y="295859"/>
                </a:lnTo>
                <a:lnTo>
                  <a:pt x="1152042" y="295859"/>
                </a:lnTo>
                <a:lnTo>
                  <a:pt x="1152042" y="191515"/>
                </a:lnTo>
                <a:close/>
              </a:path>
              <a:path w="2260600" h="296544">
                <a:moveTo>
                  <a:pt x="1358747" y="19811"/>
                </a:moveTo>
                <a:lnTo>
                  <a:pt x="1315161" y="19811"/>
                </a:lnTo>
                <a:lnTo>
                  <a:pt x="1315161" y="40944"/>
                </a:lnTo>
                <a:lnTo>
                  <a:pt x="1307819" y="72974"/>
                </a:lnTo>
                <a:lnTo>
                  <a:pt x="1287383" y="102774"/>
                </a:lnTo>
                <a:lnTo>
                  <a:pt x="1254750" y="126755"/>
                </a:lnTo>
                <a:lnTo>
                  <a:pt x="1210818" y="141325"/>
                </a:lnTo>
                <a:lnTo>
                  <a:pt x="1228648" y="175666"/>
                </a:lnTo>
                <a:lnTo>
                  <a:pt x="1264331" y="164486"/>
                </a:lnTo>
                <a:lnTo>
                  <a:pt x="1294688" y="147393"/>
                </a:lnTo>
                <a:lnTo>
                  <a:pt x="1319102" y="125285"/>
                </a:lnTo>
                <a:lnTo>
                  <a:pt x="1336954" y="99059"/>
                </a:lnTo>
                <a:lnTo>
                  <a:pt x="1383249" y="99059"/>
                </a:lnTo>
                <a:lnTo>
                  <a:pt x="1365717" y="73299"/>
                </a:lnTo>
                <a:lnTo>
                  <a:pt x="1358747" y="40944"/>
                </a:lnTo>
                <a:lnTo>
                  <a:pt x="1358747" y="19811"/>
                </a:lnTo>
                <a:close/>
              </a:path>
              <a:path w="2260600" h="296544">
                <a:moveTo>
                  <a:pt x="1383249" y="99059"/>
                </a:moveTo>
                <a:lnTo>
                  <a:pt x="1336954" y="99059"/>
                </a:lnTo>
                <a:lnTo>
                  <a:pt x="1354759" y="125470"/>
                </a:lnTo>
                <a:lnTo>
                  <a:pt x="1379096" y="147640"/>
                </a:lnTo>
                <a:lnTo>
                  <a:pt x="1409438" y="164671"/>
                </a:lnTo>
                <a:lnTo>
                  <a:pt x="1445260" y="175666"/>
                </a:lnTo>
                <a:lnTo>
                  <a:pt x="1463090" y="141325"/>
                </a:lnTo>
                <a:lnTo>
                  <a:pt x="1418787" y="126987"/>
                </a:lnTo>
                <a:lnTo>
                  <a:pt x="1386030" y="103146"/>
                </a:lnTo>
                <a:lnTo>
                  <a:pt x="1383249" y="99059"/>
                </a:lnTo>
                <a:close/>
              </a:path>
              <a:path w="2260600" h="296544">
                <a:moveTo>
                  <a:pt x="1472996" y="225856"/>
                </a:moveTo>
                <a:lnTo>
                  <a:pt x="1204214" y="225856"/>
                </a:lnTo>
                <a:lnTo>
                  <a:pt x="1204214" y="259537"/>
                </a:lnTo>
                <a:lnTo>
                  <a:pt x="1472996" y="259537"/>
                </a:lnTo>
                <a:lnTo>
                  <a:pt x="1472996" y="225856"/>
                </a:lnTo>
                <a:close/>
              </a:path>
              <a:path w="2260600" h="296544">
                <a:moveTo>
                  <a:pt x="1705762" y="32359"/>
                </a:moveTo>
                <a:lnTo>
                  <a:pt x="1643024" y="32359"/>
                </a:lnTo>
                <a:lnTo>
                  <a:pt x="1562455" y="266141"/>
                </a:lnTo>
                <a:lnTo>
                  <a:pt x="1614627" y="266141"/>
                </a:lnTo>
                <a:lnTo>
                  <a:pt x="1632127" y="212648"/>
                </a:lnTo>
                <a:lnTo>
                  <a:pt x="1767895" y="212648"/>
                </a:lnTo>
                <a:lnTo>
                  <a:pt x="1754695" y="174345"/>
                </a:lnTo>
                <a:lnTo>
                  <a:pt x="1644345" y="174345"/>
                </a:lnTo>
                <a:lnTo>
                  <a:pt x="1673402" y="85191"/>
                </a:lnTo>
                <a:lnTo>
                  <a:pt x="1723970" y="85191"/>
                </a:lnTo>
                <a:lnTo>
                  <a:pt x="1705762" y="32359"/>
                </a:lnTo>
                <a:close/>
              </a:path>
              <a:path w="2260600" h="296544">
                <a:moveTo>
                  <a:pt x="1767895" y="212648"/>
                </a:moveTo>
                <a:lnTo>
                  <a:pt x="1716659" y="212648"/>
                </a:lnTo>
                <a:lnTo>
                  <a:pt x="1734159" y="266141"/>
                </a:lnTo>
                <a:lnTo>
                  <a:pt x="1786331" y="266141"/>
                </a:lnTo>
                <a:lnTo>
                  <a:pt x="1767895" y="212648"/>
                </a:lnTo>
                <a:close/>
              </a:path>
              <a:path w="2260600" h="296544">
                <a:moveTo>
                  <a:pt x="1723970" y="85191"/>
                </a:moveTo>
                <a:lnTo>
                  <a:pt x="1675384" y="85191"/>
                </a:lnTo>
                <a:lnTo>
                  <a:pt x="1704441" y="174345"/>
                </a:lnTo>
                <a:lnTo>
                  <a:pt x="1754695" y="174345"/>
                </a:lnTo>
                <a:lnTo>
                  <a:pt x="1723970" y="85191"/>
                </a:lnTo>
                <a:close/>
              </a:path>
              <a:path w="2260600" h="296544">
                <a:moveTo>
                  <a:pt x="1905850" y="32359"/>
                </a:moveTo>
                <a:lnTo>
                  <a:pt x="1812734" y="32359"/>
                </a:lnTo>
                <a:lnTo>
                  <a:pt x="1812734" y="266141"/>
                </a:lnTo>
                <a:lnTo>
                  <a:pt x="1911794" y="266141"/>
                </a:lnTo>
                <a:lnTo>
                  <a:pt x="1946486" y="261286"/>
                </a:lnTo>
                <a:lnTo>
                  <a:pt x="1971643" y="247856"/>
                </a:lnTo>
                <a:lnTo>
                  <a:pt x="1987018" y="227554"/>
                </a:lnTo>
                <a:lnTo>
                  <a:pt x="1987235" y="226517"/>
                </a:lnTo>
                <a:lnTo>
                  <a:pt x="1860943" y="226517"/>
                </a:lnTo>
                <a:lnTo>
                  <a:pt x="1860943" y="163779"/>
                </a:lnTo>
                <a:lnTo>
                  <a:pt x="1978245" y="163779"/>
                </a:lnTo>
                <a:lnTo>
                  <a:pt x="1976389" y="160931"/>
                </a:lnTo>
                <a:lnTo>
                  <a:pt x="1959998" y="149657"/>
                </a:lnTo>
                <a:lnTo>
                  <a:pt x="1940852" y="145287"/>
                </a:lnTo>
                <a:lnTo>
                  <a:pt x="1940852" y="142646"/>
                </a:lnTo>
                <a:lnTo>
                  <a:pt x="1957578" y="136475"/>
                </a:lnTo>
                <a:lnTo>
                  <a:pt x="1964828" y="130759"/>
                </a:lnTo>
                <a:lnTo>
                  <a:pt x="1860943" y="130759"/>
                </a:lnTo>
                <a:lnTo>
                  <a:pt x="1860943" y="71983"/>
                </a:lnTo>
                <a:lnTo>
                  <a:pt x="1978859" y="71983"/>
                </a:lnTo>
                <a:lnTo>
                  <a:pt x="1978102" y="68346"/>
                </a:lnTo>
                <a:lnTo>
                  <a:pt x="1963553" y="49406"/>
                </a:lnTo>
                <a:lnTo>
                  <a:pt x="1939469" y="36966"/>
                </a:lnTo>
                <a:lnTo>
                  <a:pt x="1905850" y="32359"/>
                </a:lnTo>
                <a:close/>
              </a:path>
              <a:path w="2260600" h="296544">
                <a:moveTo>
                  <a:pt x="1978245" y="163779"/>
                </a:moveTo>
                <a:lnTo>
                  <a:pt x="1903209" y="163779"/>
                </a:lnTo>
                <a:lnTo>
                  <a:pt x="1919327" y="166059"/>
                </a:lnTo>
                <a:lnTo>
                  <a:pt x="1931606" y="172859"/>
                </a:lnTo>
                <a:lnTo>
                  <a:pt x="1939428" y="183374"/>
                </a:lnTo>
                <a:lnTo>
                  <a:pt x="1942172" y="196799"/>
                </a:lnTo>
                <a:lnTo>
                  <a:pt x="1939825" y="208918"/>
                </a:lnTo>
                <a:lnTo>
                  <a:pt x="1932555" y="218220"/>
                </a:lnTo>
                <a:lnTo>
                  <a:pt x="1920023" y="224241"/>
                </a:lnTo>
                <a:lnTo>
                  <a:pt x="1901888" y="226517"/>
                </a:lnTo>
                <a:lnTo>
                  <a:pt x="1987235" y="226517"/>
                </a:lnTo>
                <a:lnTo>
                  <a:pt x="1992363" y="202082"/>
                </a:lnTo>
                <a:lnTo>
                  <a:pt x="1987890" y="178581"/>
                </a:lnTo>
                <a:lnTo>
                  <a:pt x="1978245" y="163779"/>
                </a:lnTo>
                <a:close/>
              </a:path>
              <a:path w="2260600" h="296544">
                <a:moveTo>
                  <a:pt x="1978859" y="71983"/>
                </a:moveTo>
                <a:lnTo>
                  <a:pt x="1899246" y="71983"/>
                </a:lnTo>
                <a:lnTo>
                  <a:pt x="1914002" y="74052"/>
                </a:lnTo>
                <a:lnTo>
                  <a:pt x="1924919" y="79867"/>
                </a:lnTo>
                <a:lnTo>
                  <a:pt x="1931750" y="88839"/>
                </a:lnTo>
                <a:lnTo>
                  <a:pt x="1934248" y="100380"/>
                </a:lnTo>
                <a:lnTo>
                  <a:pt x="1931369" y="113021"/>
                </a:lnTo>
                <a:lnTo>
                  <a:pt x="1923846" y="122504"/>
                </a:lnTo>
                <a:lnTo>
                  <a:pt x="1912609" y="128520"/>
                </a:lnTo>
                <a:lnTo>
                  <a:pt x="1898586" y="130759"/>
                </a:lnTo>
                <a:lnTo>
                  <a:pt x="1964828" y="130759"/>
                </a:lnTo>
                <a:lnTo>
                  <a:pt x="1970900" y="125971"/>
                </a:lnTo>
                <a:lnTo>
                  <a:pt x="1979764" y="111256"/>
                </a:lnTo>
                <a:lnTo>
                  <a:pt x="1983117" y="92455"/>
                </a:lnTo>
                <a:lnTo>
                  <a:pt x="1978859" y="71983"/>
                </a:lnTo>
                <a:close/>
              </a:path>
              <a:path w="2260600" h="296544">
                <a:moveTo>
                  <a:pt x="2175294" y="29717"/>
                </a:moveTo>
                <a:lnTo>
                  <a:pt x="2012175" y="29717"/>
                </a:lnTo>
                <a:lnTo>
                  <a:pt x="2012175" y="62077"/>
                </a:lnTo>
                <a:lnTo>
                  <a:pt x="2175294" y="62077"/>
                </a:lnTo>
                <a:lnTo>
                  <a:pt x="2175294" y="29717"/>
                </a:lnTo>
                <a:close/>
              </a:path>
              <a:path w="2260600" h="296544">
                <a:moveTo>
                  <a:pt x="2116518" y="0"/>
                </a:moveTo>
                <a:lnTo>
                  <a:pt x="2075573" y="0"/>
                </a:lnTo>
                <a:lnTo>
                  <a:pt x="2075573" y="29717"/>
                </a:lnTo>
                <a:lnTo>
                  <a:pt x="2116518" y="29717"/>
                </a:lnTo>
                <a:lnTo>
                  <a:pt x="2116518" y="0"/>
                </a:lnTo>
                <a:close/>
              </a:path>
              <a:path w="2260600" h="296544">
                <a:moveTo>
                  <a:pt x="2095385" y="71983"/>
                </a:moveTo>
                <a:lnTo>
                  <a:pt x="2067612" y="75951"/>
                </a:lnTo>
                <a:lnTo>
                  <a:pt x="2045814" y="87131"/>
                </a:lnTo>
                <a:lnTo>
                  <a:pt x="2031631" y="104441"/>
                </a:lnTo>
                <a:lnTo>
                  <a:pt x="2026704" y="126796"/>
                </a:lnTo>
                <a:lnTo>
                  <a:pt x="2031631" y="149291"/>
                </a:lnTo>
                <a:lnTo>
                  <a:pt x="2045814" y="166585"/>
                </a:lnTo>
                <a:lnTo>
                  <a:pt x="2067612" y="177688"/>
                </a:lnTo>
                <a:lnTo>
                  <a:pt x="2095385" y="181609"/>
                </a:lnTo>
                <a:lnTo>
                  <a:pt x="2123215" y="177688"/>
                </a:lnTo>
                <a:lnTo>
                  <a:pt x="2145163" y="166585"/>
                </a:lnTo>
                <a:lnTo>
                  <a:pt x="2157943" y="151231"/>
                </a:lnTo>
                <a:lnTo>
                  <a:pt x="2095385" y="151231"/>
                </a:lnTo>
                <a:lnTo>
                  <a:pt x="2082838" y="149503"/>
                </a:lnTo>
                <a:lnTo>
                  <a:pt x="2073262" y="144833"/>
                </a:lnTo>
                <a:lnTo>
                  <a:pt x="2067153" y="137254"/>
                </a:lnTo>
                <a:lnTo>
                  <a:pt x="2065007" y="126796"/>
                </a:lnTo>
                <a:lnTo>
                  <a:pt x="2067153" y="116431"/>
                </a:lnTo>
                <a:lnTo>
                  <a:pt x="2073262" y="108759"/>
                </a:lnTo>
                <a:lnTo>
                  <a:pt x="2082838" y="103997"/>
                </a:lnTo>
                <a:lnTo>
                  <a:pt x="2095385" y="102361"/>
                </a:lnTo>
                <a:lnTo>
                  <a:pt x="2157828" y="102361"/>
                </a:lnTo>
                <a:lnTo>
                  <a:pt x="2145163" y="87131"/>
                </a:lnTo>
                <a:lnTo>
                  <a:pt x="2123215" y="75951"/>
                </a:lnTo>
                <a:lnTo>
                  <a:pt x="2095385" y="71983"/>
                </a:lnTo>
                <a:close/>
              </a:path>
              <a:path w="2260600" h="296544">
                <a:moveTo>
                  <a:pt x="2157828" y="102361"/>
                </a:moveTo>
                <a:lnTo>
                  <a:pt x="2095385" y="102361"/>
                </a:lnTo>
                <a:lnTo>
                  <a:pt x="2108093" y="103997"/>
                </a:lnTo>
                <a:lnTo>
                  <a:pt x="2118045" y="108759"/>
                </a:lnTo>
                <a:lnTo>
                  <a:pt x="2124592" y="116431"/>
                </a:lnTo>
                <a:lnTo>
                  <a:pt x="2127084" y="126796"/>
                </a:lnTo>
                <a:lnTo>
                  <a:pt x="2124592" y="137254"/>
                </a:lnTo>
                <a:lnTo>
                  <a:pt x="2118045" y="144833"/>
                </a:lnTo>
                <a:lnTo>
                  <a:pt x="2108093" y="149503"/>
                </a:lnTo>
                <a:lnTo>
                  <a:pt x="2095385" y="151231"/>
                </a:lnTo>
                <a:lnTo>
                  <a:pt x="2157943" y="151231"/>
                </a:lnTo>
                <a:lnTo>
                  <a:pt x="2159558" y="149291"/>
                </a:lnTo>
                <a:lnTo>
                  <a:pt x="2164727" y="126796"/>
                </a:lnTo>
                <a:lnTo>
                  <a:pt x="2159558" y="104441"/>
                </a:lnTo>
                <a:lnTo>
                  <a:pt x="2157828" y="102361"/>
                </a:lnTo>
                <a:close/>
              </a:path>
              <a:path w="2260600" h="296544">
                <a:moveTo>
                  <a:pt x="2159444" y="192836"/>
                </a:moveTo>
                <a:lnTo>
                  <a:pt x="2117132" y="196334"/>
                </a:lnTo>
                <a:lnTo>
                  <a:pt x="2085190" y="206457"/>
                </a:lnTo>
                <a:lnTo>
                  <a:pt x="2064950" y="222647"/>
                </a:lnTo>
                <a:lnTo>
                  <a:pt x="2057742" y="244347"/>
                </a:lnTo>
                <a:lnTo>
                  <a:pt x="2064950" y="265909"/>
                </a:lnTo>
                <a:lnTo>
                  <a:pt x="2085190" y="282114"/>
                </a:lnTo>
                <a:lnTo>
                  <a:pt x="2117132" y="292314"/>
                </a:lnTo>
                <a:lnTo>
                  <a:pt x="2159444" y="295859"/>
                </a:lnTo>
                <a:lnTo>
                  <a:pt x="2201421" y="292314"/>
                </a:lnTo>
                <a:lnTo>
                  <a:pt x="2233244" y="282114"/>
                </a:lnTo>
                <a:lnTo>
                  <a:pt x="2253427" y="265909"/>
                </a:lnTo>
                <a:lnTo>
                  <a:pt x="2253784" y="264820"/>
                </a:lnTo>
                <a:lnTo>
                  <a:pt x="2159444" y="264820"/>
                </a:lnTo>
                <a:lnTo>
                  <a:pt x="2134483" y="263525"/>
                </a:lnTo>
                <a:lnTo>
                  <a:pt x="2116270" y="259661"/>
                </a:lnTo>
                <a:lnTo>
                  <a:pt x="2105116" y="253258"/>
                </a:lnTo>
                <a:lnTo>
                  <a:pt x="2101329" y="244347"/>
                </a:lnTo>
                <a:lnTo>
                  <a:pt x="2105116" y="235344"/>
                </a:lnTo>
                <a:lnTo>
                  <a:pt x="2116270" y="229034"/>
                </a:lnTo>
                <a:lnTo>
                  <a:pt x="2134483" y="225263"/>
                </a:lnTo>
                <a:lnTo>
                  <a:pt x="2159444" y="223875"/>
                </a:lnTo>
                <a:lnTo>
                  <a:pt x="2253827" y="223875"/>
                </a:lnTo>
                <a:lnTo>
                  <a:pt x="2253427" y="222647"/>
                </a:lnTo>
                <a:lnTo>
                  <a:pt x="2233244" y="206457"/>
                </a:lnTo>
                <a:lnTo>
                  <a:pt x="2201421" y="196334"/>
                </a:lnTo>
                <a:lnTo>
                  <a:pt x="2159444" y="192836"/>
                </a:lnTo>
                <a:close/>
              </a:path>
              <a:path w="2260600" h="296544">
                <a:moveTo>
                  <a:pt x="2253827" y="223875"/>
                </a:moveTo>
                <a:lnTo>
                  <a:pt x="2159444" y="223875"/>
                </a:lnTo>
                <a:lnTo>
                  <a:pt x="2183781" y="225263"/>
                </a:lnTo>
                <a:lnTo>
                  <a:pt x="2201586" y="229034"/>
                </a:lnTo>
                <a:lnTo>
                  <a:pt x="2212518" y="235344"/>
                </a:lnTo>
                <a:lnTo>
                  <a:pt x="2216238" y="244347"/>
                </a:lnTo>
                <a:lnTo>
                  <a:pt x="2212518" y="253258"/>
                </a:lnTo>
                <a:lnTo>
                  <a:pt x="2201586" y="259661"/>
                </a:lnTo>
                <a:lnTo>
                  <a:pt x="2183781" y="263525"/>
                </a:lnTo>
                <a:lnTo>
                  <a:pt x="2159444" y="264820"/>
                </a:lnTo>
                <a:lnTo>
                  <a:pt x="2253784" y="264820"/>
                </a:lnTo>
                <a:lnTo>
                  <a:pt x="2260485" y="244347"/>
                </a:lnTo>
                <a:lnTo>
                  <a:pt x="2253827" y="223875"/>
                </a:lnTo>
                <a:close/>
              </a:path>
              <a:path w="2260600" h="296544">
                <a:moveTo>
                  <a:pt x="2259164" y="1981"/>
                </a:moveTo>
                <a:lnTo>
                  <a:pt x="2218220" y="1981"/>
                </a:lnTo>
                <a:lnTo>
                  <a:pt x="2218220" y="66700"/>
                </a:lnTo>
                <a:lnTo>
                  <a:pt x="2178596" y="66700"/>
                </a:lnTo>
                <a:lnTo>
                  <a:pt x="2178596" y="99720"/>
                </a:lnTo>
                <a:lnTo>
                  <a:pt x="2218220" y="99720"/>
                </a:lnTo>
                <a:lnTo>
                  <a:pt x="2218220" y="125475"/>
                </a:lnTo>
                <a:lnTo>
                  <a:pt x="2177935" y="125475"/>
                </a:lnTo>
                <a:lnTo>
                  <a:pt x="2177935" y="158495"/>
                </a:lnTo>
                <a:lnTo>
                  <a:pt x="2218220" y="158495"/>
                </a:lnTo>
                <a:lnTo>
                  <a:pt x="2218220" y="189534"/>
                </a:lnTo>
                <a:lnTo>
                  <a:pt x="2259164" y="189534"/>
                </a:lnTo>
                <a:lnTo>
                  <a:pt x="2259164" y="19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272" y="2029701"/>
            <a:ext cx="601980" cy="118745"/>
          </a:xfrm>
          <a:custGeom>
            <a:avLst/>
            <a:gdLst/>
            <a:ahLst/>
            <a:cxnLst/>
            <a:rect l="l" t="t" r="r" b="b"/>
            <a:pathLst>
              <a:path w="601980" h="118744">
                <a:moveTo>
                  <a:pt x="99059" y="1016"/>
                </a:moveTo>
                <a:lnTo>
                  <a:pt x="82041" y="1016"/>
                </a:lnTo>
                <a:lnTo>
                  <a:pt x="82041" y="70866"/>
                </a:lnTo>
                <a:lnTo>
                  <a:pt x="99059" y="70866"/>
                </a:lnTo>
                <a:lnTo>
                  <a:pt x="99059" y="42672"/>
                </a:lnTo>
                <a:lnTo>
                  <a:pt x="86867" y="42672"/>
                </a:lnTo>
                <a:lnTo>
                  <a:pt x="86867" y="28956"/>
                </a:lnTo>
                <a:lnTo>
                  <a:pt x="99059" y="28956"/>
                </a:lnTo>
                <a:lnTo>
                  <a:pt x="99059" y="1016"/>
                </a:lnTo>
                <a:close/>
              </a:path>
              <a:path w="601980" h="118744">
                <a:moveTo>
                  <a:pt x="31368" y="12700"/>
                </a:moveTo>
                <a:lnTo>
                  <a:pt x="27812" y="12700"/>
                </a:lnTo>
                <a:lnTo>
                  <a:pt x="27686" y="24638"/>
                </a:lnTo>
                <a:lnTo>
                  <a:pt x="27266" y="27470"/>
                </a:lnTo>
                <a:lnTo>
                  <a:pt x="0" y="56642"/>
                </a:lnTo>
                <a:lnTo>
                  <a:pt x="8381" y="69977"/>
                </a:lnTo>
                <a:lnTo>
                  <a:pt x="36599" y="45103"/>
                </a:lnTo>
                <a:lnTo>
                  <a:pt x="32511" y="33680"/>
                </a:lnTo>
                <a:lnTo>
                  <a:pt x="31447" y="27470"/>
                </a:lnTo>
                <a:lnTo>
                  <a:pt x="31368" y="12700"/>
                </a:lnTo>
                <a:close/>
              </a:path>
              <a:path w="601980" h="118744">
                <a:moveTo>
                  <a:pt x="44830" y="12700"/>
                </a:moveTo>
                <a:lnTo>
                  <a:pt x="41528" y="12700"/>
                </a:lnTo>
                <a:lnTo>
                  <a:pt x="41522" y="27470"/>
                </a:lnTo>
                <a:lnTo>
                  <a:pt x="40347" y="34480"/>
                </a:lnTo>
                <a:lnTo>
                  <a:pt x="36599" y="45103"/>
                </a:lnTo>
                <a:lnTo>
                  <a:pt x="37083" y="46456"/>
                </a:lnTo>
                <a:lnTo>
                  <a:pt x="40576" y="52070"/>
                </a:lnTo>
                <a:lnTo>
                  <a:pt x="49974" y="61722"/>
                </a:lnTo>
                <a:lnTo>
                  <a:pt x="55968" y="65366"/>
                </a:lnTo>
                <a:lnTo>
                  <a:pt x="63245" y="67818"/>
                </a:lnTo>
                <a:lnTo>
                  <a:pt x="71500" y="54483"/>
                </a:lnTo>
                <a:lnTo>
                  <a:pt x="65316" y="52362"/>
                </a:lnTo>
                <a:lnTo>
                  <a:pt x="60261" y="49504"/>
                </a:lnTo>
                <a:lnTo>
                  <a:pt x="52387" y="42316"/>
                </a:lnTo>
                <a:lnTo>
                  <a:pt x="49481" y="38227"/>
                </a:lnTo>
                <a:lnTo>
                  <a:pt x="45758" y="29184"/>
                </a:lnTo>
                <a:lnTo>
                  <a:pt x="44830" y="24638"/>
                </a:lnTo>
                <a:lnTo>
                  <a:pt x="44830" y="12700"/>
                </a:lnTo>
                <a:close/>
              </a:path>
              <a:path w="601980" h="118744">
                <a:moveTo>
                  <a:pt x="41528" y="12700"/>
                </a:moveTo>
                <a:lnTo>
                  <a:pt x="31368" y="12700"/>
                </a:lnTo>
                <a:lnTo>
                  <a:pt x="31447" y="27470"/>
                </a:lnTo>
                <a:lnTo>
                  <a:pt x="32511" y="33680"/>
                </a:lnTo>
                <a:lnTo>
                  <a:pt x="36599" y="45103"/>
                </a:lnTo>
                <a:lnTo>
                  <a:pt x="40347" y="34480"/>
                </a:lnTo>
                <a:lnTo>
                  <a:pt x="41522" y="27470"/>
                </a:lnTo>
                <a:lnTo>
                  <a:pt x="41528" y="12700"/>
                </a:lnTo>
                <a:close/>
              </a:path>
              <a:path w="601980" h="118744">
                <a:moveTo>
                  <a:pt x="82041" y="28956"/>
                </a:moveTo>
                <a:lnTo>
                  <a:pt x="64642" y="28956"/>
                </a:lnTo>
                <a:lnTo>
                  <a:pt x="64642" y="42672"/>
                </a:lnTo>
                <a:lnTo>
                  <a:pt x="82041" y="42672"/>
                </a:lnTo>
                <a:lnTo>
                  <a:pt x="82041" y="28956"/>
                </a:lnTo>
                <a:close/>
              </a:path>
              <a:path w="601980" h="118744">
                <a:moveTo>
                  <a:pt x="99059" y="28956"/>
                </a:moveTo>
                <a:lnTo>
                  <a:pt x="86867" y="28956"/>
                </a:lnTo>
                <a:lnTo>
                  <a:pt x="86867" y="42672"/>
                </a:lnTo>
                <a:lnTo>
                  <a:pt x="99059" y="42672"/>
                </a:lnTo>
                <a:lnTo>
                  <a:pt x="99059" y="28956"/>
                </a:lnTo>
                <a:close/>
              </a:path>
              <a:path w="601980" h="118744">
                <a:moveTo>
                  <a:pt x="67817" y="7366"/>
                </a:moveTo>
                <a:lnTo>
                  <a:pt x="4571" y="7366"/>
                </a:lnTo>
                <a:lnTo>
                  <a:pt x="4571" y="20828"/>
                </a:lnTo>
                <a:lnTo>
                  <a:pt x="27812" y="20828"/>
                </a:lnTo>
                <a:lnTo>
                  <a:pt x="27812" y="12700"/>
                </a:lnTo>
                <a:lnTo>
                  <a:pt x="67817" y="12700"/>
                </a:lnTo>
                <a:lnTo>
                  <a:pt x="67817" y="7366"/>
                </a:lnTo>
                <a:close/>
              </a:path>
              <a:path w="601980" h="118744">
                <a:moveTo>
                  <a:pt x="67817" y="12700"/>
                </a:moveTo>
                <a:lnTo>
                  <a:pt x="44830" y="12700"/>
                </a:lnTo>
                <a:lnTo>
                  <a:pt x="44830" y="20828"/>
                </a:lnTo>
                <a:lnTo>
                  <a:pt x="67817" y="20828"/>
                </a:lnTo>
                <a:lnTo>
                  <a:pt x="67817" y="12700"/>
                </a:lnTo>
                <a:close/>
              </a:path>
              <a:path w="601980" h="118744">
                <a:moveTo>
                  <a:pt x="99059" y="76200"/>
                </a:moveTo>
                <a:lnTo>
                  <a:pt x="18795" y="76200"/>
                </a:lnTo>
                <a:lnTo>
                  <a:pt x="18795" y="89662"/>
                </a:lnTo>
                <a:lnTo>
                  <a:pt x="82041" y="89662"/>
                </a:lnTo>
                <a:lnTo>
                  <a:pt x="82041" y="118618"/>
                </a:lnTo>
                <a:lnTo>
                  <a:pt x="99059" y="118618"/>
                </a:lnTo>
                <a:lnTo>
                  <a:pt x="99059" y="76200"/>
                </a:lnTo>
                <a:close/>
              </a:path>
              <a:path w="601980" h="118744">
                <a:moveTo>
                  <a:pt x="209930" y="1016"/>
                </a:moveTo>
                <a:lnTo>
                  <a:pt x="193039" y="1016"/>
                </a:lnTo>
                <a:lnTo>
                  <a:pt x="193039" y="69850"/>
                </a:lnTo>
                <a:lnTo>
                  <a:pt x="209930" y="69850"/>
                </a:lnTo>
                <a:lnTo>
                  <a:pt x="209930" y="43053"/>
                </a:lnTo>
                <a:lnTo>
                  <a:pt x="203326" y="43053"/>
                </a:lnTo>
                <a:lnTo>
                  <a:pt x="203326" y="29210"/>
                </a:lnTo>
                <a:lnTo>
                  <a:pt x="209930" y="29210"/>
                </a:lnTo>
                <a:lnTo>
                  <a:pt x="209930" y="1016"/>
                </a:lnTo>
                <a:close/>
              </a:path>
              <a:path w="601980" h="118744">
                <a:moveTo>
                  <a:pt x="209930" y="29210"/>
                </a:moveTo>
                <a:lnTo>
                  <a:pt x="203326" y="29210"/>
                </a:lnTo>
                <a:lnTo>
                  <a:pt x="203326" y="43053"/>
                </a:lnTo>
                <a:lnTo>
                  <a:pt x="209930" y="43053"/>
                </a:lnTo>
                <a:lnTo>
                  <a:pt x="209930" y="29210"/>
                </a:lnTo>
                <a:close/>
              </a:path>
              <a:path w="601980" h="118744">
                <a:moveTo>
                  <a:pt x="225551" y="29210"/>
                </a:moveTo>
                <a:lnTo>
                  <a:pt x="209930" y="29210"/>
                </a:lnTo>
                <a:lnTo>
                  <a:pt x="209930" y="43053"/>
                </a:lnTo>
                <a:lnTo>
                  <a:pt x="225551" y="43053"/>
                </a:lnTo>
                <a:lnTo>
                  <a:pt x="225551" y="29210"/>
                </a:lnTo>
                <a:close/>
              </a:path>
              <a:path w="601980" h="118744">
                <a:moveTo>
                  <a:pt x="150240" y="74422"/>
                </a:moveTo>
                <a:lnTo>
                  <a:pt x="133476" y="74422"/>
                </a:lnTo>
                <a:lnTo>
                  <a:pt x="133476" y="117348"/>
                </a:lnTo>
                <a:lnTo>
                  <a:pt x="209930" y="117348"/>
                </a:lnTo>
                <a:lnTo>
                  <a:pt x="209930" y="104140"/>
                </a:lnTo>
                <a:lnTo>
                  <a:pt x="150240" y="104140"/>
                </a:lnTo>
                <a:lnTo>
                  <a:pt x="150240" y="95885"/>
                </a:lnTo>
                <a:lnTo>
                  <a:pt x="209930" y="95885"/>
                </a:lnTo>
                <a:lnTo>
                  <a:pt x="209930" y="83185"/>
                </a:lnTo>
                <a:lnTo>
                  <a:pt x="150240" y="83185"/>
                </a:lnTo>
                <a:lnTo>
                  <a:pt x="150240" y="74422"/>
                </a:lnTo>
                <a:close/>
              </a:path>
              <a:path w="601980" h="118744">
                <a:moveTo>
                  <a:pt x="209930" y="95885"/>
                </a:moveTo>
                <a:lnTo>
                  <a:pt x="193293" y="95885"/>
                </a:lnTo>
                <a:lnTo>
                  <a:pt x="193293" y="104140"/>
                </a:lnTo>
                <a:lnTo>
                  <a:pt x="209930" y="104140"/>
                </a:lnTo>
                <a:lnTo>
                  <a:pt x="209930" y="95885"/>
                </a:lnTo>
                <a:close/>
              </a:path>
              <a:path w="601980" h="118744">
                <a:moveTo>
                  <a:pt x="209930" y="74422"/>
                </a:moveTo>
                <a:lnTo>
                  <a:pt x="193293" y="74422"/>
                </a:lnTo>
                <a:lnTo>
                  <a:pt x="193293" y="83185"/>
                </a:lnTo>
                <a:lnTo>
                  <a:pt x="209930" y="83185"/>
                </a:lnTo>
                <a:lnTo>
                  <a:pt x="209930" y="74422"/>
                </a:lnTo>
                <a:close/>
              </a:path>
              <a:path w="601980" h="118744">
                <a:moveTo>
                  <a:pt x="143636" y="11176"/>
                </a:moveTo>
                <a:lnTo>
                  <a:pt x="117474" y="11176"/>
                </a:lnTo>
                <a:lnTo>
                  <a:pt x="117474" y="24511"/>
                </a:lnTo>
                <a:lnTo>
                  <a:pt x="186562" y="24511"/>
                </a:lnTo>
                <a:lnTo>
                  <a:pt x="186562" y="18542"/>
                </a:lnTo>
                <a:lnTo>
                  <a:pt x="143636" y="18542"/>
                </a:lnTo>
                <a:lnTo>
                  <a:pt x="143636" y="11176"/>
                </a:lnTo>
                <a:close/>
              </a:path>
              <a:path w="601980" h="118744">
                <a:moveTo>
                  <a:pt x="160400" y="0"/>
                </a:moveTo>
                <a:lnTo>
                  <a:pt x="143636" y="0"/>
                </a:lnTo>
                <a:lnTo>
                  <a:pt x="143636" y="18542"/>
                </a:lnTo>
                <a:lnTo>
                  <a:pt x="160400" y="18542"/>
                </a:lnTo>
                <a:lnTo>
                  <a:pt x="160400" y="0"/>
                </a:lnTo>
                <a:close/>
              </a:path>
              <a:path w="601980" h="118744">
                <a:moveTo>
                  <a:pt x="186562" y="11176"/>
                </a:moveTo>
                <a:lnTo>
                  <a:pt x="160400" y="11176"/>
                </a:lnTo>
                <a:lnTo>
                  <a:pt x="160400" y="18542"/>
                </a:lnTo>
                <a:lnTo>
                  <a:pt x="186562" y="18542"/>
                </a:lnTo>
                <a:lnTo>
                  <a:pt x="186562" y="11176"/>
                </a:lnTo>
                <a:close/>
              </a:path>
              <a:path w="601980" h="118744">
                <a:moveTo>
                  <a:pt x="157772" y="27559"/>
                </a:moveTo>
                <a:lnTo>
                  <a:pt x="146342" y="27559"/>
                </a:lnTo>
                <a:lnTo>
                  <a:pt x="141325" y="28422"/>
                </a:lnTo>
                <a:lnTo>
                  <a:pt x="132613" y="31902"/>
                </a:lnTo>
                <a:lnTo>
                  <a:pt x="129197" y="34328"/>
                </a:lnTo>
                <a:lnTo>
                  <a:pt x="124290" y="40614"/>
                </a:lnTo>
                <a:lnTo>
                  <a:pt x="123062" y="44234"/>
                </a:lnTo>
                <a:lnTo>
                  <a:pt x="123062" y="52539"/>
                </a:lnTo>
                <a:lnTo>
                  <a:pt x="146342" y="69215"/>
                </a:lnTo>
                <a:lnTo>
                  <a:pt x="157772" y="69215"/>
                </a:lnTo>
                <a:lnTo>
                  <a:pt x="162813" y="68351"/>
                </a:lnTo>
                <a:lnTo>
                  <a:pt x="171449" y="64871"/>
                </a:lnTo>
                <a:lnTo>
                  <a:pt x="174840" y="62445"/>
                </a:lnTo>
                <a:lnTo>
                  <a:pt x="179078" y="57023"/>
                </a:lnTo>
                <a:lnTo>
                  <a:pt x="148297" y="57023"/>
                </a:lnTo>
                <a:lnTo>
                  <a:pt x="145249" y="56286"/>
                </a:lnTo>
                <a:lnTo>
                  <a:pt x="140500" y="53314"/>
                </a:lnTo>
                <a:lnTo>
                  <a:pt x="139318" y="51181"/>
                </a:lnTo>
                <a:lnTo>
                  <a:pt x="139318" y="45681"/>
                </a:lnTo>
                <a:lnTo>
                  <a:pt x="140500" y="43586"/>
                </a:lnTo>
                <a:lnTo>
                  <a:pt x="145249" y="40614"/>
                </a:lnTo>
                <a:lnTo>
                  <a:pt x="148297" y="39878"/>
                </a:lnTo>
                <a:lnTo>
                  <a:pt x="179177" y="39878"/>
                </a:lnTo>
                <a:lnTo>
                  <a:pt x="174840" y="34328"/>
                </a:lnTo>
                <a:lnTo>
                  <a:pt x="171449" y="31902"/>
                </a:lnTo>
                <a:lnTo>
                  <a:pt x="162813" y="28422"/>
                </a:lnTo>
                <a:lnTo>
                  <a:pt x="157772" y="27559"/>
                </a:lnTo>
                <a:close/>
              </a:path>
              <a:path w="601980" h="118744">
                <a:moveTo>
                  <a:pt x="179177" y="39878"/>
                </a:moveTo>
                <a:lnTo>
                  <a:pt x="155828" y="39878"/>
                </a:lnTo>
                <a:lnTo>
                  <a:pt x="158902" y="40614"/>
                </a:lnTo>
                <a:lnTo>
                  <a:pt x="163550" y="43586"/>
                </a:lnTo>
                <a:lnTo>
                  <a:pt x="164718" y="45681"/>
                </a:lnTo>
                <a:lnTo>
                  <a:pt x="164718" y="51181"/>
                </a:lnTo>
                <a:lnTo>
                  <a:pt x="163550" y="53314"/>
                </a:lnTo>
                <a:lnTo>
                  <a:pt x="158902" y="56286"/>
                </a:lnTo>
                <a:lnTo>
                  <a:pt x="155828" y="57023"/>
                </a:lnTo>
                <a:lnTo>
                  <a:pt x="179078" y="57023"/>
                </a:lnTo>
                <a:lnTo>
                  <a:pt x="179743" y="56172"/>
                </a:lnTo>
                <a:lnTo>
                  <a:pt x="180974" y="52539"/>
                </a:lnTo>
                <a:lnTo>
                  <a:pt x="180974" y="44234"/>
                </a:lnTo>
                <a:lnTo>
                  <a:pt x="179743" y="40601"/>
                </a:lnTo>
                <a:lnTo>
                  <a:pt x="179177" y="39878"/>
                </a:lnTo>
                <a:close/>
              </a:path>
              <a:path w="601980" h="118744">
                <a:moveTo>
                  <a:pt x="323215" y="3175"/>
                </a:moveTo>
                <a:lnTo>
                  <a:pt x="316484" y="3175"/>
                </a:lnTo>
                <a:lnTo>
                  <a:pt x="316484" y="68580"/>
                </a:lnTo>
                <a:lnTo>
                  <a:pt x="323215" y="68580"/>
                </a:lnTo>
                <a:lnTo>
                  <a:pt x="323215" y="38862"/>
                </a:lnTo>
                <a:lnTo>
                  <a:pt x="319913" y="38862"/>
                </a:lnTo>
                <a:lnTo>
                  <a:pt x="319913" y="33020"/>
                </a:lnTo>
                <a:lnTo>
                  <a:pt x="323215" y="33020"/>
                </a:lnTo>
                <a:lnTo>
                  <a:pt x="323215" y="3175"/>
                </a:lnTo>
                <a:close/>
              </a:path>
              <a:path w="601980" h="118744">
                <a:moveTo>
                  <a:pt x="323215" y="33020"/>
                </a:moveTo>
                <a:lnTo>
                  <a:pt x="319913" y="33020"/>
                </a:lnTo>
                <a:lnTo>
                  <a:pt x="319913" y="38862"/>
                </a:lnTo>
                <a:lnTo>
                  <a:pt x="323215" y="38862"/>
                </a:lnTo>
                <a:lnTo>
                  <a:pt x="323215" y="33020"/>
                </a:lnTo>
                <a:close/>
              </a:path>
              <a:path w="601980" h="118744">
                <a:moveTo>
                  <a:pt x="340995" y="33020"/>
                </a:moveTo>
                <a:lnTo>
                  <a:pt x="323215" y="33020"/>
                </a:lnTo>
                <a:lnTo>
                  <a:pt x="323215" y="38862"/>
                </a:lnTo>
                <a:lnTo>
                  <a:pt x="340995" y="38862"/>
                </a:lnTo>
                <a:lnTo>
                  <a:pt x="340995" y="33020"/>
                </a:lnTo>
                <a:close/>
              </a:path>
              <a:path w="601980" h="118744">
                <a:moveTo>
                  <a:pt x="260222" y="74041"/>
                </a:moveTo>
                <a:lnTo>
                  <a:pt x="253491" y="74041"/>
                </a:lnTo>
                <a:lnTo>
                  <a:pt x="253491" y="114681"/>
                </a:lnTo>
                <a:lnTo>
                  <a:pt x="323215" y="114681"/>
                </a:lnTo>
                <a:lnTo>
                  <a:pt x="323215" y="108966"/>
                </a:lnTo>
                <a:lnTo>
                  <a:pt x="260222" y="108966"/>
                </a:lnTo>
                <a:lnTo>
                  <a:pt x="260222" y="93599"/>
                </a:lnTo>
                <a:lnTo>
                  <a:pt x="323215" y="93599"/>
                </a:lnTo>
                <a:lnTo>
                  <a:pt x="323215" y="88011"/>
                </a:lnTo>
                <a:lnTo>
                  <a:pt x="260222" y="88011"/>
                </a:lnTo>
                <a:lnTo>
                  <a:pt x="260222" y="74041"/>
                </a:lnTo>
                <a:close/>
              </a:path>
              <a:path w="601980" h="118744">
                <a:moveTo>
                  <a:pt x="323215" y="93599"/>
                </a:moveTo>
                <a:lnTo>
                  <a:pt x="316484" y="93599"/>
                </a:lnTo>
                <a:lnTo>
                  <a:pt x="316484" y="108966"/>
                </a:lnTo>
                <a:lnTo>
                  <a:pt x="323215" y="108966"/>
                </a:lnTo>
                <a:lnTo>
                  <a:pt x="323215" y="93599"/>
                </a:lnTo>
                <a:close/>
              </a:path>
              <a:path w="601980" h="118744">
                <a:moveTo>
                  <a:pt x="323215" y="74041"/>
                </a:moveTo>
                <a:lnTo>
                  <a:pt x="316484" y="74041"/>
                </a:lnTo>
                <a:lnTo>
                  <a:pt x="316484" y="88011"/>
                </a:lnTo>
                <a:lnTo>
                  <a:pt x="323215" y="88011"/>
                </a:lnTo>
                <a:lnTo>
                  <a:pt x="323215" y="74041"/>
                </a:lnTo>
                <a:close/>
              </a:path>
              <a:path w="601980" h="118744">
                <a:moveTo>
                  <a:pt x="266699" y="15875"/>
                </a:moveTo>
                <a:lnTo>
                  <a:pt x="236601" y="15875"/>
                </a:lnTo>
                <a:lnTo>
                  <a:pt x="236601" y="21590"/>
                </a:lnTo>
                <a:lnTo>
                  <a:pt x="303657" y="21590"/>
                </a:lnTo>
                <a:lnTo>
                  <a:pt x="303657" y="18796"/>
                </a:lnTo>
                <a:lnTo>
                  <a:pt x="266699" y="18796"/>
                </a:lnTo>
                <a:lnTo>
                  <a:pt x="266699" y="15875"/>
                </a:lnTo>
                <a:close/>
              </a:path>
              <a:path w="601980" h="118744">
                <a:moveTo>
                  <a:pt x="273557" y="1905"/>
                </a:moveTo>
                <a:lnTo>
                  <a:pt x="266699" y="1905"/>
                </a:lnTo>
                <a:lnTo>
                  <a:pt x="266699" y="18796"/>
                </a:lnTo>
                <a:lnTo>
                  <a:pt x="273557" y="18796"/>
                </a:lnTo>
                <a:lnTo>
                  <a:pt x="273557" y="1905"/>
                </a:lnTo>
                <a:close/>
              </a:path>
              <a:path w="601980" h="118744">
                <a:moveTo>
                  <a:pt x="303657" y="15875"/>
                </a:moveTo>
                <a:lnTo>
                  <a:pt x="273557" y="15875"/>
                </a:lnTo>
                <a:lnTo>
                  <a:pt x="273557" y="18796"/>
                </a:lnTo>
                <a:lnTo>
                  <a:pt x="303657" y="18796"/>
                </a:lnTo>
                <a:lnTo>
                  <a:pt x="303657" y="15875"/>
                </a:lnTo>
                <a:close/>
              </a:path>
              <a:path w="601980" h="118744">
                <a:moveTo>
                  <a:pt x="275463" y="28067"/>
                </a:moveTo>
                <a:lnTo>
                  <a:pt x="264706" y="28067"/>
                </a:lnTo>
                <a:lnTo>
                  <a:pt x="260007" y="28867"/>
                </a:lnTo>
                <a:lnTo>
                  <a:pt x="252056" y="32092"/>
                </a:lnTo>
                <a:lnTo>
                  <a:pt x="248945" y="34378"/>
                </a:lnTo>
                <a:lnTo>
                  <a:pt x="244449" y="40297"/>
                </a:lnTo>
                <a:lnTo>
                  <a:pt x="243389" y="43599"/>
                </a:lnTo>
                <a:lnTo>
                  <a:pt x="243412" y="52070"/>
                </a:lnTo>
                <a:lnTo>
                  <a:pt x="264706" y="67564"/>
                </a:lnTo>
                <a:lnTo>
                  <a:pt x="275463" y="67564"/>
                </a:lnTo>
                <a:lnTo>
                  <a:pt x="280123" y="66776"/>
                </a:lnTo>
                <a:lnTo>
                  <a:pt x="288074" y="63652"/>
                </a:lnTo>
                <a:lnTo>
                  <a:pt x="290174" y="62103"/>
                </a:lnTo>
                <a:lnTo>
                  <a:pt x="264033" y="62103"/>
                </a:lnTo>
                <a:lnTo>
                  <a:pt x="259118" y="60794"/>
                </a:lnTo>
                <a:lnTo>
                  <a:pt x="251675" y="55537"/>
                </a:lnTo>
                <a:lnTo>
                  <a:pt x="249808" y="52070"/>
                </a:lnTo>
                <a:lnTo>
                  <a:pt x="249808" y="43599"/>
                </a:lnTo>
                <a:lnTo>
                  <a:pt x="251675" y="40195"/>
                </a:lnTo>
                <a:lnTo>
                  <a:pt x="259118" y="34861"/>
                </a:lnTo>
                <a:lnTo>
                  <a:pt x="264033" y="33528"/>
                </a:lnTo>
                <a:lnTo>
                  <a:pt x="290019" y="33528"/>
                </a:lnTo>
                <a:lnTo>
                  <a:pt x="288074" y="32092"/>
                </a:lnTo>
                <a:lnTo>
                  <a:pt x="280123" y="28867"/>
                </a:lnTo>
                <a:lnTo>
                  <a:pt x="275463" y="28067"/>
                </a:lnTo>
                <a:close/>
              </a:path>
              <a:path w="601980" h="118744">
                <a:moveTo>
                  <a:pt x="290019" y="33528"/>
                </a:moveTo>
                <a:lnTo>
                  <a:pt x="276136" y="33528"/>
                </a:lnTo>
                <a:lnTo>
                  <a:pt x="280987" y="34861"/>
                </a:lnTo>
                <a:lnTo>
                  <a:pt x="288353" y="40195"/>
                </a:lnTo>
                <a:lnTo>
                  <a:pt x="290195" y="43599"/>
                </a:lnTo>
                <a:lnTo>
                  <a:pt x="290195" y="52070"/>
                </a:lnTo>
                <a:lnTo>
                  <a:pt x="288353" y="55537"/>
                </a:lnTo>
                <a:lnTo>
                  <a:pt x="280987" y="60794"/>
                </a:lnTo>
                <a:lnTo>
                  <a:pt x="276136" y="62103"/>
                </a:lnTo>
                <a:lnTo>
                  <a:pt x="290174" y="62103"/>
                </a:lnTo>
                <a:lnTo>
                  <a:pt x="291172" y="61366"/>
                </a:lnTo>
                <a:lnTo>
                  <a:pt x="295567" y="55346"/>
                </a:lnTo>
                <a:lnTo>
                  <a:pt x="296592" y="52070"/>
                </a:lnTo>
                <a:lnTo>
                  <a:pt x="296615" y="43599"/>
                </a:lnTo>
                <a:lnTo>
                  <a:pt x="295567" y="40297"/>
                </a:lnTo>
                <a:lnTo>
                  <a:pt x="291172" y="34378"/>
                </a:lnTo>
                <a:lnTo>
                  <a:pt x="290019" y="33528"/>
                </a:lnTo>
                <a:close/>
              </a:path>
              <a:path w="601980" h="118744">
                <a:moveTo>
                  <a:pt x="444500" y="3175"/>
                </a:moveTo>
                <a:lnTo>
                  <a:pt x="437769" y="3175"/>
                </a:lnTo>
                <a:lnTo>
                  <a:pt x="437769" y="116332"/>
                </a:lnTo>
                <a:lnTo>
                  <a:pt x="444500" y="116332"/>
                </a:lnTo>
                <a:lnTo>
                  <a:pt x="444500" y="3175"/>
                </a:lnTo>
                <a:close/>
              </a:path>
              <a:path w="601980" h="118744">
                <a:moveTo>
                  <a:pt x="367538" y="14351"/>
                </a:moveTo>
                <a:lnTo>
                  <a:pt x="360934" y="14351"/>
                </a:lnTo>
                <a:lnTo>
                  <a:pt x="360934" y="86360"/>
                </a:lnTo>
                <a:lnTo>
                  <a:pt x="369697" y="86360"/>
                </a:lnTo>
                <a:lnTo>
                  <a:pt x="376543" y="86283"/>
                </a:lnTo>
                <a:lnTo>
                  <a:pt x="383365" y="86056"/>
                </a:lnTo>
                <a:lnTo>
                  <a:pt x="390163" y="85679"/>
                </a:lnTo>
                <a:lnTo>
                  <a:pt x="396938" y="85153"/>
                </a:lnTo>
                <a:lnTo>
                  <a:pt x="403612" y="84455"/>
                </a:lnTo>
                <a:lnTo>
                  <a:pt x="367538" y="84455"/>
                </a:lnTo>
                <a:lnTo>
                  <a:pt x="367538" y="14351"/>
                </a:lnTo>
                <a:close/>
              </a:path>
              <a:path w="601980" h="118744">
                <a:moveTo>
                  <a:pt x="424306" y="74803"/>
                </a:moveTo>
                <a:lnTo>
                  <a:pt x="382965" y="80087"/>
                </a:lnTo>
                <a:lnTo>
                  <a:pt x="369697" y="80391"/>
                </a:lnTo>
                <a:lnTo>
                  <a:pt x="367538" y="80391"/>
                </a:lnTo>
                <a:lnTo>
                  <a:pt x="367538" y="84455"/>
                </a:lnTo>
                <a:lnTo>
                  <a:pt x="403612" y="84455"/>
                </a:lnTo>
                <a:lnTo>
                  <a:pt x="410797" y="83488"/>
                </a:lnTo>
                <a:lnTo>
                  <a:pt x="417976" y="82308"/>
                </a:lnTo>
                <a:lnTo>
                  <a:pt x="425322" y="80899"/>
                </a:lnTo>
                <a:lnTo>
                  <a:pt x="424306" y="74803"/>
                </a:lnTo>
                <a:close/>
              </a:path>
              <a:path w="601980" h="118744">
                <a:moveTo>
                  <a:pt x="555879" y="3048"/>
                </a:moveTo>
                <a:lnTo>
                  <a:pt x="549021" y="3048"/>
                </a:lnTo>
                <a:lnTo>
                  <a:pt x="549021" y="116459"/>
                </a:lnTo>
                <a:lnTo>
                  <a:pt x="555879" y="116459"/>
                </a:lnTo>
                <a:lnTo>
                  <a:pt x="555879" y="55372"/>
                </a:lnTo>
                <a:lnTo>
                  <a:pt x="554101" y="55372"/>
                </a:lnTo>
                <a:lnTo>
                  <a:pt x="554101" y="49530"/>
                </a:lnTo>
                <a:lnTo>
                  <a:pt x="555879" y="49530"/>
                </a:lnTo>
                <a:lnTo>
                  <a:pt x="555879" y="3048"/>
                </a:lnTo>
                <a:close/>
              </a:path>
              <a:path w="601980" h="118744">
                <a:moveTo>
                  <a:pt x="555879" y="49530"/>
                </a:moveTo>
                <a:lnTo>
                  <a:pt x="554101" y="49530"/>
                </a:lnTo>
                <a:lnTo>
                  <a:pt x="554101" y="55372"/>
                </a:lnTo>
                <a:lnTo>
                  <a:pt x="555879" y="55372"/>
                </a:lnTo>
                <a:lnTo>
                  <a:pt x="555879" y="49530"/>
                </a:lnTo>
                <a:close/>
              </a:path>
              <a:path w="601980" h="118744">
                <a:moveTo>
                  <a:pt x="575691" y="49530"/>
                </a:moveTo>
                <a:lnTo>
                  <a:pt x="555879" y="49530"/>
                </a:lnTo>
                <a:lnTo>
                  <a:pt x="555879" y="55372"/>
                </a:lnTo>
                <a:lnTo>
                  <a:pt x="575691" y="55372"/>
                </a:lnTo>
                <a:lnTo>
                  <a:pt x="575691" y="49530"/>
                </a:lnTo>
                <a:close/>
              </a:path>
              <a:path w="601980" h="118744">
                <a:moveTo>
                  <a:pt x="527304" y="14478"/>
                </a:moveTo>
                <a:lnTo>
                  <a:pt x="474980" y="14478"/>
                </a:lnTo>
                <a:lnTo>
                  <a:pt x="474980" y="87630"/>
                </a:lnTo>
                <a:lnTo>
                  <a:pt x="490931" y="87630"/>
                </a:lnTo>
                <a:lnTo>
                  <a:pt x="497649" y="87528"/>
                </a:lnTo>
                <a:lnTo>
                  <a:pt x="535159" y="84074"/>
                </a:lnTo>
                <a:lnTo>
                  <a:pt x="481711" y="84074"/>
                </a:lnTo>
                <a:lnTo>
                  <a:pt x="481711" y="20193"/>
                </a:lnTo>
                <a:lnTo>
                  <a:pt x="527304" y="20193"/>
                </a:lnTo>
                <a:lnTo>
                  <a:pt x="527304" y="14478"/>
                </a:lnTo>
                <a:close/>
              </a:path>
              <a:path w="601980" h="118744">
                <a:moveTo>
                  <a:pt x="536829" y="77597"/>
                </a:moveTo>
                <a:lnTo>
                  <a:pt x="497471" y="81559"/>
                </a:lnTo>
                <a:lnTo>
                  <a:pt x="490855" y="81661"/>
                </a:lnTo>
                <a:lnTo>
                  <a:pt x="481711" y="81661"/>
                </a:lnTo>
                <a:lnTo>
                  <a:pt x="481711" y="84074"/>
                </a:lnTo>
                <a:lnTo>
                  <a:pt x="535159" y="84074"/>
                </a:lnTo>
                <a:lnTo>
                  <a:pt x="537844" y="83566"/>
                </a:lnTo>
                <a:lnTo>
                  <a:pt x="536829" y="77597"/>
                </a:lnTo>
                <a:close/>
              </a:path>
              <a:path w="601980" h="118744">
                <a:moveTo>
                  <a:pt x="597281" y="95123"/>
                </a:moveTo>
                <a:lnTo>
                  <a:pt x="593801" y="95123"/>
                </a:lnTo>
                <a:lnTo>
                  <a:pt x="592302" y="95732"/>
                </a:lnTo>
                <a:lnTo>
                  <a:pt x="589673" y="98196"/>
                </a:lnTo>
                <a:lnTo>
                  <a:pt x="589026" y="99910"/>
                </a:lnTo>
                <a:lnTo>
                  <a:pt x="589026" y="104140"/>
                </a:lnTo>
                <a:lnTo>
                  <a:pt x="589673" y="105791"/>
                </a:lnTo>
                <a:lnTo>
                  <a:pt x="592302" y="108331"/>
                </a:lnTo>
                <a:lnTo>
                  <a:pt x="593801" y="108966"/>
                </a:lnTo>
                <a:lnTo>
                  <a:pt x="597281" y="108966"/>
                </a:lnTo>
                <a:lnTo>
                  <a:pt x="598805" y="108331"/>
                </a:lnTo>
                <a:lnTo>
                  <a:pt x="601344" y="105791"/>
                </a:lnTo>
                <a:lnTo>
                  <a:pt x="601980" y="104140"/>
                </a:lnTo>
                <a:lnTo>
                  <a:pt x="601980" y="99910"/>
                </a:lnTo>
                <a:lnTo>
                  <a:pt x="601344" y="98196"/>
                </a:lnTo>
                <a:lnTo>
                  <a:pt x="598805" y="95732"/>
                </a:lnTo>
                <a:lnTo>
                  <a:pt x="597281" y="951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688" y="1827263"/>
            <a:ext cx="6023978" cy="12890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204032" y="1198105"/>
            <a:ext cx="720725" cy="95885"/>
          </a:xfrm>
          <a:custGeom>
            <a:avLst/>
            <a:gdLst/>
            <a:ahLst/>
            <a:cxnLst/>
            <a:rect l="l" t="t" r="r" b="b"/>
            <a:pathLst>
              <a:path w="720725" h="95884">
                <a:moveTo>
                  <a:pt x="31280" y="1650"/>
                </a:moveTo>
                <a:lnTo>
                  <a:pt x="0" y="1650"/>
                </a:lnTo>
                <a:lnTo>
                  <a:pt x="0" y="94233"/>
                </a:lnTo>
                <a:lnTo>
                  <a:pt x="31496" y="94233"/>
                </a:lnTo>
                <a:lnTo>
                  <a:pt x="39331" y="92328"/>
                </a:lnTo>
                <a:lnTo>
                  <a:pt x="46845" y="87756"/>
                </a:lnTo>
                <a:lnTo>
                  <a:pt x="7620" y="87756"/>
                </a:lnTo>
                <a:lnTo>
                  <a:pt x="7620" y="8127"/>
                </a:lnTo>
                <a:lnTo>
                  <a:pt x="46961" y="8127"/>
                </a:lnTo>
                <a:lnTo>
                  <a:pt x="39204" y="3517"/>
                </a:lnTo>
                <a:lnTo>
                  <a:pt x="31280" y="1650"/>
                </a:lnTo>
                <a:close/>
              </a:path>
              <a:path w="720725" h="95884">
                <a:moveTo>
                  <a:pt x="46961" y="8127"/>
                </a:moveTo>
                <a:lnTo>
                  <a:pt x="29083" y="8127"/>
                </a:lnTo>
                <a:lnTo>
                  <a:pt x="35775" y="9740"/>
                </a:lnTo>
                <a:lnTo>
                  <a:pt x="46266" y="16167"/>
                </a:lnTo>
                <a:lnTo>
                  <a:pt x="50126" y="20739"/>
                </a:lnTo>
                <a:lnTo>
                  <a:pt x="55029" y="32600"/>
                </a:lnTo>
                <a:lnTo>
                  <a:pt x="56261" y="39585"/>
                </a:lnTo>
                <a:lnTo>
                  <a:pt x="56261" y="55587"/>
                </a:lnTo>
                <a:lnTo>
                  <a:pt x="29083" y="87756"/>
                </a:lnTo>
                <a:lnTo>
                  <a:pt x="46845" y="87756"/>
                </a:lnTo>
                <a:lnTo>
                  <a:pt x="51854" y="84708"/>
                </a:lnTo>
                <a:lnTo>
                  <a:pt x="56515" y="79311"/>
                </a:lnTo>
                <a:lnTo>
                  <a:pt x="62611" y="65341"/>
                </a:lnTo>
                <a:lnTo>
                  <a:pt x="64135" y="57111"/>
                </a:lnTo>
                <a:lnTo>
                  <a:pt x="64135" y="38138"/>
                </a:lnTo>
                <a:lnTo>
                  <a:pt x="62585" y="29971"/>
                </a:lnTo>
                <a:lnTo>
                  <a:pt x="56413" y="16255"/>
                </a:lnTo>
                <a:lnTo>
                  <a:pt x="51727" y="10960"/>
                </a:lnTo>
                <a:lnTo>
                  <a:pt x="46961" y="8127"/>
                </a:lnTo>
                <a:close/>
              </a:path>
              <a:path w="720725" h="95884">
                <a:moveTo>
                  <a:pt x="111506" y="1650"/>
                </a:moveTo>
                <a:lnTo>
                  <a:pt x="103632" y="1650"/>
                </a:lnTo>
                <a:lnTo>
                  <a:pt x="71374" y="94233"/>
                </a:lnTo>
                <a:lnTo>
                  <a:pt x="78994" y="94233"/>
                </a:lnTo>
                <a:lnTo>
                  <a:pt x="89493" y="63245"/>
                </a:lnTo>
                <a:lnTo>
                  <a:pt x="86487" y="63245"/>
                </a:lnTo>
                <a:lnTo>
                  <a:pt x="86487" y="57022"/>
                </a:lnTo>
                <a:lnTo>
                  <a:pt x="91601" y="57022"/>
                </a:lnTo>
                <a:lnTo>
                  <a:pt x="97282" y="40258"/>
                </a:lnTo>
                <a:lnTo>
                  <a:pt x="104076" y="19430"/>
                </a:lnTo>
                <a:lnTo>
                  <a:pt x="105702" y="14058"/>
                </a:lnTo>
                <a:lnTo>
                  <a:pt x="107315" y="8381"/>
                </a:lnTo>
                <a:lnTo>
                  <a:pt x="113869" y="8381"/>
                </a:lnTo>
                <a:lnTo>
                  <a:pt x="111506" y="1650"/>
                </a:lnTo>
                <a:close/>
              </a:path>
              <a:path w="720725" h="95884">
                <a:moveTo>
                  <a:pt x="113869" y="8381"/>
                </a:moveTo>
                <a:lnTo>
                  <a:pt x="107823" y="8381"/>
                </a:lnTo>
                <a:lnTo>
                  <a:pt x="109435" y="14058"/>
                </a:lnTo>
                <a:lnTo>
                  <a:pt x="111061" y="19430"/>
                </a:lnTo>
                <a:lnTo>
                  <a:pt x="117856" y="40258"/>
                </a:lnTo>
                <a:lnTo>
                  <a:pt x="135890" y="94233"/>
                </a:lnTo>
                <a:lnTo>
                  <a:pt x="144018" y="94233"/>
                </a:lnTo>
                <a:lnTo>
                  <a:pt x="133136" y="63245"/>
                </a:lnTo>
                <a:lnTo>
                  <a:pt x="128397" y="63245"/>
                </a:lnTo>
                <a:lnTo>
                  <a:pt x="128397" y="57022"/>
                </a:lnTo>
                <a:lnTo>
                  <a:pt x="130950" y="57022"/>
                </a:lnTo>
                <a:lnTo>
                  <a:pt x="113869" y="8381"/>
                </a:lnTo>
                <a:close/>
              </a:path>
              <a:path w="720725" h="95884">
                <a:moveTo>
                  <a:pt x="91601" y="57022"/>
                </a:moveTo>
                <a:lnTo>
                  <a:pt x="86487" y="57022"/>
                </a:lnTo>
                <a:lnTo>
                  <a:pt x="86487" y="63245"/>
                </a:lnTo>
                <a:lnTo>
                  <a:pt x="89493" y="63245"/>
                </a:lnTo>
                <a:lnTo>
                  <a:pt x="91601" y="57022"/>
                </a:lnTo>
                <a:close/>
              </a:path>
              <a:path w="720725" h="95884">
                <a:moveTo>
                  <a:pt x="123457" y="57022"/>
                </a:moveTo>
                <a:lnTo>
                  <a:pt x="91601" y="57022"/>
                </a:lnTo>
                <a:lnTo>
                  <a:pt x="89493" y="63245"/>
                </a:lnTo>
                <a:lnTo>
                  <a:pt x="125536" y="63245"/>
                </a:lnTo>
                <a:lnTo>
                  <a:pt x="123457" y="57022"/>
                </a:lnTo>
                <a:close/>
              </a:path>
              <a:path w="720725" h="95884">
                <a:moveTo>
                  <a:pt x="130950" y="57022"/>
                </a:moveTo>
                <a:lnTo>
                  <a:pt x="128397" y="57022"/>
                </a:lnTo>
                <a:lnTo>
                  <a:pt x="128397" y="63245"/>
                </a:lnTo>
                <a:lnTo>
                  <a:pt x="133136" y="63245"/>
                </a:lnTo>
                <a:lnTo>
                  <a:pt x="130950" y="57022"/>
                </a:lnTo>
                <a:close/>
              </a:path>
              <a:path w="720725" h="95884">
                <a:moveTo>
                  <a:pt x="166370" y="1650"/>
                </a:moveTo>
                <a:lnTo>
                  <a:pt x="158496" y="1650"/>
                </a:lnTo>
                <a:lnTo>
                  <a:pt x="158496" y="94233"/>
                </a:lnTo>
                <a:lnTo>
                  <a:pt x="165735" y="94233"/>
                </a:lnTo>
                <a:lnTo>
                  <a:pt x="165633" y="29679"/>
                </a:lnTo>
                <a:lnTo>
                  <a:pt x="165201" y="20866"/>
                </a:lnTo>
                <a:lnTo>
                  <a:pt x="165011" y="16421"/>
                </a:lnTo>
                <a:lnTo>
                  <a:pt x="164846" y="11937"/>
                </a:lnTo>
                <a:lnTo>
                  <a:pt x="172488" y="11937"/>
                </a:lnTo>
                <a:lnTo>
                  <a:pt x="166370" y="1650"/>
                </a:lnTo>
                <a:close/>
              </a:path>
              <a:path w="720725" h="95884">
                <a:moveTo>
                  <a:pt x="172488" y="11937"/>
                </a:moveTo>
                <a:lnTo>
                  <a:pt x="165354" y="11937"/>
                </a:lnTo>
                <a:lnTo>
                  <a:pt x="175641" y="30479"/>
                </a:lnTo>
                <a:lnTo>
                  <a:pt x="213487" y="94233"/>
                </a:lnTo>
                <a:lnTo>
                  <a:pt x="221361" y="94233"/>
                </a:lnTo>
                <a:lnTo>
                  <a:pt x="221361" y="83946"/>
                </a:lnTo>
                <a:lnTo>
                  <a:pt x="214630" y="83946"/>
                </a:lnTo>
                <a:lnTo>
                  <a:pt x="204216" y="65277"/>
                </a:lnTo>
                <a:lnTo>
                  <a:pt x="172488" y="11937"/>
                </a:lnTo>
                <a:close/>
              </a:path>
              <a:path w="720725" h="95884">
                <a:moveTo>
                  <a:pt x="221361" y="1650"/>
                </a:moveTo>
                <a:lnTo>
                  <a:pt x="214122" y="1650"/>
                </a:lnTo>
                <a:lnTo>
                  <a:pt x="214223" y="65557"/>
                </a:lnTo>
                <a:lnTo>
                  <a:pt x="214655" y="74777"/>
                </a:lnTo>
                <a:lnTo>
                  <a:pt x="214922" y="79374"/>
                </a:lnTo>
                <a:lnTo>
                  <a:pt x="215265" y="83946"/>
                </a:lnTo>
                <a:lnTo>
                  <a:pt x="221361" y="83946"/>
                </a:lnTo>
                <a:lnTo>
                  <a:pt x="221361" y="1650"/>
                </a:lnTo>
                <a:close/>
              </a:path>
              <a:path w="720725" h="95884">
                <a:moveTo>
                  <a:pt x="279311" y="1650"/>
                </a:moveTo>
                <a:lnTo>
                  <a:pt x="248285" y="1650"/>
                </a:lnTo>
                <a:lnTo>
                  <a:pt x="248285" y="94233"/>
                </a:lnTo>
                <a:lnTo>
                  <a:pt x="255905" y="94233"/>
                </a:lnTo>
                <a:lnTo>
                  <a:pt x="255905" y="55117"/>
                </a:lnTo>
                <a:lnTo>
                  <a:pt x="279730" y="55117"/>
                </a:lnTo>
                <a:lnTo>
                  <a:pt x="285686" y="54101"/>
                </a:lnTo>
                <a:lnTo>
                  <a:pt x="295592" y="50037"/>
                </a:lnTo>
                <a:lnTo>
                  <a:pt x="297353" y="48640"/>
                </a:lnTo>
                <a:lnTo>
                  <a:pt x="255905" y="48640"/>
                </a:lnTo>
                <a:lnTo>
                  <a:pt x="255905" y="8000"/>
                </a:lnTo>
                <a:lnTo>
                  <a:pt x="298423" y="8000"/>
                </a:lnTo>
                <a:lnTo>
                  <a:pt x="295414" y="5880"/>
                </a:lnTo>
                <a:lnTo>
                  <a:pt x="285343" y="2501"/>
                </a:lnTo>
                <a:lnTo>
                  <a:pt x="279311" y="1650"/>
                </a:lnTo>
                <a:close/>
              </a:path>
              <a:path w="720725" h="95884">
                <a:moveTo>
                  <a:pt x="298423" y="8000"/>
                </a:moveTo>
                <a:lnTo>
                  <a:pt x="279984" y="8000"/>
                </a:lnTo>
                <a:lnTo>
                  <a:pt x="286893" y="9397"/>
                </a:lnTo>
                <a:lnTo>
                  <a:pt x="296037" y="14985"/>
                </a:lnTo>
                <a:lnTo>
                  <a:pt x="298323" y="20154"/>
                </a:lnTo>
                <a:lnTo>
                  <a:pt x="298323" y="35140"/>
                </a:lnTo>
                <a:lnTo>
                  <a:pt x="296100" y="40487"/>
                </a:lnTo>
                <a:lnTo>
                  <a:pt x="287210" y="47015"/>
                </a:lnTo>
                <a:lnTo>
                  <a:pt x="280416" y="48640"/>
                </a:lnTo>
                <a:lnTo>
                  <a:pt x="297353" y="48640"/>
                </a:lnTo>
                <a:lnTo>
                  <a:pt x="299402" y="47015"/>
                </a:lnTo>
                <a:lnTo>
                  <a:pt x="304736" y="38963"/>
                </a:lnTo>
                <a:lnTo>
                  <a:pt x="306070" y="33870"/>
                </a:lnTo>
                <a:lnTo>
                  <a:pt x="306070" y="21247"/>
                </a:lnTo>
                <a:lnTo>
                  <a:pt x="304711" y="16154"/>
                </a:lnTo>
                <a:lnTo>
                  <a:pt x="299288" y="8610"/>
                </a:lnTo>
                <a:lnTo>
                  <a:pt x="298423" y="8000"/>
                </a:lnTo>
                <a:close/>
              </a:path>
              <a:path w="720725" h="95884">
                <a:moveTo>
                  <a:pt x="333629" y="1650"/>
                </a:moveTo>
                <a:lnTo>
                  <a:pt x="326009" y="1650"/>
                </a:lnTo>
                <a:lnTo>
                  <a:pt x="326009" y="94233"/>
                </a:lnTo>
                <a:lnTo>
                  <a:pt x="375793" y="94233"/>
                </a:lnTo>
                <a:lnTo>
                  <a:pt x="375793" y="87629"/>
                </a:lnTo>
                <a:lnTo>
                  <a:pt x="333629" y="87629"/>
                </a:lnTo>
                <a:lnTo>
                  <a:pt x="333629" y="1650"/>
                </a:lnTo>
                <a:close/>
              </a:path>
              <a:path w="720725" h="95884">
                <a:moveTo>
                  <a:pt x="420878" y="1650"/>
                </a:moveTo>
                <a:lnTo>
                  <a:pt x="413004" y="1650"/>
                </a:lnTo>
                <a:lnTo>
                  <a:pt x="380746" y="94233"/>
                </a:lnTo>
                <a:lnTo>
                  <a:pt x="388366" y="94233"/>
                </a:lnTo>
                <a:lnTo>
                  <a:pt x="398865" y="63245"/>
                </a:lnTo>
                <a:lnTo>
                  <a:pt x="395859" y="63245"/>
                </a:lnTo>
                <a:lnTo>
                  <a:pt x="395859" y="57022"/>
                </a:lnTo>
                <a:lnTo>
                  <a:pt x="400973" y="57022"/>
                </a:lnTo>
                <a:lnTo>
                  <a:pt x="406654" y="40258"/>
                </a:lnTo>
                <a:lnTo>
                  <a:pt x="413448" y="19430"/>
                </a:lnTo>
                <a:lnTo>
                  <a:pt x="415074" y="14058"/>
                </a:lnTo>
                <a:lnTo>
                  <a:pt x="416687" y="8381"/>
                </a:lnTo>
                <a:lnTo>
                  <a:pt x="423241" y="8381"/>
                </a:lnTo>
                <a:lnTo>
                  <a:pt x="420878" y="1650"/>
                </a:lnTo>
                <a:close/>
              </a:path>
              <a:path w="720725" h="95884">
                <a:moveTo>
                  <a:pt x="423241" y="8381"/>
                </a:moveTo>
                <a:lnTo>
                  <a:pt x="417195" y="8381"/>
                </a:lnTo>
                <a:lnTo>
                  <a:pt x="418795" y="14058"/>
                </a:lnTo>
                <a:lnTo>
                  <a:pt x="420433" y="19430"/>
                </a:lnTo>
                <a:lnTo>
                  <a:pt x="427228" y="40258"/>
                </a:lnTo>
                <a:lnTo>
                  <a:pt x="445262" y="94233"/>
                </a:lnTo>
                <a:lnTo>
                  <a:pt x="453390" y="94233"/>
                </a:lnTo>
                <a:lnTo>
                  <a:pt x="442508" y="63245"/>
                </a:lnTo>
                <a:lnTo>
                  <a:pt x="437769" y="63245"/>
                </a:lnTo>
                <a:lnTo>
                  <a:pt x="437769" y="57022"/>
                </a:lnTo>
                <a:lnTo>
                  <a:pt x="440322" y="57022"/>
                </a:lnTo>
                <a:lnTo>
                  <a:pt x="423241" y="8381"/>
                </a:lnTo>
                <a:close/>
              </a:path>
              <a:path w="720725" h="95884">
                <a:moveTo>
                  <a:pt x="400973" y="57022"/>
                </a:moveTo>
                <a:lnTo>
                  <a:pt x="395859" y="57022"/>
                </a:lnTo>
                <a:lnTo>
                  <a:pt x="395859" y="63245"/>
                </a:lnTo>
                <a:lnTo>
                  <a:pt x="398865" y="63245"/>
                </a:lnTo>
                <a:lnTo>
                  <a:pt x="400973" y="57022"/>
                </a:lnTo>
                <a:close/>
              </a:path>
              <a:path w="720725" h="95884">
                <a:moveTo>
                  <a:pt x="432829" y="57022"/>
                </a:moveTo>
                <a:lnTo>
                  <a:pt x="400973" y="57022"/>
                </a:lnTo>
                <a:lnTo>
                  <a:pt x="398865" y="63245"/>
                </a:lnTo>
                <a:lnTo>
                  <a:pt x="434908" y="63245"/>
                </a:lnTo>
                <a:lnTo>
                  <a:pt x="432829" y="57022"/>
                </a:lnTo>
                <a:close/>
              </a:path>
              <a:path w="720725" h="95884">
                <a:moveTo>
                  <a:pt x="440322" y="57022"/>
                </a:moveTo>
                <a:lnTo>
                  <a:pt x="437769" y="57022"/>
                </a:lnTo>
                <a:lnTo>
                  <a:pt x="437769" y="63245"/>
                </a:lnTo>
                <a:lnTo>
                  <a:pt x="442508" y="63245"/>
                </a:lnTo>
                <a:lnTo>
                  <a:pt x="440322" y="57022"/>
                </a:lnTo>
                <a:close/>
              </a:path>
              <a:path w="720725" h="95884">
                <a:moveTo>
                  <a:pt x="527723" y="1650"/>
                </a:moveTo>
                <a:lnTo>
                  <a:pt x="495935" y="1650"/>
                </a:lnTo>
                <a:lnTo>
                  <a:pt x="495935" y="94233"/>
                </a:lnTo>
                <a:lnTo>
                  <a:pt x="530301" y="94233"/>
                </a:lnTo>
                <a:lnTo>
                  <a:pt x="536359" y="93217"/>
                </a:lnTo>
                <a:lnTo>
                  <a:pt x="546684" y="89153"/>
                </a:lnTo>
                <a:lnTo>
                  <a:pt x="548382" y="87883"/>
                </a:lnTo>
                <a:lnTo>
                  <a:pt x="503555" y="87883"/>
                </a:lnTo>
                <a:lnTo>
                  <a:pt x="503555" y="48132"/>
                </a:lnTo>
                <a:lnTo>
                  <a:pt x="548600" y="48132"/>
                </a:lnTo>
                <a:lnTo>
                  <a:pt x="544068" y="45885"/>
                </a:lnTo>
                <a:lnTo>
                  <a:pt x="538226" y="44957"/>
                </a:lnTo>
                <a:lnTo>
                  <a:pt x="538226" y="44322"/>
                </a:lnTo>
                <a:lnTo>
                  <a:pt x="541274" y="43395"/>
                </a:lnTo>
                <a:lnTo>
                  <a:pt x="543669" y="42036"/>
                </a:lnTo>
                <a:lnTo>
                  <a:pt x="503555" y="42036"/>
                </a:lnTo>
                <a:lnTo>
                  <a:pt x="503555" y="7873"/>
                </a:lnTo>
                <a:lnTo>
                  <a:pt x="545672" y="7873"/>
                </a:lnTo>
                <a:lnTo>
                  <a:pt x="542290" y="5562"/>
                </a:lnTo>
                <a:lnTo>
                  <a:pt x="533146" y="2438"/>
                </a:lnTo>
                <a:lnTo>
                  <a:pt x="527723" y="1650"/>
                </a:lnTo>
                <a:close/>
              </a:path>
              <a:path w="720725" h="95884">
                <a:moveTo>
                  <a:pt x="548600" y="48132"/>
                </a:moveTo>
                <a:lnTo>
                  <a:pt x="530771" y="48132"/>
                </a:lnTo>
                <a:lnTo>
                  <a:pt x="537819" y="49682"/>
                </a:lnTo>
                <a:lnTo>
                  <a:pt x="547890" y="55854"/>
                </a:lnTo>
                <a:lnTo>
                  <a:pt x="550418" y="60667"/>
                </a:lnTo>
                <a:lnTo>
                  <a:pt x="550418" y="74294"/>
                </a:lnTo>
                <a:lnTo>
                  <a:pt x="547852" y="79527"/>
                </a:lnTo>
                <a:lnTo>
                  <a:pt x="537603" y="86207"/>
                </a:lnTo>
                <a:lnTo>
                  <a:pt x="530606" y="87883"/>
                </a:lnTo>
                <a:lnTo>
                  <a:pt x="548382" y="87883"/>
                </a:lnTo>
                <a:lnTo>
                  <a:pt x="550710" y="86144"/>
                </a:lnTo>
                <a:lnTo>
                  <a:pt x="556463" y="78193"/>
                </a:lnTo>
                <a:lnTo>
                  <a:pt x="557911" y="73240"/>
                </a:lnTo>
                <a:lnTo>
                  <a:pt x="557838" y="60667"/>
                </a:lnTo>
                <a:lnTo>
                  <a:pt x="556082" y="55778"/>
                </a:lnTo>
                <a:lnTo>
                  <a:pt x="548805" y="48234"/>
                </a:lnTo>
                <a:lnTo>
                  <a:pt x="548600" y="48132"/>
                </a:lnTo>
                <a:close/>
              </a:path>
              <a:path w="720725" h="95884">
                <a:moveTo>
                  <a:pt x="545672" y="7873"/>
                </a:moveTo>
                <a:lnTo>
                  <a:pt x="528015" y="7873"/>
                </a:lnTo>
                <a:lnTo>
                  <a:pt x="534225" y="9169"/>
                </a:lnTo>
                <a:lnTo>
                  <a:pt x="542607" y="14325"/>
                </a:lnTo>
                <a:lnTo>
                  <a:pt x="544703" y="18707"/>
                </a:lnTo>
                <a:lnTo>
                  <a:pt x="544661" y="30314"/>
                </a:lnTo>
                <a:lnTo>
                  <a:pt x="542734" y="34416"/>
                </a:lnTo>
                <a:lnTo>
                  <a:pt x="534860" y="40512"/>
                </a:lnTo>
                <a:lnTo>
                  <a:pt x="528269" y="42036"/>
                </a:lnTo>
                <a:lnTo>
                  <a:pt x="543669" y="42036"/>
                </a:lnTo>
                <a:lnTo>
                  <a:pt x="552323" y="27343"/>
                </a:lnTo>
                <a:lnTo>
                  <a:pt x="552269" y="18707"/>
                </a:lnTo>
                <a:lnTo>
                  <a:pt x="551027" y="14604"/>
                </a:lnTo>
                <a:lnTo>
                  <a:pt x="545858" y="8000"/>
                </a:lnTo>
                <a:lnTo>
                  <a:pt x="545672" y="7873"/>
                </a:lnTo>
                <a:close/>
              </a:path>
              <a:path w="720725" h="95884">
                <a:moveTo>
                  <a:pt x="617550" y="0"/>
                </a:moveTo>
                <a:lnTo>
                  <a:pt x="602564" y="0"/>
                </a:lnTo>
                <a:lnTo>
                  <a:pt x="595903" y="1943"/>
                </a:lnTo>
                <a:lnTo>
                  <a:pt x="572862" y="33928"/>
                </a:lnTo>
                <a:lnTo>
                  <a:pt x="571627" y="47624"/>
                </a:lnTo>
                <a:lnTo>
                  <a:pt x="571936" y="54742"/>
                </a:lnTo>
                <a:lnTo>
                  <a:pt x="595922" y="93891"/>
                </a:lnTo>
                <a:lnTo>
                  <a:pt x="602564" y="95884"/>
                </a:lnTo>
                <a:lnTo>
                  <a:pt x="617550" y="95884"/>
                </a:lnTo>
                <a:lnTo>
                  <a:pt x="624179" y="93891"/>
                </a:lnTo>
                <a:lnTo>
                  <a:pt x="631278" y="89026"/>
                </a:lnTo>
                <a:lnTo>
                  <a:pt x="604012" y="89026"/>
                </a:lnTo>
                <a:lnTo>
                  <a:pt x="598652" y="87312"/>
                </a:lnTo>
                <a:lnTo>
                  <a:pt x="589419" y="80454"/>
                </a:lnTo>
                <a:lnTo>
                  <a:pt x="585851" y="75653"/>
                </a:lnTo>
                <a:lnTo>
                  <a:pt x="580771" y="63284"/>
                </a:lnTo>
                <a:lnTo>
                  <a:pt x="579501" y="56006"/>
                </a:lnTo>
                <a:lnTo>
                  <a:pt x="579501" y="39242"/>
                </a:lnTo>
                <a:lnTo>
                  <a:pt x="604012" y="6857"/>
                </a:lnTo>
                <a:lnTo>
                  <a:pt x="631487" y="6857"/>
                </a:lnTo>
                <a:lnTo>
                  <a:pt x="624179" y="1943"/>
                </a:lnTo>
                <a:lnTo>
                  <a:pt x="617550" y="0"/>
                </a:lnTo>
                <a:close/>
              </a:path>
              <a:path w="720725" h="95884">
                <a:moveTo>
                  <a:pt x="631487" y="6857"/>
                </a:moveTo>
                <a:lnTo>
                  <a:pt x="616204" y="6857"/>
                </a:lnTo>
                <a:lnTo>
                  <a:pt x="621538" y="8508"/>
                </a:lnTo>
                <a:lnTo>
                  <a:pt x="630682" y="15112"/>
                </a:lnTo>
                <a:lnTo>
                  <a:pt x="634238" y="19811"/>
                </a:lnTo>
                <a:lnTo>
                  <a:pt x="639318" y="32003"/>
                </a:lnTo>
                <a:lnTo>
                  <a:pt x="640588" y="39242"/>
                </a:lnTo>
                <a:lnTo>
                  <a:pt x="640588" y="56006"/>
                </a:lnTo>
                <a:lnTo>
                  <a:pt x="616204" y="89026"/>
                </a:lnTo>
                <a:lnTo>
                  <a:pt x="631278" y="89026"/>
                </a:lnTo>
                <a:lnTo>
                  <a:pt x="648155" y="54742"/>
                </a:lnTo>
                <a:lnTo>
                  <a:pt x="648462" y="47624"/>
                </a:lnTo>
                <a:lnTo>
                  <a:pt x="648154" y="40514"/>
                </a:lnTo>
                <a:lnTo>
                  <a:pt x="635774" y="9740"/>
                </a:lnTo>
                <a:lnTo>
                  <a:pt x="631487" y="6857"/>
                </a:lnTo>
                <a:close/>
              </a:path>
              <a:path w="720725" h="95884">
                <a:moveTo>
                  <a:pt x="666991" y="1650"/>
                </a:moveTo>
                <a:lnTo>
                  <a:pt x="658482" y="1650"/>
                </a:lnTo>
                <a:lnTo>
                  <a:pt x="684276" y="46354"/>
                </a:lnTo>
                <a:lnTo>
                  <a:pt x="656704" y="94233"/>
                </a:lnTo>
                <a:lnTo>
                  <a:pt x="664578" y="94233"/>
                </a:lnTo>
                <a:lnTo>
                  <a:pt x="681215" y="64261"/>
                </a:lnTo>
                <a:lnTo>
                  <a:pt x="685038" y="57188"/>
                </a:lnTo>
                <a:lnTo>
                  <a:pt x="686384" y="54571"/>
                </a:lnTo>
                <a:lnTo>
                  <a:pt x="687819" y="51688"/>
                </a:lnTo>
                <a:lnTo>
                  <a:pt x="696028" y="51688"/>
                </a:lnTo>
                <a:lnTo>
                  <a:pt x="693153" y="46735"/>
                </a:lnTo>
                <a:lnTo>
                  <a:pt x="696421" y="41020"/>
                </a:lnTo>
                <a:lnTo>
                  <a:pt x="688975" y="41020"/>
                </a:lnTo>
                <a:lnTo>
                  <a:pt x="686130" y="36106"/>
                </a:lnTo>
                <a:lnTo>
                  <a:pt x="683933" y="32219"/>
                </a:lnTo>
                <a:lnTo>
                  <a:pt x="681469" y="28066"/>
                </a:lnTo>
                <a:lnTo>
                  <a:pt x="666991" y="1650"/>
                </a:lnTo>
                <a:close/>
              </a:path>
              <a:path w="720725" h="95884">
                <a:moveTo>
                  <a:pt x="696028" y="51688"/>
                </a:moveTo>
                <a:lnTo>
                  <a:pt x="688327" y="51688"/>
                </a:lnTo>
                <a:lnTo>
                  <a:pt x="689940" y="54571"/>
                </a:lnTo>
                <a:lnTo>
                  <a:pt x="691438" y="57188"/>
                </a:lnTo>
                <a:lnTo>
                  <a:pt x="694232" y="61937"/>
                </a:lnTo>
                <a:lnTo>
                  <a:pt x="696849" y="66547"/>
                </a:lnTo>
                <a:lnTo>
                  <a:pt x="712457" y="94233"/>
                </a:lnTo>
                <a:lnTo>
                  <a:pt x="720725" y="94233"/>
                </a:lnTo>
                <a:lnTo>
                  <a:pt x="696028" y="51688"/>
                </a:lnTo>
                <a:close/>
              </a:path>
              <a:path w="720725" h="95884">
                <a:moveTo>
                  <a:pt x="718934" y="1650"/>
                </a:moveTo>
                <a:lnTo>
                  <a:pt x="710933" y="1650"/>
                </a:lnTo>
                <a:lnTo>
                  <a:pt x="695147" y="30187"/>
                </a:lnTo>
                <a:lnTo>
                  <a:pt x="694067" y="32219"/>
                </a:lnTo>
                <a:lnTo>
                  <a:pt x="692124" y="36106"/>
                </a:lnTo>
                <a:lnTo>
                  <a:pt x="690918" y="38392"/>
                </a:lnTo>
                <a:lnTo>
                  <a:pt x="689470" y="41020"/>
                </a:lnTo>
                <a:lnTo>
                  <a:pt x="696421" y="41020"/>
                </a:lnTo>
                <a:lnTo>
                  <a:pt x="718934" y="16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288" y="6793763"/>
            <a:ext cx="2145398" cy="1178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288" y="6590563"/>
            <a:ext cx="1497571" cy="1179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2288" y="6387363"/>
            <a:ext cx="4903584" cy="1179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2288" y="6184163"/>
            <a:ext cx="2060308" cy="1289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2288" y="5980963"/>
            <a:ext cx="2109838" cy="1178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2288" y="5778906"/>
            <a:ext cx="2331707" cy="1145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2288" y="5574690"/>
            <a:ext cx="3384918" cy="11772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2288" y="5371363"/>
            <a:ext cx="1911718" cy="11785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052334" y="5081714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5" y="0"/>
                </a:moveTo>
                <a:lnTo>
                  <a:pt x="89534" y="0"/>
                </a:lnTo>
                <a:lnTo>
                  <a:pt x="89534" y="113157"/>
                </a:lnTo>
                <a:lnTo>
                  <a:pt x="96265" y="113157"/>
                </a:lnTo>
                <a:lnTo>
                  <a:pt x="96265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0" y="17018"/>
                </a:moveTo>
                <a:lnTo>
                  <a:pt x="25907" y="17018"/>
                </a:lnTo>
                <a:lnTo>
                  <a:pt x="25825" y="40767"/>
                </a:lnTo>
                <a:lnTo>
                  <a:pt x="24790" y="47180"/>
                </a:lnTo>
                <a:lnTo>
                  <a:pt x="5079" y="81534"/>
                </a:lnTo>
                <a:lnTo>
                  <a:pt x="0" y="84582"/>
                </a:lnTo>
                <a:lnTo>
                  <a:pt x="4317" y="89789"/>
                </a:lnTo>
                <a:lnTo>
                  <a:pt x="27965" y="56565"/>
                </a:lnTo>
                <a:lnTo>
                  <a:pt x="29178" y="51251"/>
                </a:lnTo>
                <a:lnTo>
                  <a:pt x="28168" y="48094"/>
                </a:lnTo>
                <a:lnTo>
                  <a:pt x="27050" y="40767"/>
                </a:lnTo>
                <a:lnTo>
                  <a:pt x="27050" y="17018"/>
                </a:lnTo>
                <a:close/>
              </a:path>
              <a:path w="479425" h="114300">
                <a:moveTo>
                  <a:pt x="32512" y="17018"/>
                </a:moveTo>
                <a:lnTo>
                  <a:pt x="31241" y="17018"/>
                </a:lnTo>
                <a:lnTo>
                  <a:pt x="31167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4" y="81915"/>
                </a:lnTo>
                <a:lnTo>
                  <a:pt x="52704" y="79044"/>
                </a:lnTo>
                <a:lnTo>
                  <a:pt x="48285" y="75057"/>
                </a:lnTo>
                <a:lnTo>
                  <a:pt x="40754" y="64897"/>
                </a:lnTo>
                <a:lnTo>
                  <a:pt x="37807" y="59169"/>
                </a:lnTo>
                <a:lnTo>
                  <a:pt x="33578" y="46380"/>
                </a:lnTo>
                <a:lnTo>
                  <a:pt x="32580" y="40259"/>
                </a:lnTo>
                <a:lnTo>
                  <a:pt x="32512" y="17018"/>
                </a:lnTo>
                <a:close/>
              </a:path>
              <a:path w="479425" h="114300">
                <a:moveTo>
                  <a:pt x="31241" y="17018"/>
                </a:moveTo>
                <a:lnTo>
                  <a:pt x="27050" y="17018"/>
                </a:lnTo>
                <a:lnTo>
                  <a:pt x="27050" y="40767"/>
                </a:lnTo>
                <a:lnTo>
                  <a:pt x="28168" y="48094"/>
                </a:lnTo>
                <a:lnTo>
                  <a:pt x="29178" y="51251"/>
                </a:lnTo>
                <a:lnTo>
                  <a:pt x="30594" y="45046"/>
                </a:lnTo>
                <a:lnTo>
                  <a:pt x="31167" y="39839"/>
                </a:lnTo>
                <a:lnTo>
                  <a:pt x="31241" y="17018"/>
                </a:lnTo>
                <a:close/>
              </a:path>
              <a:path w="479425" h="114300">
                <a:moveTo>
                  <a:pt x="67056" y="41783"/>
                </a:moveTo>
                <a:lnTo>
                  <a:pt x="45846" y="41783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79425" h="114300">
                <a:moveTo>
                  <a:pt x="73533" y="41783"/>
                </a:moveTo>
                <a:lnTo>
                  <a:pt x="69468" y="41783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79425" h="114300">
                <a:moveTo>
                  <a:pt x="54863" y="14224"/>
                </a:moveTo>
                <a:lnTo>
                  <a:pt x="2412" y="14224"/>
                </a:lnTo>
                <a:lnTo>
                  <a:pt x="2412" y="20066"/>
                </a:lnTo>
                <a:lnTo>
                  <a:pt x="25907" y="20066"/>
                </a:lnTo>
                <a:lnTo>
                  <a:pt x="25907" y="17018"/>
                </a:lnTo>
                <a:lnTo>
                  <a:pt x="54863" y="17018"/>
                </a:lnTo>
                <a:lnTo>
                  <a:pt x="54863" y="14224"/>
                </a:lnTo>
                <a:close/>
              </a:path>
              <a:path w="479425" h="114300">
                <a:moveTo>
                  <a:pt x="54863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3" y="20066"/>
                </a:lnTo>
                <a:lnTo>
                  <a:pt x="54863" y="17018"/>
                </a:lnTo>
                <a:close/>
              </a:path>
              <a:path w="479425" h="114300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59" y="105791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79425" h="114300">
                <a:moveTo>
                  <a:pt x="207137" y="82550"/>
                </a:moveTo>
                <a:lnTo>
                  <a:pt x="200532" y="82550"/>
                </a:lnTo>
                <a:lnTo>
                  <a:pt x="200532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79425" h="114300">
                <a:moveTo>
                  <a:pt x="172084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4" y="79756"/>
                </a:lnTo>
                <a:lnTo>
                  <a:pt x="172084" y="58801"/>
                </a:lnTo>
                <a:close/>
              </a:path>
              <a:path w="479425" h="114300">
                <a:moveTo>
                  <a:pt x="207137" y="76962"/>
                </a:moveTo>
                <a:lnTo>
                  <a:pt x="172084" y="76962"/>
                </a:lnTo>
                <a:lnTo>
                  <a:pt x="172084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79425" h="114300">
                <a:moveTo>
                  <a:pt x="219836" y="55626"/>
                </a:moveTo>
                <a:lnTo>
                  <a:pt x="117601" y="55626"/>
                </a:lnTo>
                <a:lnTo>
                  <a:pt x="117601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6" y="58801"/>
                </a:lnTo>
                <a:lnTo>
                  <a:pt x="219836" y="55626"/>
                </a:lnTo>
                <a:close/>
              </a:path>
              <a:path w="479425" h="114300">
                <a:moveTo>
                  <a:pt x="219836" y="58801"/>
                </a:moveTo>
                <a:lnTo>
                  <a:pt x="172084" y="58801"/>
                </a:lnTo>
                <a:lnTo>
                  <a:pt x="172084" y="61468"/>
                </a:lnTo>
                <a:lnTo>
                  <a:pt x="219836" y="61468"/>
                </a:lnTo>
                <a:lnTo>
                  <a:pt x="219836" y="58801"/>
                </a:lnTo>
                <a:close/>
              </a:path>
              <a:path w="479425" h="114300">
                <a:moveTo>
                  <a:pt x="146176" y="37211"/>
                </a:moveTo>
                <a:lnTo>
                  <a:pt x="127634" y="37211"/>
                </a:lnTo>
                <a:lnTo>
                  <a:pt x="127634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1"/>
                </a:lnTo>
                <a:close/>
              </a:path>
              <a:path w="479425" h="114300">
                <a:moveTo>
                  <a:pt x="153034" y="6985"/>
                </a:moveTo>
                <a:lnTo>
                  <a:pt x="146176" y="6985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5"/>
                </a:lnTo>
                <a:close/>
              </a:path>
              <a:path w="479425" h="114300">
                <a:moveTo>
                  <a:pt x="184403" y="37211"/>
                </a:moveTo>
                <a:lnTo>
                  <a:pt x="153034" y="37211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1"/>
                </a:lnTo>
                <a:close/>
              </a:path>
              <a:path w="479425" h="114300">
                <a:moveTo>
                  <a:pt x="191007" y="6985"/>
                </a:moveTo>
                <a:lnTo>
                  <a:pt x="184403" y="6985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5"/>
                </a:lnTo>
                <a:close/>
              </a:path>
              <a:path w="479425" h="114300">
                <a:moveTo>
                  <a:pt x="209550" y="37211"/>
                </a:moveTo>
                <a:lnTo>
                  <a:pt x="191007" y="37211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79425" h="114300">
                <a:moveTo>
                  <a:pt x="209803" y="3810"/>
                </a:moveTo>
                <a:lnTo>
                  <a:pt x="127507" y="3810"/>
                </a:lnTo>
                <a:lnTo>
                  <a:pt x="127507" y="9652"/>
                </a:lnTo>
                <a:lnTo>
                  <a:pt x="146176" y="9652"/>
                </a:lnTo>
                <a:lnTo>
                  <a:pt x="146176" y="6985"/>
                </a:lnTo>
                <a:lnTo>
                  <a:pt x="209803" y="6985"/>
                </a:lnTo>
                <a:lnTo>
                  <a:pt x="209803" y="3810"/>
                </a:lnTo>
                <a:close/>
              </a:path>
              <a:path w="479425" h="114300">
                <a:moveTo>
                  <a:pt x="184403" y="6985"/>
                </a:moveTo>
                <a:lnTo>
                  <a:pt x="153034" y="6985"/>
                </a:lnTo>
                <a:lnTo>
                  <a:pt x="153034" y="9652"/>
                </a:lnTo>
                <a:lnTo>
                  <a:pt x="184403" y="9652"/>
                </a:lnTo>
                <a:lnTo>
                  <a:pt x="184403" y="6985"/>
                </a:lnTo>
                <a:close/>
              </a:path>
              <a:path w="479425" h="114300">
                <a:moveTo>
                  <a:pt x="209803" y="6985"/>
                </a:moveTo>
                <a:lnTo>
                  <a:pt x="191007" y="6985"/>
                </a:lnTo>
                <a:lnTo>
                  <a:pt x="191007" y="9652"/>
                </a:lnTo>
                <a:lnTo>
                  <a:pt x="209803" y="9652"/>
                </a:lnTo>
                <a:lnTo>
                  <a:pt x="209803" y="6985"/>
                </a:lnTo>
                <a:close/>
              </a:path>
              <a:path w="479425" h="114300">
                <a:moveTo>
                  <a:pt x="372236" y="60325"/>
                </a:moveTo>
                <a:lnTo>
                  <a:pt x="270001" y="60325"/>
                </a:lnTo>
                <a:lnTo>
                  <a:pt x="270001" y="66040"/>
                </a:lnTo>
                <a:lnTo>
                  <a:pt x="372236" y="66040"/>
                </a:lnTo>
                <a:lnTo>
                  <a:pt x="372236" y="60325"/>
                </a:lnTo>
                <a:close/>
              </a:path>
              <a:path w="479425" h="114300">
                <a:moveTo>
                  <a:pt x="358647" y="79121"/>
                </a:moveTo>
                <a:lnTo>
                  <a:pt x="281431" y="79121"/>
                </a:lnTo>
                <a:lnTo>
                  <a:pt x="281431" y="84836"/>
                </a:lnTo>
                <a:lnTo>
                  <a:pt x="351790" y="84836"/>
                </a:lnTo>
                <a:lnTo>
                  <a:pt x="351790" y="113157"/>
                </a:lnTo>
                <a:lnTo>
                  <a:pt x="358647" y="113157"/>
                </a:lnTo>
                <a:lnTo>
                  <a:pt x="358647" y="79121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6"/>
                </a:lnTo>
                <a:lnTo>
                  <a:pt x="290829" y="44196"/>
                </a:lnTo>
                <a:lnTo>
                  <a:pt x="290829" y="27686"/>
                </a:lnTo>
                <a:lnTo>
                  <a:pt x="288544" y="27686"/>
                </a:lnTo>
                <a:lnTo>
                  <a:pt x="288544" y="22098"/>
                </a:lnTo>
                <a:lnTo>
                  <a:pt x="290829" y="22098"/>
                </a:lnTo>
                <a:lnTo>
                  <a:pt x="290829" y="8890"/>
                </a:lnTo>
                <a:lnTo>
                  <a:pt x="359156" y="8890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10"/>
                </a:moveTo>
                <a:lnTo>
                  <a:pt x="290829" y="41910"/>
                </a:lnTo>
                <a:lnTo>
                  <a:pt x="290829" y="44196"/>
                </a:lnTo>
                <a:lnTo>
                  <a:pt x="359537" y="44196"/>
                </a:lnTo>
                <a:lnTo>
                  <a:pt x="359537" y="41910"/>
                </a:lnTo>
                <a:close/>
              </a:path>
              <a:path w="479425" h="114300">
                <a:moveTo>
                  <a:pt x="290829" y="22098"/>
                </a:moveTo>
                <a:lnTo>
                  <a:pt x="288544" y="22098"/>
                </a:lnTo>
                <a:lnTo>
                  <a:pt x="288544" y="27686"/>
                </a:lnTo>
                <a:lnTo>
                  <a:pt x="290829" y="27686"/>
                </a:lnTo>
                <a:lnTo>
                  <a:pt x="290829" y="22098"/>
                </a:lnTo>
                <a:close/>
              </a:path>
              <a:path w="479425" h="114300">
                <a:moveTo>
                  <a:pt x="355981" y="22098"/>
                </a:moveTo>
                <a:lnTo>
                  <a:pt x="290829" y="22098"/>
                </a:lnTo>
                <a:lnTo>
                  <a:pt x="290829" y="27686"/>
                </a:lnTo>
                <a:lnTo>
                  <a:pt x="355981" y="27686"/>
                </a:lnTo>
                <a:lnTo>
                  <a:pt x="355981" y="22098"/>
                </a:lnTo>
                <a:close/>
              </a:path>
              <a:path w="479425" h="114300">
                <a:moveTo>
                  <a:pt x="478917" y="127"/>
                </a:moveTo>
                <a:lnTo>
                  <a:pt x="472059" y="127"/>
                </a:lnTo>
                <a:lnTo>
                  <a:pt x="472059" y="68961"/>
                </a:lnTo>
                <a:lnTo>
                  <a:pt x="478917" y="68961"/>
                </a:lnTo>
                <a:lnTo>
                  <a:pt x="478917" y="127"/>
                </a:lnTo>
                <a:close/>
              </a:path>
              <a:path w="479425" h="114300">
                <a:moveTo>
                  <a:pt x="449579" y="71882"/>
                </a:moveTo>
                <a:lnTo>
                  <a:pt x="433997" y="71882"/>
                </a:lnTo>
                <a:lnTo>
                  <a:pt x="427329" y="72707"/>
                </a:lnTo>
                <a:lnTo>
                  <a:pt x="416077" y="76009"/>
                </a:lnTo>
                <a:lnTo>
                  <a:pt x="411759" y="78409"/>
                </a:lnTo>
                <a:lnTo>
                  <a:pt x="405739" y="84670"/>
                </a:lnTo>
                <a:lnTo>
                  <a:pt x="404241" y="88442"/>
                </a:lnTo>
                <a:lnTo>
                  <a:pt x="404241" y="97243"/>
                </a:lnTo>
                <a:lnTo>
                  <a:pt x="433997" y="113792"/>
                </a:lnTo>
                <a:lnTo>
                  <a:pt x="449579" y="113792"/>
                </a:lnTo>
                <a:lnTo>
                  <a:pt x="456285" y="112966"/>
                </a:lnTo>
                <a:lnTo>
                  <a:pt x="467385" y="109664"/>
                </a:lnTo>
                <a:lnTo>
                  <a:pt x="470011" y="108204"/>
                </a:lnTo>
                <a:lnTo>
                  <a:pt x="435521" y="108204"/>
                </a:lnTo>
                <a:lnTo>
                  <a:pt x="430123" y="107569"/>
                </a:lnTo>
                <a:lnTo>
                  <a:pt x="420903" y="105029"/>
                </a:lnTo>
                <a:lnTo>
                  <a:pt x="417322" y="103251"/>
                </a:lnTo>
                <a:lnTo>
                  <a:pt x="412241" y="98679"/>
                </a:lnTo>
                <a:lnTo>
                  <a:pt x="410972" y="95973"/>
                </a:lnTo>
                <a:lnTo>
                  <a:pt x="410972" y="89712"/>
                </a:lnTo>
                <a:lnTo>
                  <a:pt x="435521" y="77470"/>
                </a:lnTo>
                <a:lnTo>
                  <a:pt x="469997" y="77470"/>
                </a:lnTo>
                <a:lnTo>
                  <a:pt x="467385" y="76009"/>
                </a:lnTo>
                <a:lnTo>
                  <a:pt x="456285" y="72707"/>
                </a:lnTo>
                <a:lnTo>
                  <a:pt x="449579" y="71882"/>
                </a:lnTo>
                <a:close/>
              </a:path>
              <a:path w="479425" h="114300">
                <a:moveTo>
                  <a:pt x="469997" y="77470"/>
                </a:moveTo>
                <a:lnTo>
                  <a:pt x="447967" y="77470"/>
                </a:lnTo>
                <a:lnTo>
                  <a:pt x="453415" y="78105"/>
                </a:lnTo>
                <a:lnTo>
                  <a:pt x="462635" y="80645"/>
                </a:lnTo>
                <a:lnTo>
                  <a:pt x="466216" y="82423"/>
                </a:lnTo>
                <a:lnTo>
                  <a:pt x="471297" y="86995"/>
                </a:lnTo>
                <a:lnTo>
                  <a:pt x="472566" y="89712"/>
                </a:lnTo>
                <a:lnTo>
                  <a:pt x="472566" y="95973"/>
                </a:lnTo>
                <a:lnTo>
                  <a:pt x="447967" y="108204"/>
                </a:lnTo>
                <a:lnTo>
                  <a:pt x="470011" y="108204"/>
                </a:lnTo>
                <a:lnTo>
                  <a:pt x="471678" y="107276"/>
                </a:lnTo>
                <a:lnTo>
                  <a:pt x="477773" y="101015"/>
                </a:lnTo>
                <a:lnTo>
                  <a:pt x="479297" y="97243"/>
                </a:lnTo>
                <a:lnTo>
                  <a:pt x="479297" y="88442"/>
                </a:lnTo>
                <a:lnTo>
                  <a:pt x="477773" y="84670"/>
                </a:lnTo>
                <a:lnTo>
                  <a:pt x="471678" y="78409"/>
                </a:lnTo>
                <a:lnTo>
                  <a:pt x="469997" y="77470"/>
                </a:lnTo>
                <a:close/>
              </a:path>
              <a:path w="479425" h="114300">
                <a:moveTo>
                  <a:pt x="419862" y="11430"/>
                </a:moveTo>
                <a:lnTo>
                  <a:pt x="418719" y="11430"/>
                </a:lnTo>
                <a:lnTo>
                  <a:pt x="418719" y="27482"/>
                </a:lnTo>
                <a:lnTo>
                  <a:pt x="417360" y="32893"/>
                </a:lnTo>
                <a:lnTo>
                  <a:pt x="389254" y="60071"/>
                </a:lnTo>
                <a:lnTo>
                  <a:pt x="392938" y="65532"/>
                </a:lnTo>
                <a:lnTo>
                  <a:pt x="422397" y="35909"/>
                </a:lnTo>
                <a:lnTo>
                  <a:pt x="421347" y="33972"/>
                </a:lnTo>
                <a:lnTo>
                  <a:pt x="419862" y="28067"/>
                </a:lnTo>
                <a:lnTo>
                  <a:pt x="419862" y="11430"/>
                </a:lnTo>
                <a:close/>
              </a:path>
              <a:path w="479425" h="114300">
                <a:moveTo>
                  <a:pt x="425576" y="11430"/>
                </a:moveTo>
                <a:lnTo>
                  <a:pt x="424306" y="11430"/>
                </a:lnTo>
                <a:lnTo>
                  <a:pt x="424306" y="28575"/>
                </a:lnTo>
                <a:lnTo>
                  <a:pt x="422884" y="34912"/>
                </a:lnTo>
                <a:lnTo>
                  <a:pt x="451866" y="62484"/>
                </a:lnTo>
                <a:lnTo>
                  <a:pt x="455294" y="57023"/>
                </a:lnTo>
                <a:lnTo>
                  <a:pt x="451396" y="55753"/>
                </a:lnTo>
                <a:lnTo>
                  <a:pt x="447649" y="53962"/>
                </a:lnTo>
                <a:lnTo>
                  <a:pt x="425576" y="25781"/>
                </a:lnTo>
                <a:lnTo>
                  <a:pt x="425576" y="11430"/>
                </a:lnTo>
                <a:close/>
              </a:path>
              <a:path w="479425" h="114300">
                <a:moveTo>
                  <a:pt x="424306" y="11430"/>
                </a:moveTo>
                <a:lnTo>
                  <a:pt x="419862" y="11430"/>
                </a:lnTo>
                <a:lnTo>
                  <a:pt x="419862" y="28067"/>
                </a:lnTo>
                <a:lnTo>
                  <a:pt x="421347" y="33972"/>
                </a:lnTo>
                <a:lnTo>
                  <a:pt x="422397" y="35909"/>
                </a:lnTo>
                <a:lnTo>
                  <a:pt x="422884" y="34912"/>
                </a:lnTo>
                <a:lnTo>
                  <a:pt x="424306" y="28575"/>
                </a:lnTo>
                <a:lnTo>
                  <a:pt x="424306" y="11430"/>
                </a:lnTo>
                <a:close/>
              </a:path>
              <a:path w="479425" h="114300">
                <a:moveTo>
                  <a:pt x="453136" y="9652"/>
                </a:moveTo>
                <a:lnTo>
                  <a:pt x="390906" y="9652"/>
                </a:lnTo>
                <a:lnTo>
                  <a:pt x="390906" y="15367"/>
                </a:lnTo>
                <a:lnTo>
                  <a:pt x="418719" y="15367"/>
                </a:lnTo>
                <a:lnTo>
                  <a:pt x="418719" y="11430"/>
                </a:lnTo>
                <a:lnTo>
                  <a:pt x="453136" y="11430"/>
                </a:lnTo>
                <a:lnTo>
                  <a:pt x="453136" y="9652"/>
                </a:lnTo>
                <a:close/>
              </a:path>
              <a:path w="479425" h="114300">
                <a:moveTo>
                  <a:pt x="453136" y="11430"/>
                </a:moveTo>
                <a:lnTo>
                  <a:pt x="425576" y="11430"/>
                </a:lnTo>
                <a:lnTo>
                  <a:pt x="425576" y="15367"/>
                </a:lnTo>
                <a:lnTo>
                  <a:pt x="453136" y="15367"/>
                </a:lnTo>
                <a:lnTo>
                  <a:pt x="453136" y="11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6701" y="5083162"/>
            <a:ext cx="167411" cy="16741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6691" y="2460523"/>
            <a:ext cx="2088007" cy="215999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98694" y="2460536"/>
            <a:ext cx="2087994" cy="215999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02699" y="2460536"/>
            <a:ext cx="2088006" cy="215999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8366696" y="8132813"/>
            <a:ext cx="6480175" cy="318770"/>
            <a:chOff x="8366696" y="8132813"/>
            <a:chExt cx="6480175" cy="318770"/>
          </a:xfrm>
        </p:grpSpPr>
        <p:sp>
          <p:nvSpPr>
            <p:cNvPr id="20" name="object 20"/>
            <p:cNvSpPr/>
            <p:nvPr/>
          </p:nvSpPr>
          <p:spPr>
            <a:xfrm>
              <a:off x="8366696" y="8132813"/>
              <a:ext cx="6480175" cy="318770"/>
            </a:xfrm>
            <a:custGeom>
              <a:avLst/>
              <a:gdLst/>
              <a:ahLst/>
              <a:cxnLst/>
              <a:rect l="l" t="t" r="r" b="b"/>
              <a:pathLst>
                <a:path w="6480175" h="318770">
                  <a:moveTo>
                    <a:pt x="6479997" y="0"/>
                  </a:moveTo>
                  <a:lnTo>
                    <a:pt x="0" y="0"/>
                  </a:lnTo>
                  <a:lnTo>
                    <a:pt x="0" y="318503"/>
                  </a:lnTo>
                  <a:lnTo>
                    <a:pt x="6479997" y="318503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76927" y="8218843"/>
              <a:ext cx="196024" cy="101955"/>
            </a:xfrm>
            <a:prstGeom prst="rect">
              <a:avLst/>
            </a:prstGeom>
          </p:spPr>
        </p:pic>
      </p:grp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8366696" y="8120113"/>
          <a:ext cx="6481444" cy="1144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984648" y="8550262"/>
            <a:ext cx="175221" cy="8629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989263" y="8823959"/>
            <a:ext cx="170607" cy="8629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987963" y="9098153"/>
            <a:ext cx="171907" cy="8629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244330" y="8222157"/>
            <a:ext cx="197510" cy="98755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9175750" y="8815044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79" h="102234">
                <a:moveTo>
                  <a:pt x="42976" y="66408"/>
                </a:moveTo>
                <a:lnTo>
                  <a:pt x="11429" y="78295"/>
                </a:lnTo>
                <a:lnTo>
                  <a:pt x="11429" y="89573"/>
                </a:lnTo>
                <a:lnTo>
                  <a:pt x="46062" y="101498"/>
                </a:lnTo>
                <a:lnTo>
                  <a:pt x="53739" y="101212"/>
                </a:lnTo>
                <a:lnTo>
                  <a:pt x="60539" y="100355"/>
                </a:lnTo>
                <a:lnTo>
                  <a:pt x="66460" y="98926"/>
                </a:lnTo>
                <a:lnTo>
                  <a:pt x="71500" y="96926"/>
                </a:lnTo>
                <a:lnTo>
                  <a:pt x="72189" y="96583"/>
                </a:lnTo>
                <a:lnTo>
                  <a:pt x="40271" y="96583"/>
                </a:lnTo>
                <a:lnTo>
                  <a:pt x="35242" y="96088"/>
                </a:lnTo>
                <a:lnTo>
                  <a:pt x="26708" y="94107"/>
                </a:lnTo>
                <a:lnTo>
                  <a:pt x="23418" y="92659"/>
                </a:lnTo>
                <a:lnTo>
                  <a:pt x="18757" y="88849"/>
                </a:lnTo>
                <a:lnTo>
                  <a:pt x="17602" y="86601"/>
                </a:lnTo>
                <a:lnTo>
                  <a:pt x="17602" y="81343"/>
                </a:lnTo>
                <a:lnTo>
                  <a:pt x="40271" y="71323"/>
                </a:lnTo>
                <a:lnTo>
                  <a:pt x="72419" y="71323"/>
                </a:lnTo>
                <a:lnTo>
                  <a:pt x="71500" y="70866"/>
                </a:lnTo>
                <a:lnTo>
                  <a:pt x="66460" y="68865"/>
                </a:lnTo>
                <a:lnTo>
                  <a:pt x="64802" y="68465"/>
                </a:lnTo>
                <a:lnTo>
                  <a:pt x="42976" y="68465"/>
                </a:lnTo>
                <a:lnTo>
                  <a:pt x="42976" y="66408"/>
                </a:lnTo>
                <a:close/>
              </a:path>
              <a:path w="335279" h="102234">
                <a:moveTo>
                  <a:pt x="72419" y="71323"/>
                </a:moveTo>
                <a:lnTo>
                  <a:pt x="51854" y="71323"/>
                </a:lnTo>
                <a:lnTo>
                  <a:pt x="56883" y="71843"/>
                </a:lnTo>
                <a:lnTo>
                  <a:pt x="65446" y="73914"/>
                </a:lnTo>
                <a:lnTo>
                  <a:pt x="68706" y="75349"/>
                </a:lnTo>
                <a:lnTo>
                  <a:pt x="73367" y="79082"/>
                </a:lnTo>
                <a:lnTo>
                  <a:pt x="74523" y="81343"/>
                </a:lnTo>
                <a:lnTo>
                  <a:pt x="74523" y="86601"/>
                </a:lnTo>
                <a:lnTo>
                  <a:pt x="51854" y="96583"/>
                </a:lnTo>
                <a:lnTo>
                  <a:pt x="72189" y="96583"/>
                </a:lnTo>
                <a:lnTo>
                  <a:pt x="77622" y="93878"/>
                </a:lnTo>
                <a:lnTo>
                  <a:pt x="80695" y="89573"/>
                </a:lnTo>
                <a:lnTo>
                  <a:pt x="80695" y="78295"/>
                </a:lnTo>
                <a:lnTo>
                  <a:pt x="77622" y="73914"/>
                </a:lnTo>
                <a:lnTo>
                  <a:pt x="72419" y="71323"/>
                </a:lnTo>
                <a:close/>
              </a:path>
              <a:path w="335279" h="102234">
                <a:moveTo>
                  <a:pt x="46062" y="66294"/>
                </a:moveTo>
                <a:lnTo>
                  <a:pt x="43091" y="66404"/>
                </a:lnTo>
                <a:lnTo>
                  <a:pt x="42976" y="68465"/>
                </a:lnTo>
                <a:lnTo>
                  <a:pt x="49034" y="68465"/>
                </a:lnTo>
                <a:lnTo>
                  <a:pt x="49034" y="66404"/>
                </a:lnTo>
                <a:lnTo>
                  <a:pt x="46062" y="66294"/>
                </a:lnTo>
                <a:close/>
              </a:path>
              <a:path w="335279" h="102234">
                <a:moveTo>
                  <a:pt x="49034" y="66404"/>
                </a:moveTo>
                <a:lnTo>
                  <a:pt x="49034" y="68465"/>
                </a:lnTo>
                <a:lnTo>
                  <a:pt x="64802" y="68465"/>
                </a:lnTo>
                <a:lnTo>
                  <a:pt x="60539" y="67437"/>
                </a:lnTo>
                <a:lnTo>
                  <a:pt x="53739" y="66579"/>
                </a:lnTo>
                <a:lnTo>
                  <a:pt x="49034" y="66404"/>
                </a:lnTo>
                <a:close/>
              </a:path>
              <a:path w="335279" h="102234">
                <a:moveTo>
                  <a:pt x="49034" y="50749"/>
                </a:moveTo>
                <a:lnTo>
                  <a:pt x="42976" y="50749"/>
                </a:lnTo>
                <a:lnTo>
                  <a:pt x="42976" y="66408"/>
                </a:lnTo>
                <a:lnTo>
                  <a:pt x="46062" y="66294"/>
                </a:lnTo>
                <a:lnTo>
                  <a:pt x="49034" y="66294"/>
                </a:lnTo>
                <a:lnTo>
                  <a:pt x="49034" y="50749"/>
                </a:lnTo>
                <a:close/>
              </a:path>
              <a:path w="335279" h="102234">
                <a:moveTo>
                  <a:pt x="49034" y="66294"/>
                </a:moveTo>
                <a:lnTo>
                  <a:pt x="46062" y="66294"/>
                </a:lnTo>
                <a:lnTo>
                  <a:pt x="49034" y="66404"/>
                </a:lnTo>
                <a:close/>
              </a:path>
              <a:path w="335279" h="102234">
                <a:moveTo>
                  <a:pt x="92011" y="48463"/>
                </a:moveTo>
                <a:lnTo>
                  <a:pt x="0" y="48463"/>
                </a:lnTo>
                <a:lnTo>
                  <a:pt x="0" y="53606"/>
                </a:lnTo>
                <a:lnTo>
                  <a:pt x="42976" y="53606"/>
                </a:lnTo>
                <a:lnTo>
                  <a:pt x="42976" y="50749"/>
                </a:lnTo>
                <a:lnTo>
                  <a:pt x="92011" y="50749"/>
                </a:lnTo>
                <a:lnTo>
                  <a:pt x="92011" y="48463"/>
                </a:lnTo>
                <a:close/>
              </a:path>
              <a:path w="335279" h="102234">
                <a:moveTo>
                  <a:pt x="92011" y="50749"/>
                </a:moveTo>
                <a:lnTo>
                  <a:pt x="49034" y="50749"/>
                </a:lnTo>
                <a:lnTo>
                  <a:pt x="49034" y="53606"/>
                </a:lnTo>
                <a:lnTo>
                  <a:pt x="92011" y="53606"/>
                </a:lnTo>
                <a:lnTo>
                  <a:pt x="92011" y="50749"/>
                </a:lnTo>
                <a:close/>
              </a:path>
              <a:path w="335279" h="102234">
                <a:moveTo>
                  <a:pt x="44348" y="7658"/>
                </a:moveTo>
                <a:lnTo>
                  <a:pt x="42519" y="7658"/>
                </a:lnTo>
                <a:lnTo>
                  <a:pt x="42519" y="13716"/>
                </a:lnTo>
                <a:lnTo>
                  <a:pt x="41757" y="16294"/>
                </a:lnTo>
                <a:lnTo>
                  <a:pt x="5943" y="36004"/>
                </a:lnTo>
                <a:lnTo>
                  <a:pt x="8343" y="40919"/>
                </a:lnTo>
                <a:lnTo>
                  <a:pt x="44006" y="23241"/>
                </a:lnTo>
                <a:lnTo>
                  <a:pt x="46141" y="19320"/>
                </a:lnTo>
                <a:lnTo>
                  <a:pt x="45135" y="17449"/>
                </a:lnTo>
                <a:lnTo>
                  <a:pt x="44367" y="14401"/>
                </a:lnTo>
                <a:lnTo>
                  <a:pt x="44348" y="7658"/>
                </a:lnTo>
                <a:close/>
              </a:path>
              <a:path w="335279" h="102234">
                <a:moveTo>
                  <a:pt x="49720" y="7658"/>
                </a:moveTo>
                <a:lnTo>
                  <a:pt x="47891" y="7658"/>
                </a:lnTo>
                <a:lnTo>
                  <a:pt x="47891" y="14401"/>
                </a:lnTo>
                <a:lnTo>
                  <a:pt x="47104" y="17551"/>
                </a:lnTo>
                <a:lnTo>
                  <a:pt x="80314" y="40386"/>
                </a:lnTo>
                <a:lnTo>
                  <a:pt x="83896" y="40919"/>
                </a:lnTo>
                <a:lnTo>
                  <a:pt x="86182" y="36004"/>
                </a:lnTo>
                <a:lnTo>
                  <a:pt x="83057" y="35623"/>
                </a:lnTo>
                <a:lnTo>
                  <a:pt x="79806" y="34937"/>
                </a:lnTo>
                <a:lnTo>
                  <a:pt x="49720" y="13716"/>
                </a:lnTo>
                <a:lnTo>
                  <a:pt x="49720" y="7658"/>
                </a:lnTo>
                <a:close/>
              </a:path>
              <a:path w="335279" h="102234">
                <a:moveTo>
                  <a:pt x="47891" y="7658"/>
                </a:moveTo>
                <a:lnTo>
                  <a:pt x="44348" y="7658"/>
                </a:lnTo>
                <a:lnTo>
                  <a:pt x="44367" y="14401"/>
                </a:lnTo>
                <a:lnTo>
                  <a:pt x="45135" y="17449"/>
                </a:lnTo>
                <a:lnTo>
                  <a:pt x="46141" y="19320"/>
                </a:lnTo>
                <a:lnTo>
                  <a:pt x="47104" y="17551"/>
                </a:lnTo>
                <a:lnTo>
                  <a:pt x="47891" y="14401"/>
                </a:lnTo>
                <a:lnTo>
                  <a:pt x="47891" y="7658"/>
                </a:lnTo>
                <a:close/>
              </a:path>
              <a:path w="335279" h="102234">
                <a:moveTo>
                  <a:pt x="83781" y="4914"/>
                </a:moveTo>
                <a:lnTo>
                  <a:pt x="8572" y="4914"/>
                </a:lnTo>
                <a:lnTo>
                  <a:pt x="8572" y="10058"/>
                </a:lnTo>
                <a:lnTo>
                  <a:pt x="42519" y="10058"/>
                </a:lnTo>
                <a:lnTo>
                  <a:pt x="42519" y="7658"/>
                </a:lnTo>
                <a:lnTo>
                  <a:pt x="83781" y="7658"/>
                </a:lnTo>
                <a:lnTo>
                  <a:pt x="83781" y="4914"/>
                </a:lnTo>
                <a:close/>
              </a:path>
              <a:path w="335279" h="102234">
                <a:moveTo>
                  <a:pt x="83781" y="7658"/>
                </a:moveTo>
                <a:lnTo>
                  <a:pt x="49720" y="7658"/>
                </a:lnTo>
                <a:lnTo>
                  <a:pt x="49720" y="10058"/>
                </a:lnTo>
                <a:lnTo>
                  <a:pt x="83781" y="10058"/>
                </a:lnTo>
                <a:lnTo>
                  <a:pt x="83781" y="7658"/>
                </a:lnTo>
                <a:close/>
              </a:path>
              <a:path w="335279" h="102234">
                <a:moveTo>
                  <a:pt x="215569" y="0"/>
                </a:moveTo>
                <a:lnTo>
                  <a:pt x="209511" y="0"/>
                </a:lnTo>
                <a:lnTo>
                  <a:pt x="209511" y="61722"/>
                </a:lnTo>
                <a:lnTo>
                  <a:pt x="215569" y="61722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2"/>
                </a:lnTo>
                <a:lnTo>
                  <a:pt x="215569" y="27432"/>
                </a:lnTo>
                <a:lnTo>
                  <a:pt x="215569" y="0"/>
                </a:lnTo>
                <a:close/>
              </a:path>
              <a:path w="335279" h="102234">
                <a:moveTo>
                  <a:pt x="215569" y="27432"/>
                </a:moveTo>
                <a:lnTo>
                  <a:pt x="213969" y="27432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2"/>
                </a:lnTo>
                <a:close/>
              </a:path>
              <a:path w="335279" h="102234">
                <a:moveTo>
                  <a:pt x="231571" y="27432"/>
                </a:moveTo>
                <a:lnTo>
                  <a:pt x="215569" y="27432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2"/>
                </a:lnTo>
                <a:close/>
              </a:path>
              <a:path w="335279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79" h="102234">
                <a:moveTo>
                  <a:pt x="148132" y="6286"/>
                </a:moveTo>
                <a:lnTo>
                  <a:pt x="142189" y="6286"/>
                </a:lnTo>
                <a:lnTo>
                  <a:pt x="142189" y="53721"/>
                </a:lnTo>
                <a:lnTo>
                  <a:pt x="188252" y="53721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79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79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79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25" y="23114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68" y="35699"/>
                </a:lnTo>
                <a:lnTo>
                  <a:pt x="288156" y="27325"/>
                </a:lnTo>
                <a:lnTo>
                  <a:pt x="286842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79" h="102234">
                <a:moveTo>
                  <a:pt x="291236" y="7658"/>
                </a:moveTo>
                <a:lnTo>
                  <a:pt x="290322" y="7658"/>
                </a:lnTo>
                <a:lnTo>
                  <a:pt x="290322" y="20193"/>
                </a:lnTo>
                <a:lnTo>
                  <a:pt x="289471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402" y="52387"/>
                </a:lnTo>
                <a:lnTo>
                  <a:pt x="323227" y="51346"/>
                </a:lnTo>
                <a:lnTo>
                  <a:pt x="292074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79" h="102234">
                <a:moveTo>
                  <a:pt x="290322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42" y="24345"/>
                </a:lnTo>
                <a:lnTo>
                  <a:pt x="288156" y="27325"/>
                </a:lnTo>
                <a:lnTo>
                  <a:pt x="289471" y="24345"/>
                </a:lnTo>
                <a:lnTo>
                  <a:pt x="290322" y="20193"/>
                </a:lnTo>
                <a:lnTo>
                  <a:pt x="290322" y="7658"/>
                </a:lnTo>
                <a:close/>
              </a:path>
              <a:path w="335279" h="102234">
                <a:moveTo>
                  <a:pt x="334784" y="82181"/>
                </a:moveTo>
                <a:lnTo>
                  <a:pt x="242316" y="82181"/>
                </a:lnTo>
                <a:lnTo>
                  <a:pt x="242316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75750" y="8541346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79" h="102234">
                <a:moveTo>
                  <a:pt x="42862" y="82638"/>
                </a:moveTo>
                <a:lnTo>
                  <a:pt x="0" y="82638"/>
                </a:lnTo>
                <a:lnTo>
                  <a:pt x="0" y="87896"/>
                </a:lnTo>
                <a:lnTo>
                  <a:pt x="92468" y="87896"/>
                </a:lnTo>
                <a:lnTo>
                  <a:pt x="92468" y="84810"/>
                </a:lnTo>
                <a:lnTo>
                  <a:pt x="42862" y="84810"/>
                </a:lnTo>
                <a:lnTo>
                  <a:pt x="42862" y="82638"/>
                </a:lnTo>
                <a:close/>
              </a:path>
              <a:path w="335279" h="102234">
                <a:moveTo>
                  <a:pt x="48806" y="56692"/>
                </a:moveTo>
                <a:lnTo>
                  <a:pt x="42862" y="56692"/>
                </a:lnTo>
                <a:lnTo>
                  <a:pt x="42862" y="84810"/>
                </a:lnTo>
                <a:lnTo>
                  <a:pt x="48806" y="84810"/>
                </a:lnTo>
                <a:lnTo>
                  <a:pt x="48806" y="56692"/>
                </a:lnTo>
                <a:close/>
              </a:path>
              <a:path w="335279" h="102234">
                <a:moveTo>
                  <a:pt x="92468" y="82638"/>
                </a:moveTo>
                <a:lnTo>
                  <a:pt x="48806" y="82638"/>
                </a:lnTo>
                <a:lnTo>
                  <a:pt x="48806" y="84810"/>
                </a:lnTo>
                <a:lnTo>
                  <a:pt x="92468" y="84810"/>
                </a:lnTo>
                <a:lnTo>
                  <a:pt x="92468" y="82638"/>
                </a:lnTo>
                <a:close/>
              </a:path>
              <a:path w="335279" h="102234">
                <a:moveTo>
                  <a:pt x="43662" y="7429"/>
                </a:moveTo>
                <a:lnTo>
                  <a:pt x="42748" y="7429"/>
                </a:lnTo>
                <a:lnTo>
                  <a:pt x="42748" y="19316"/>
                </a:lnTo>
                <a:lnTo>
                  <a:pt x="41909" y="22821"/>
                </a:lnTo>
                <a:lnTo>
                  <a:pt x="10655" y="50025"/>
                </a:lnTo>
                <a:lnTo>
                  <a:pt x="4572" y="51663"/>
                </a:lnTo>
                <a:lnTo>
                  <a:pt x="7315" y="56692"/>
                </a:lnTo>
                <a:lnTo>
                  <a:pt x="41503" y="35179"/>
                </a:lnTo>
                <a:lnTo>
                  <a:pt x="45910" y="27099"/>
                </a:lnTo>
                <a:lnTo>
                  <a:pt x="44526" y="24053"/>
                </a:lnTo>
                <a:lnTo>
                  <a:pt x="43662" y="20002"/>
                </a:lnTo>
                <a:lnTo>
                  <a:pt x="43662" y="7429"/>
                </a:lnTo>
                <a:close/>
              </a:path>
              <a:path w="335279" h="102234">
                <a:moveTo>
                  <a:pt x="48920" y="7429"/>
                </a:moveTo>
                <a:lnTo>
                  <a:pt x="48120" y="7429"/>
                </a:lnTo>
                <a:lnTo>
                  <a:pt x="48120" y="20002"/>
                </a:lnTo>
                <a:lnTo>
                  <a:pt x="47269" y="24079"/>
                </a:lnTo>
                <a:lnTo>
                  <a:pt x="77571" y="54711"/>
                </a:lnTo>
                <a:lnTo>
                  <a:pt x="84467" y="56692"/>
                </a:lnTo>
                <a:lnTo>
                  <a:pt x="87210" y="51663"/>
                </a:lnTo>
                <a:lnTo>
                  <a:pt x="84315" y="51054"/>
                </a:lnTo>
                <a:lnTo>
                  <a:pt x="81152" y="50025"/>
                </a:lnTo>
                <a:lnTo>
                  <a:pt x="49783" y="22821"/>
                </a:lnTo>
                <a:lnTo>
                  <a:pt x="48920" y="19316"/>
                </a:lnTo>
                <a:lnTo>
                  <a:pt x="48920" y="7429"/>
                </a:lnTo>
                <a:close/>
              </a:path>
              <a:path w="335279" h="102234">
                <a:moveTo>
                  <a:pt x="48120" y="7429"/>
                </a:moveTo>
                <a:lnTo>
                  <a:pt x="43662" y="7429"/>
                </a:lnTo>
                <a:lnTo>
                  <a:pt x="43662" y="20002"/>
                </a:lnTo>
                <a:lnTo>
                  <a:pt x="44537" y="24079"/>
                </a:lnTo>
                <a:lnTo>
                  <a:pt x="45910" y="27099"/>
                </a:lnTo>
                <a:lnTo>
                  <a:pt x="47274" y="24053"/>
                </a:lnTo>
                <a:lnTo>
                  <a:pt x="48120" y="20002"/>
                </a:lnTo>
                <a:lnTo>
                  <a:pt x="48120" y="7429"/>
                </a:lnTo>
                <a:close/>
              </a:path>
              <a:path w="335279" h="102234">
                <a:moveTo>
                  <a:pt x="215569" y="0"/>
                </a:moveTo>
                <a:lnTo>
                  <a:pt x="209511" y="0"/>
                </a:lnTo>
                <a:lnTo>
                  <a:pt x="209511" y="61722"/>
                </a:lnTo>
                <a:lnTo>
                  <a:pt x="215569" y="61722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2"/>
                </a:lnTo>
                <a:lnTo>
                  <a:pt x="215569" y="27432"/>
                </a:lnTo>
                <a:lnTo>
                  <a:pt x="215569" y="0"/>
                </a:lnTo>
                <a:close/>
              </a:path>
              <a:path w="335279" h="102234">
                <a:moveTo>
                  <a:pt x="215569" y="27432"/>
                </a:moveTo>
                <a:lnTo>
                  <a:pt x="213969" y="27432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2"/>
                </a:lnTo>
                <a:close/>
              </a:path>
              <a:path w="335279" h="102234">
                <a:moveTo>
                  <a:pt x="231571" y="27432"/>
                </a:moveTo>
                <a:lnTo>
                  <a:pt x="215569" y="27432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2"/>
                </a:lnTo>
                <a:close/>
              </a:path>
              <a:path w="335279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79" h="102234">
                <a:moveTo>
                  <a:pt x="148132" y="6286"/>
                </a:moveTo>
                <a:lnTo>
                  <a:pt x="142189" y="6286"/>
                </a:lnTo>
                <a:lnTo>
                  <a:pt x="142189" y="53721"/>
                </a:lnTo>
                <a:lnTo>
                  <a:pt x="188252" y="53721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79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79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79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25" y="23101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68" y="35699"/>
                </a:lnTo>
                <a:lnTo>
                  <a:pt x="288156" y="27325"/>
                </a:lnTo>
                <a:lnTo>
                  <a:pt x="286842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79" h="102234">
                <a:moveTo>
                  <a:pt x="291236" y="7658"/>
                </a:moveTo>
                <a:lnTo>
                  <a:pt x="290322" y="7658"/>
                </a:lnTo>
                <a:lnTo>
                  <a:pt x="290322" y="20193"/>
                </a:lnTo>
                <a:lnTo>
                  <a:pt x="289471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402" y="52387"/>
                </a:lnTo>
                <a:lnTo>
                  <a:pt x="323227" y="51333"/>
                </a:lnTo>
                <a:lnTo>
                  <a:pt x="292074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79" h="102234">
                <a:moveTo>
                  <a:pt x="290322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42" y="24345"/>
                </a:lnTo>
                <a:lnTo>
                  <a:pt x="288156" y="27325"/>
                </a:lnTo>
                <a:lnTo>
                  <a:pt x="289471" y="24345"/>
                </a:lnTo>
                <a:lnTo>
                  <a:pt x="290322" y="20193"/>
                </a:lnTo>
                <a:lnTo>
                  <a:pt x="290322" y="7658"/>
                </a:lnTo>
                <a:close/>
              </a:path>
              <a:path w="335279" h="102234">
                <a:moveTo>
                  <a:pt x="334784" y="82181"/>
                </a:moveTo>
                <a:lnTo>
                  <a:pt x="242316" y="82181"/>
                </a:lnTo>
                <a:lnTo>
                  <a:pt x="242316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79979" y="9089237"/>
            <a:ext cx="330835" cy="102235"/>
          </a:xfrm>
          <a:custGeom>
            <a:avLst/>
            <a:gdLst/>
            <a:ahLst/>
            <a:cxnLst/>
            <a:rect l="l" t="t" r="r" b="b"/>
            <a:pathLst>
              <a:path w="330834" h="102234">
                <a:moveTo>
                  <a:pt x="81724" y="0"/>
                </a:moveTo>
                <a:lnTo>
                  <a:pt x="75666" y="0"/>
                </a:lnTo>
                <a:lnTo>
                  <a:pt x="75666" y="101841"/>
                </a:lnTo>
                <a:lnTo>
                  <a:pt x="81724" y="101841"/>
                </a:lnTo>
                <a:lnTo>
                  <a:pt x="81724" y="47091"/>
                </a:lnTo>
                <a:lnTo>
                  <a:pt x="77495" y="47091"/>
                </a:lnTo>
                <a:lnTo>
                  <a:pt x="77495" y="41833"/>
                </a:lnTo>
                <a:lnTo>
                  <a:pt x="81724" y="41833"/>
                </a:lnTo>
                <a:lnTo>
                  <a:pt x="81724" y="0"/>
                </a:lnTo>
                <a:close/>
              </a:path>
              <a:path w="330834" h="102234">
                <a:moveTo>
                  <a:pt x="58178" y="2514"/>
                </a:moveTo>
                <a:lnTo>
                  <a:pt x="52463" y="2514"/>
                </a:lnTo>
                <a:lnTo>
                  <a:pt x="52463" y="96354"/>
                </a:lnTo>
                <a:lnTo>
                  <a:pt x="58178" y="96354"/>
                </a:lnTo>
                <a:lnTo>
                  <a:pt x="58178" y="47091"/>
                </a:lnTo>
                <a:lnTo>
                  <a:pt x="56235" y="47091"/>
                </a:lnTo>
                <a:lnTo>
                  <a:pt x="56235" y="41833"/>
                </a:lnTo>
                <a:lnTo>
                  <a:pt x="58178" y="41833"/>
                </a:lnTo>
                <a:lnTo>
                  <a:pt x="58178" y="2514"/>
                </a:lnTo>
                <a:close/>
              </a:path>
              <a:path w="330834" h="102234">
                <a:moveTo>
                  <a:pt x="58178" y="41833"/>
                </a:moveTo>
                <a:lnTo>
                  <a:pt x="56235" y="41833"/>
                </a:lnTo>
                <a:lnTo>
                  <a:pt x="56235" y="47091"/>
                </a:lnTo>
                <a:lnTo>
                  <a:pt x="58178" y="47091"/>
                </a:lnTo>
                <a:lnTo>
                  <a:pt x="58178" y="41833"/>
                </a:lnTo>
                <a:close/>
              </a:path>
              <a:path w="330834" h="102234">
                <a:moveTo>
                  <a:pt x="75666" y="41833"/>
                </a:moveTo>
                <a:lnTo>
                  <a:pt x="58178" y="41833"/>
                </a:lnTo>
                <a:lnTo>
                  <a:pt x="58178" y="47091"/>
                </a:lnTo>
                <a:lnTo>
                  <a:pt x="75666" y="47091"/>
                </a:lnTo>
                <a:lnTo>
                  <a:pt x="75666" y="41833"/>
                </a:lnTo>
                <a:close/>
              </a:path>
              <a:path w="330834" h="102234">
                <a:moveTo>
                  <a:pt x="81724" y="41833"/>
                </a:moveTo>
                <a:lnTo>
                  <a:pt x="77495" y="41833"/>
                </a:lnTo>
                <a:lnTo>
                  <a:pt x="77495" y="47091"/>
                </a:lnTo>
                <a:lnTo>
                  <a:pt x="81724" y="47091"/>
                </a:lnTo>
                <a:lnTo>
                  <a:pt x="81724" y="41833"/>
                </a:lnTo>
                <a:close/>
              </a:path>
              <a:path w="330834" h="102234">
                <a:moveTo>
                  <a:pt x="37947" y="12687"/>
                </a:moveTo>
                <a:lnTo>
                  <a:pt x="0" y="12687"/>
                </a:lnTo>
                <a:lnTo>
                  <a:pt x="0" y="75437"/>
                </a:lnTo>
                <a:lnTo>
                  <a:pt x="11849" y="75437"/>
                </a:lnTo>
                <a:lnTo>
                  <a:pt x="16789" y="75361"/>
                </a:lnTo>
                <a:lnTo>
                  <a:pt x="44529" y="72351"/>
                </a:lnTo>
                <a:lnTo>
                  <a:pt x="6057" y="72351"/>
                </a:lnTo>
                <a:lnTo>
                  <a:pt x="6057" y="17830"/>
                </a:lnTo>
                <a:lnTo>
                  <a:pt x="37947" y="17830"/>
                </a:lnTo>
                <a:lnTo>
                  <a:pt x="37947" y="12687"/>
                </a:lnTo>
                <a:close/>
              </a:path>
              <a:path w="330834" h="102234">
                <a:moveTo>
                  <a:pt x="44234" y="66979"/>
                </a:moveTo>
                <a:lnTo>
                  <a:pt x="11772" y="70180"/>
                </a:lnTo>
                <a:lnTo>
                  <a:pt x="6057" y="70180"/>
                </a:lnTo>
                <a:lnTo>
                  <a:pt x="6057" y="72351"/>
                </a:lnTo>
                <a:lnTo>
                  <a:pt x="44529" y="72351"/>
                </a:lnTo>
                <a:lnTo>
                  <a:pt x="45034" y="72237"/>
                </a:lnTo>
                <a:lnTo>
                  <a:pt x="44234" y="66979"/>
                </a:lnTo>
                <a:close/>
              </a:path>
              <a:path w="330834" h="102234">
                <a:moveTo>
                  <a:pt x="211340" y="0"/>
                </a:moveTo>
                <a:lnTo>
                  <a:pt x="205282" y="0"/>
                </a:lnTo>
                <a:lnTo>
                  <a:pt x="205282" y="61721"/>
                </a:lnTo>
                <a:lnTo>
                  <a:pt x="211340" y="61721"/>
                </a:lnTo>
                <a:lnTo>
                  <a:pt x="211340" y="32689"/>
                </a:lnTo>
                <a:lnTo>
                  <a:pt x="209740" y="32689"/>
                </a:lnTo>
                <a:lnTo>
                  <a:pt x="209740" y="27432"/>
                </a:lnTo>
                <a:lnTo>
                  <a:pt x="211340" y="27432"/>
                </a:lnTo>
                <a:lnTo>
                  <a:pt x="211340" y="0"/>
                </a:lnTo>
                <a:close/>
              </a:path>
              <a:path w="330834" h="102234">
                <a:moveTo>
                  <a:pt x="211340" y="27432"/>
                </a:moveTo>
                <a:lnTo>
                  <a:pt x="209740" y="27432"/>
                </a:lnTo>
                <a:lnTo>
                  <a:pt x="209740" y="32689"/>
                </a:lnTo>
                <a:lnTo>
                  <a:pt x="211340" y="32689"/>
                </a:lnTo>
                <a:lnTo>
                  <a:pt x="211340" y="27432"/>
                </a:lnTo>
                <a:close/>
              </a:path>
              <a:path w="330834" h="102234">
                <a:moveTo>
                  <a:pt x="227342" y="27432"/>
                </a:moveTo>
                <a:lnTo>
                  <a:pt x="211340" y="27432"/>
                </a:lnTo>
                <a:lnTo>
                  <a:pt x="211340" y="32689"/>
                </a:lnTo>
                <a:lnTo>
                  <a:pt x="227342" y="32689"/>
                </a:lnTo>
                <a:lnTo>
                  <a:pt x="227342" y="27432"/>
                </a:lnTo>
                <a:close/>
              </a:path>
              <a:path w="330834" h="102234">
                <a:moveTo>
                  <a:pt x="211340" y="67665"/>
                </a:moveTo>
                <a:lnTo>
                  <a:pt x="146303" y="67665"/>
                </a:lnTo>
                <a:lnTo>
                  <a:pt x="146303" y="72809"/>
                </a:lnTo>
                <a:lnTo>
                  <a:pt x="205282" y="72809"/>
                </a:lnTo>
                <a:lnTo>
                  <a:pt x="205282" y="101841"/>
                </a:lnTo>
                <a:lnTo>
                  <a:pt x="211340" y="101841"/>
                </a:lnTo>
                <a:lnTo>
                  <a:pt x="211340" y="67665"/>
                </a:lnTo>
                <a:close/>
              </a:path>
              <a:path w="330834" h="102234">
                <a:moveTo>
                  <a:pt x="143903" y="6286"/>
                </a:moveTo>
                <a:lnTo>
                  <a:pt x="137960" y="6286"/>
                </a:lnTo>
                <a:lnTo>
                  <a:pt x="137960" y="53720"/>
                </a:lnTo>
                <a:lnTo>
                  <a:pt x="184023" y="53720"/>
                </a:lnTo>
                <a:lnTo>
                  <a:pt x="184023" y="48691"/>
                </a:lnTo>
                <a:lnTo>
                  <a:pt x="143903" y="48691"/>
                </a:lnTo>
                <a:lnTo>
                  <a:pt x="143903" y="28803"/>
                </a:lnTo>
                <a:lnTo>
                  <a:pt x="184023" y="28803"/>
                </a:lnTo>
                <a:lnTo>
                  <a:pt x="184023" y="23660"/>
                </a:lnTo>
                <a:lnTo>
                  <a:pt x="143903" y="23660"/>
                </a:lnTo>
                <a:lnTo>
                  <a:pt x="143903" y="6286"/>
                </a:lnTo>
                <a:close/>
              </a:path>
              <a:path w="330834" h="102234">
                <a:moveTo>
                  <a:pt x="184023" y="28803"/>
                </a:moveTo>
                <a:lnTo>
                  <a:pt x="178079" y="28803"/>
                </a:lnTo>
                <a:lnTo>
                  <a:pt x="178079" y="48691"/>
                </a:lnTo>
                <a:lnTo>
                  <a:pt x="184023" y="48691"/>
                </a:lnTo>
                <a:lnTo>
                  <a:pt x="184023" y="28803"/>
                </a:lnTo>
                <a:close/>
              </a:path>
              <a:path w="330834" h="102234">
                <a:moveTo>
                  <a:pt x="184023" y="6286"/>
                </a:moveTo>
                <a:lnTo>
                  <a:pt x="178079" y="6286"/>
                </a:lnTo>
                <a:lnTo>
                  <a:pt x="178079" y="23660"/>
                </a:lnTo>
                <a:lnTo>
                  <a:pt x="184023" y="23660"/>
                </a:lnTo>
                <a:lnTo>
                  <a:pt x="184023" y="6286"/>
                </a:lnTo>
                <a:close/>
              </a:path>
              <a:path w="330834" h="102234">
                <a:moveTo>
                  <a:pt x="281749" y="7658"/>
                </a:moveTo>
                <a:lnTo>
                  <a:pt x="280835" y="7658"/>
                </a:lnTo>
                <a:lnTo>
                  <a:pt x="280835" y="19507"/>
                </a:lnTo>
                <a:lnTo>
                  <a:pt x="279996" y="23101"/>
                </a:lnTo>
                <a:lnTo>
                  <a:pt x="249059" y="51244"/>
                </a:lnTo>
                <a:lnTo>
                  <a:pt x="243001" y="52920"/>
                </a:lnTo>
                <a:lnTo>
                  <a:pt x="245859" y="58064"/>
                </a:lnTo>
                <a:lnTo>
                  <a:pt x="279539" y="35699"/>
                </a:lnTo>
                <a:lnTo>
                  <a:pt x="283927" y="27325"/>
                </a:lnTo>
                <a:lnTo>
                  <a:pt x="282613" y="24345"/>
                </a:lnTo>
                <a:lnTo>
                  <a:pt x="281749" y="20193"/>
                </a:lnTo>
                <a:lnTo>
                  <a:pt x="281749" y="7658"/>
                </a:lnTo>
                <a:close/>
              </a:path>
              <a:path w="330834" h="102234">
                <a:moveTo>
                  <a:pt x="287007" y="7658"/>
                </a:moveTo>
                <a:lnTo>
                  <a:pt x="286092" y="7658"/>
                </a:lnTo>
                <a:lnTo>
                  <a:pt x="286092" y="20193"/>
                </a:lnTo>
                <a:lnTo>
                  <a:pt x="285242" y="24345"/>
                </a:lnTo>
                <a:lnTo>
                  <a:pt x="315353" y="55930"/>
                </a:lnTo>
                <a:lnTo>
                  <a:pt x="322097" y="58064"/>
                </a:lnTo>
                <a:lnTo>
                  <a:pt x="325069" y="52920"/>
                </a:lnTo>
                <a:lnTo>
                  <a:pt x="322173" y="52387"/>
                </a:lnTo>
                <a:lnTo>
                  <a:pt x="318998" y="51333"/>
                </a:lnTo>
                <a:lnTo>
                  <a:pt x="287845" y="23088"/>
                </a:lnTo>
                <a:lnTo>
                  <a:pt x="287007" y="19507"/>
                </a:lnTo>
                <a:lnTo>
                  <a:pt x="287007" y="7658"/>
                </a:lnTo>
                <a:close/>
              </a:path>
              <a:path w="330834" h="102234">
                <a:moveTo>
                  <a:pt x="286092" y="7658"/>
                </a:moveTo>
                <a:lnTo>
                  <a:pt x="281749" y="7658"/>
                </a:lnTo>
                <a:lnTo>
                  <a:pt x="281749" y="20193"/>
                </a:lnTo>
                <a:lnTo>
                  <a:pt x="282613" y="24345"/>
                </a:lnTo>
                <a:lnTo>
                  <a:pt x="283927" y="27325"/>
                </a:lnTo>
                <a:lnTo>
                  <a:pt x="285242" y="24345"/>
                </a:lnTo>
                <a:lnTo>
                  <a:pt x="286092" y="20193"/>
                </a:lnTo>
                <a:lnTo>
                  <a:pt x="286092" y="7658"/>
                </a:lnTo>
                <a:close/>
              </a:path>
              <a:path w="330834" h="102234">
                <a:moveTo>
                  <a:pt x="330555" y="82181"/>
                </a:moveTo>
                <a:lnTo>
                  <a:pt x="238086" y="82181"/>
                </a:lnTo>
                <a:lnTo>
                  <a:pt x="238086" y="87325"/>
                </a:lnTo>
                <a:lnTo>
                  <a:pt x="330555" y="87325"/>
                </a:lnTo>
                <a:lnTo>
                  <a:pt x="330555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493650" y="9099639"/>
            <a:ext cx="175221" cy="8481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493650" y="8823959"/>
            <a:ext cx="175221" cy="8629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495136" y="8550262"/>
            <a:ext cx="173736" cy="8629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483642" y="8218957"/>
            <a:ext cx="198310" cy="10184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004125" y="8550262"/>
            <a:ext cx="173735" cy="8629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4002625" y="8823959"/>
            <a:ext cx="175221" cy="8629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003718" y="9098153"/>
            <a:ext cx="174193" cy="8629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3993367" y="8218843"/>
            <a:ext cx="187794" cy="102069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8612340" y="7825270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5">
                <a:moveTo>
                  <a:pt x="96266" y="0"/>
                </a:moveTo>
                <a:lnTo>
                  <a:pt x="89535" y="0"/>
                </a:lnTo>
                <a:lnTo>
                  <a:pt x="89535" y="113157"/>
                </a:lnTo>
                <a:lnTo>
                  <a:pt x="96266" y="113157"/>
                </a:lnTo>
                <a:lnTo>
                  <a:pt x="96266" y="0"/>
                </a:lnTo>
                <a:close/>
              </a:path>
              <a:path w="492125" h="113665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92125" h="113665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4"/>
                </a:lnTo>
                <a:lnTo>
                  <a:pt x="0" y="84582"/>
                </a:lnTo>
                <a:lnTo>
                  <a:pt x="4318" y="89789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92125" h="113665">
                <a:moveTo>
                  <a:pt x="32512" y="17018"/>
                </a:moveTo>
                <a:lnTo>
                  <a:pt x="31242" y="17018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32"/>
                </a:lnTo>
                <a:lnTo>
                  <a:pt x="48272" y="75057"/>
                </a:lnTo>
                <a:lnTo>
                  <a:pt x="40741" y="64897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9"/>
                </a:lnTo>
                <a:lnTo>
                  <a:pt x="32512" y="17018"/>
                </a:lnTo>
                <a:close/>
              </a:path>
              <a:path w="492125" h="113665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8"/>
                </a:lnTo>
                <a:close/>
              </a:path>
              <a:path w="492125" h="113665">
                <a:moveTo>
                  <a:pt x="67056" y="41783"/>
                </a:moveTo>
                <a:lnTo>
                  <a:pt x="45847" y="41783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92125" h="113665">
                <a:moveTo>
                  <a:pt x="73533" y="41783"/>
                </a:moveTo>
                <a:lnTo>
                  <a:pt x="69469" y="41783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92125" h="113665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92125" h="113665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92125" h="113665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92125" h="113665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92125" h="113665">
                <a:moveTo>
                  <a:pt x="172085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5" y="79756"/>
                </a:lnTo>
                <a:lnTo>
                  <a:pt x="172085" y="58801"/>
                </a:lnTo>
                <a:close/>
              </a:path>
              <a:path w="492125" h="113665">
                <a:moveTo>
                  <a:pt x="207137" y="76962"/>
                </a:moveTo>
                <a:lnTo>
                  <a:pt x="172085" y="76962"/>
                </a:lnTo>
                <a:lnTo>
                  <a:pt x="172085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92125" h="113665">
                <a:moveTo>
                  <a:pt x="219837" y="55626"/>
                </a:moveTo>
                <a:lnTo>
                  <a:pt x="117602" y="55626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7" y="58801"/>
                </a:lnTo>
                <a:lnTo>
                  <a:pt x="219837" y="55626"/>
                </a:lnTo>
                <a:close/>
              </a:path>
              <a:path w="492125" h="113665">
                <a:moveTo>
                  <a:pt x="219837" y="58801"/>
                </a:moveTo>
                <a:lnTo>
                  <a:pt x="172085" y="58801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1"/>
                </a:lnTo>
                <a:close/>
              </a:path>
              <a:path w="492125" h="113665">
                <a:moveTo>
                  <a:pt x="146177" y="37211"/>
                </a:moveTo>
                <a:lnTo>
                  <a:pt x="127635" y="37211"/>
                </a:lnTo>
                <a:lnTo>
                  <a:pt x="127635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1"/>
                </a:lnTo>
                <a:close/>
              </a:path>
              <a:path w="492125" h="113665">
                <a:moveTo>
                  <a:pt x="153035" y="6985"/>
                </a:moveTo>
                <a:lnTo>
                  <a:pt x="146177" y="6985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5"/>
                </a:lnTo>
                <a:close/>
              </a:path>
              <a:path w="492125" h="113665">
                <a:moveTo>
                  <a:pt x="184404" y="37211"/>
                </a:moveTo>
                <a:lnTo>
                  <a:pt x="153035" y="37211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1"/>
                </a:lnTo>
                <a:close/>
              </a:path>
              <a:path w="492125" h="113665">
                <a:moveTo>
                  <a:pt x="191008" y="6985"/>
                </a:moveTo>
                <a:lnTo>
                  <a:pt x="184404" y="6985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5"/>
                </a:lnTo>
                <a:close/>
              </a:path>
              <a:path w="492125" h="113665">
                <a:moveTo>
                  <a:pt x="209550" y="37211"/>
                </a:moveTo>
                <a:lnTo>
                  <a:pt x="191008" y="37211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92125" h="113665">
                <a:moveTo>
                  <a:pt x="209804" y="3810"/>
                </a:moveTo>
                <a:lnTo>
                  <a:pt x="127508" y="3810"/>
                </a:lnTo>
                <a:lnTo>
                  <a:pt x="127508" y="9652"/>
                </a:lnTo>
                <a:lnTo>
                  <a:pt x="146177" y="9652"/>
                </a:lnTo>
                <a:lnTo>
                  <a:pt x="146177" y="6985"/>
                </a:lnTo>
                <a:lnTo>
                  <a:pt x="209804" y="6985"/>
                </a:lnTo>
                <a:lnTo>
                  <a:pt x="209804" y="3810"/>
                </a:lnTo>
                <a:close/>
              </a:path>
              <a:path w="492125" h="113665">
                <a:moveTo>
                  <a:pt x="184404" y="6985"/>
                </a:moveTo>
                <a:lnTo>
                  <a:pt x="153035" y="6985"/>
                </a:lnTo>
                <a:lnTo>
                  <a:pt x="153035" y="9652"/>
                </a:lnTo>
                <a:lnTo>
                  <a:pt x="184404" y="9652"/>
                </a:lnTo>
                <a:lnTo>
                  <a:pt x="184404" y="6985"/>
                </a:lnTo>
                <a:close/>
              </a:path>
              <a:path w="492125" h="113665">
                <a:moveTo>
                  <a:pt x="209804" y="6985"/>
                </a:moveTo>
                <a:lnTo>
                  <a:pt x="191008" y="6985"/>
                </a:lnTo>
                <a:lnTo>
                  <a:pt x="191008" y="9652"/>
                </a:lnTo>
                <a:lnTo>
                  <a:pt x="209804" y="9652"/>
                </a:lnTo>
                <a:lnTo>
                  <a:pt x="209804" y="6985"/>
                </a:lnTo>
                <a:close/>
              </a:path>
              <a:path w="492125" h="113665">
                <a:moveTo>
                  <a:pt x="300228" y="10414"/>
                </a:moveTo>
                <a:lnTo>
                  <a:pt x="299212" y="10414"/>
                </a:lnTo>
                <a:lnTo>
                  <a:pt x="299111" y="38773"/>
                </a:lnTo>
                <a:lnTo>
                  <a:pt x="298335" y="43281"/>
                </a:lnTo>
                <a:lnTo>
                  <a:pt x="276263" y="78384"/>
                </a:lnTo>
                <a:lnTo>
                  <a:pt x="268986" y="83058"/>
                </a:lnTo>
                <a:lnTo>
                  <a:pt x="273177" y="88519"/>
                </a:lnTo>
                <a:lnTo>
                  <a:pt x="300355" y="55841"/>
                </a:lnTo>
                <a:lnTo>
                  <a:pt x="302606" y="48651"/>
                </a:lnTo>
                <a:lnTo>
                  <a:pt x="301117" y="44107"/>
                </a:lnTo>
                <a:lnTo>
                  <a:pt x="300254" y="38773"/>
                </a:lnTo>
                <a:lnTo>
                  <a:pt x="300228" y="10414"/>
                </a:lnTo>
                <a:close/>
              </a:path>
              <a:path w="492125" h="113665">
                <a:moveTo>
                  <a:pt x="305816" y="10414"/>
                </a:moveTo>
                <a:lnTo>
                  <a:pt x="304800" y="10414"/>
                </a:lnTo>
                <a:lnTo>
                  <a:pt x="304800" y="38773"/>
                </a:lnTo>
                <a:lnTo>
                  <a:pt x="303911" y="44488"/>
                </a:lnTo>
                <a:lnTo>
                  <a:pt x="323888" y="81114"/>
                </a:lnTo>
                <a:lnTo>
                  <a:pt x="331724" y="86233"/>
                </a:lnTo>
                <a:lnTo>
                  <a:pt x="336042" y="80772"/>
                </a:lnTo>
                <a:lnTo>
                  <a:pt x="332397" y="78905"/>
                </a:lnTo>
                <a:lnTo>
                  <a:pt x="328777" y="76301"/>
                </a:lnTo>
                <a:lnTo>
                  <a:pt x="306679" y="42824"/>
                </a:lnTo>
                <a:lnTo>
                  <a:pt x="305860" y="38188"/>
                </a:lnTo>
                <a:lnTo>
                  <a:pt x="305816" y="10414"/>
                </a:lnTo>
                <a:close/>
              </a:path>
              <a:path w="492125" h="113665">
                <a:moveTo>
                  <a:pt x="304800" y="10414"/>
                </a:moveTo>
                <a:lnTo>
                  <a:pt x="300228" y="10414"/>
                </a:lnTo>
                <a:lnTo>
                  <a:pt x="300254" y="38773"/>
                </a:lnTo>
                <a:lnTo>
                  <a:pt x="301117" y="44107"/>
                </a:lnTo>
                <a:lnTo>
                  <a:pt x="302606" y="48651"/>
                </a:lnTo>
                <a:lnTo>
                  <a:pt x="303911" y="44488"/>
                </a:lnTo>
                <a:lnTo>
                  <a:pt x="304800" y="38773"/>
                </a:lnTo>
                <a:lnTo>
                  <a:pt x="304800" y="10414"/>
                </a:lnTo>
                <a:close/>
              </a:path>
              <a:path w="492125" h="113665">
                <a:moveTo>
                  <a:pt x="356107" y="0"/>
                </a:moveTo>
                <a:lnTo>
                  <a:pt x="349250" y="0"/>
                </a:lnTo>
                <a:lnTo>
                  <a:pt x="349250" y="113157"/>
                </a:lnTo>
                <a:lnTo>
                  <a:pt x="356107" y="113157"/>
                </a:lnTo>
                <a:lnTo>
                  <a:pt x="356107" y="53086"/>
                </a:lnTo>
                <a:lnTo>
                  <a:pt x="354330" y="53086"/>
                </a:lnTo>
                <a:lnTo>
                  <a:pt x="354330" y="47244"/>
                </a:lnTo>
                <a:lnTo>
                  <a:pt x="356107" y="47244"/>
                </a:lnTo>
                <a:lnTo>
                  <a:pt x="356107" y="0"/>
                </a:lnTo>
                <a:close/>
              </a:path>
              <a:path w="492125" h="113665">
                <a:moveTo>
                  <a:pt x="356107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56107" y="53086"/>
                </a:lnTo>
                <a:lnTo>
                  <a:pt x="356107" y="47244"/>
                </a:lnTo>
                <a:close/>
              </a:path>
              <a:path w="492125" h="113665">
                <a:moveTo>
                  <a:pt x="375920" y="47244"/>
                </a:moveTo>
                <a:lnTo>
                  <a:pt x="356107" y="47244"/>
                </a:lnTo>
                <a:lnTo>
                  <a:pt x="356107" y="53086"/>
                </a:lnTo>
                <a:lnTo>
                  <a:pt x="375920" y="53086"/>
                </a:lnTo>
                <a:lnTo>
                  <a:pt x="375920" y="47244"/>
                </a:lnTo>
                <a:close/>
              </a:path>
              <a:path w="492125" h="113665">
                <a:moveTo>
                  <a:pt x="473964" y="0"/>
                </a:moveTo>
                <a:lnTo>
                  <a:pt x="467233" y="0"/>
                </a:lnTo>
                <a:lnTo>
                  <a:pt x="467233" y="67564"/>
                </a:lnTo>
                <a:lnTo>
                  <a:pt x="473964" y="67564"/>
                </a:lnTo>
                <a:lnTo>
                  <a:pt x="473964" y="48387"/>
                </a:lnTo>
                <a:lnTo>
                  <a:pt x="472059" y="48387"/>
                </a:lnTo>
                <a:lnTo>
                  <a:pt x="472059" y="42418"/>
                </a:lnTo>
                <a:lnTo>
                  <a:pt x="473964" y="42418"/>
                </a:lnTo>
                <a:lnTo>
                  <a:pt x="473964" y="24511"/>
                </a:lnTo>
                <a:lnTo>
                  <a:pt x="472059" y="24511"/>
                </a:lnTo>
                <a:lnTo>
                  <a:pt x="472059" y="18669"/>
                </a:lnTo>
                <a:lnTo>
                  <a:pt x="473964" y="18669"/>
                </a:lnTo>
                <a:lnTo>
                  <a:pt x="473964" y="0"/>
                </a:lnTo>
                <a:close/>
              </a:path>
              <a:path w="492125" h="113665">
                <a:moveTo>
                  <a:pt x="473964" y="42418"/>
                </a:moveTo>
                <a:lnTo>
                  <a:pt x="472059" y="42418"/>
                </a:lnTo>
                <a:lnTo>
                  <a:pt x="472059" y="48387"/>
                </a:lnTo>
                <a:lnTo>
                  <a:pt x="473964" y="48387"/>
                </a:lnTo>
                <a:lnTo>
                  <a:pt x="473964" y="42418"/>
                </a:lnTo>
                <a:close/>
              </a:path>
              <a:path w="492125" h="113665">
                <a:moveTo>
                  <a:pt x="491617" y="42418"/>
                </a:moveTo>
                <a:lnTo>
                  <a:pt x="473964" y="42418"/>
                </a:lnTo>
                <a:lnTo>
                  <a:pt x="473964" y="48387"/>
                </a:lnTo>
                <a:lnTo>
                  <a:pt x="491617" y="48387"/>
                </a:lnTo>
                <a:lnTo>
                  <a:pt x="491617" y="42418"/>
                </a:lnTo>
                <a:close/>
              </a:path>
              <a:path w="492125" h="113665">
                <a:moveTo>
                  <a:pt x="473964" y="18669"/>
                </a:moveTo>
                <a:lnTo>
                  <a:pt x="472059" y="18669"/>
                </a:lnTo>
                <a:lnTo>
                  <a:pt x="472059" y="24511"/>
                </a:lnTo>
                <a:lnTo>
                  <a:pt x="473964" y="24511"/>
                </a:lnTo>
                <a:lnTo>
                  <a:pt x="473964" y="18669"/>
                </a:lnTo>
                <a:close/>
              </a:path>
              <a:path w="492125" h="113665">
                <a:moveTo>
                  <a:pt x="491617" y="18669"/>
                </a:moveTo>
                <a:lnTo>
                  <a:pt x="473964" y="18669"/>
                </a:lnTo>
                <a:lnTo>
                  <a:pt x="473964" y="24511"/>
                </a:lnTo>
                <a:lnTo>
                  <a:pt x="491617" y="24511"/>
                </a:lnTo>
                <a:lnTo>
                  <a:pt x="491617" y="18669"/>
                </a:lnTo>
                <a:close/>
              </a:path>
              <a:path w="492125" h="113665">
                <a:moveTo>
                  <a:pt x="424129" y="6985"/>
                </a:moveTo>
                <a:lnTo>
                  <a:pt x="412953" y="6985"/>
                </a:lnTo>
                <a:lnTo>
                  <a:pt x="408025" y="8102"/>
                </a:lnTo>
                <a:lnTo>
                  <a:pt x="399300" y="12598"/>
                </a:lnTo>
                <a:lnTo>
                  <a:pt x="395897" y="15659"/>
                </a:lnTo>
                <a:lnTo>
                  <a:pt x="390982" y="23456"/>
                </a:lnTo>
                <a:lnTo>
                  <a:pt x="389763" y="28028"/>
                </a:lnTo>
                <a:lnTo>
                  <a:pt x="389763" y="38519"/>
                </a:lnTo>
                <a:lnTo>
                  <a:pt x="412953" y="59436"/>
                </a:lnTo>
                <a:lnTo>
                  <a:pt x="424129" y="59436"/>
                </a:lnTo>
                <a:lnTo>
                  <a:pt x="429133" y="58331"/>
                </a:lnTo>
                <a:lnTo>
                  <a:pt x="437769" y="53936"/>
                </a:lnTo>
                <a:lnTo>
                  <a:pt x="438008" y="53721"/>
                </a:lnTo>
                <a:lnTo>
                  <a:pt x="414223" y="53721"/>
                </a:lnTo>
                <a:lnTo>
                  <a:pt x="410438" y="52832"/>
                </a:lnTo>
                <a:lnTo>
                  <a:pt x="403745" y="49276"/>
                </a:lnTo>
                <a:lnTo>
                  <a:pt x="401129" y="46837"/>
                </a:lnTo>
                <a:lnTo>
                  <a:pt x="397319" y="40665"/>
                </a:lnTo>
                <a:lnTo>
                  <a:pt x="396367" y="37172"/>
                </a:lnTo>
                <a:lnTo>
                  <a:pt x="396367" y="29375"/>
                </a:lnTo>
                <a:lnTo>
                  <a:pt x="414223" y="12827"/>
                </a:lnTo>
                <a:lnTo>
                  <a:pt x="438021" y="12827"/>
                </a:lnTo>
                <a:lnTo>
                  <a:pt x="437769" y="12598"/>
                </a:lnTo>
                <a:lnTo>
                  <a:pt x="429133" y="8102"/>
                </a:lnTo>
                <a:lnTo>
                  <a:pt x="424129" y="6985"/>
                </a:lnTo>
                <a:close/>
              </a:path>
              <a:path w="492125" h="113665">
                <a:moveTo>
                  <a:pt x="438021" y="12827"/>
                </a:moveTo>
                <a:lnTo>
                  <a:pt x="422783" y="12827"/>
                </a:lnTo>
                <a:lnTo>
                  <a:pt x="426605" y="13716"/>
                </a:lnTo>
                <a:lnTo>
                  <a:pt x="433298" y="17272"/>
                </a:lnTo>
                <a:lnTo>
                  <a:pt x="435940" y="19710"/>
                </a:lnTo>
                <a:lnTo>
                  <a:pt x="439839" y="25882"/>
                </a:lnTo>
                <a:lnTo>
                  <a:pt x="440817" y="29375"/>
                </a:lnTo>
                <a:lnTo>
                  <a:pt x="440817" y="37172"/>
                </a:lnTo>
                <a:lnTo>
                  <a:pt x="422783" y="53721"/>
                </a:lnTo>
                <a:lnTo>
                  <a:pt x="438008" y="53721"/>
                </a:lnTo>
                <a:lnTo>
                  <a:pt x="441147" y="50888"/>
                </a:lnTo>
                <a:lnTo>
                  <a:pt x="446062" y="43091"/>
                </a:lnTo>
                <a:lnTo>
                  <a:pt x="447294" y="38519"/>
                </a:lnTo>
                <a:lnTo>
                  <a:pt x="447294" y="28028"/>
                </a:lnTo>
                <a:lnTo>
                  <a:pt x="446062" y="23456"/>
                </a:lnTo>
                <a:lnTo>
                  <a:pt x="441147" y="15659"/>
                </a:lnTo>
                <a:lnTo>
                  <a:pt x="438021" y="12827"/>
                </a:lnTo>
                <a:close/>
              </a:path>
              <a:path w="492125" h="113665">
                <a:moveTo>
                  <a:pt x="446024" y="71882"/>
                </a:moveTo>
                <a:lnTo>
                  <a:pt x="430860" y="71882"/>
                </a:lnTo>
                <a:lnTo>
                  <a:pt x="424370" y="72682"/>
                </a:lnTo>
                <a:lnTo>
                  <a:pt x="413448" y="75907"/>
                </a:lnTo>
                <a:lnTo>
                  <a:pt x="409257" y="78232"/>
                </a:lnTo>
                <a:lnTo>
                  <a:pt x="403415" y="84328"/>
                </a:lnTo>
                <a:lnTo>
                  <a:pt x="401955" y="88049"/>
                </a:lnTo>
                <a:lnTo>
                  <a:pt x="401955" y="96685"/>
                </a:lnTo>
                <a:lnTo>
                  <a:pt x="430860" y="112776"/>
                </a:lnTo>
                <a:lnTo>
                  <a:pt x="446024" y="112776"/>
                </a:lnTo>
                <a:lnTo>
                  <a:pt x="452564" y="111975"/>
                </a:lnTo>
                <a:lnTo>
                  <a:pt x="463486" y="108750"/>
                </a:lnTo>
                <a:lnTo>
                  <a:pt x="466303" y="107188"/>
                </a:lnTo>
                <a:lnTo>
                  <a:pt x="432384" y="107188"/>
                </a:lnTo>
                <a:lnTo>
                  <a:pt x="427139" y="106591"/>
                </a:lnTo>
                <a:lnTo>
                  <a:pt x="418160" y="104216"/>
                </a:lnTo>
                <a:lnTo>
                  <a:pt x="414693" y="102514"/>
                </a:lnTo>
                <a:lnTo>
                  <a:pt x="409778" y="98018"/>
                </a:lnTo>
                <a:lnTo>
                  <a:pt x="408559" y="95415"/>
                </a:lnTo>
                <a:lnTo>
                  <a:pt x="408559" y="89319"/>
                </a:lnTo>
                <a:lnTo>
                  <a:pt x="432384" y="77470"/>
                </a:lnTo>
                <a:lnTo>
                  <a:pt x="466303" y="77470"/>
                </a:lnTo>
                <a:lnTo>
                  <a:pt x="463486" y="75907"/>
                </a:lnTo>
                <a:lnTo>
                  <a:pt x="452564" y="72682"/>
                </a:lnTo>
                <a:lnTo>
                  <a:pt x="446024" y="71882"/>
                </a:lnTo>
                <a:close/>
              </a:path>
              <a:path w="492125" h="113665">
                <a:moveTo>
                  <a:pt x="466303" y="77470"/>
                </a:moveTo>
                <a:lnTo>
                  <a:pt x="444500" y="77470"/>
                </a:lnTo>
                <a:lnTo>
                  <a:pt x="449808" y="78079"/>
                </a:lnTo>
                <a:lnTo>
                  <a:pt x="458863" y="80543"/>
                </a:lnTo>
                <a:lnTo>
                  <a:pt x="462343" y="82257"/>
                </a:lnTo>
                <a:lnTo>
                  <a:pt x="467169" y="86652"/>
                </a:lnTo>
                <a:lnTo>
                  <a:pt x="468376" y="89319"/>
                </a:lnTo>
                <a:lnTo>
                  <a:pt x="468376" y="95415"/>
                </a:lnTo>
                <a:lnTo>
                  <a:pt x="444500" y="107188"/>
                </a:lnTo>
                <a:lnTo>
                  <a:pt x="466303" y="107188"/>
                </a:lnTo>
                <a:lnTo>
                  <a:pt x="467677" y="106426"/>
                </a:lnTo>
                <a:lnTo>
                  <a:pt x="473519" y="100330"/>
                </a:lnTo>
                <a:lnTo>
                  <a:pt x="474980" y="96685"/>
                </a:lnTo>
                <a:lnTo>
                  <a:pt x="474980" y="88049"/>
                </a:lnTo>
                <a:lnTo>
                  <a:pt x="473519" y="84328"/>
                </a:lnTo>
                <a:lnTo>
                  <a:pt x="467677" y="78232"/>
                </a:lnTo>
                <a:lnTo>
                  <a:pt x="466303" y="774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366696" y="7826705"/>
            <a:ext cx="167411" cy="167411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806704" y="8132813"/>
            <a:ext cx="6480175" cy="318770"/>
            <a:chOff x="806704" y="8132813"/>
            <a:chExt cx="6480175" cy="318770"/>
          </a:xfrm>
        </p:grpSpPr>
        <p:sp>
          <p:nvSpPr>
            <p:cNvPr id="41" name="object 41"/>
            <p:cNvSpPr/>
            <p:nvPr/>
          </p:nvSpPr>
          <p:spPr>
            <a:xfrm>
              <a:off x="806704" y="8132813"/>
              <a:ext cx="6480175" cy="318770"/>
            </a:xfrm>
            <a:custGeom>
              <a:avLst/>
              <a:gdLst/>
              <a:ahLst/>
              <a:cxnLst/>
              <a:rect l="l" t="t" r="r" b="b"/>
              <a:pathLst>
                <a:path w="6480175" h="318770">
                  <a:moveTo>
                    <a:pt x="6479997" y="0"/>
                  </a:moveTo>
                  <a:lnTo>
                    <a:pt x="0" y="0"/>
                  </a:lnTo>
                  <a:lnTo>
                    <a:pt x="0" y="318503"/>
                  </a:lnTo>
                  <a:lnTo>
                    <a:pt x="6479997" y="318503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25583" y="8218843"/>
              <a:ext cx="196024" cy="101955"/>
            </a:xfrm>
            <a:prstGeom prst="rect">
              <a:avLst/>
            </a:prstGeom>
          </p:spPr>
        </p:pic>
      </p:grpSp>
      <p:graphicFrame>
        <p:nvGraphicFramePr>
          <p:cNvPr id="43" name="object 43"/>
          <p:cNvGraphicFramePr>
            <a:graphicFrameLocks noGrp="1"/>
          </p:cNvGraphicFramePr>
          <p:nvPr/>
        </p:nvGraphicFramePr>
        <p:xfrm>
          <a:off x="806704" y="8120113"/>
          <a:ext cx="6478903" cy="1144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4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4" name="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433292" y="8550262"/>
            <a:ext cx="175221" cy="8629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437906" y="8823959"/>
            <a:ext cx="170607" cy="8629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436607" y="9098153"/>
            <a:ext cx="171907" cy="8629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692986" y="8222157"/>
            <a:ext cx="197510" cy="98755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624406" y="8815044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80" h="102234">
                <a:moveTo>
                  <a:pt x="42976" y="66408"/>
                </a:moveTo>
                <a:lnTo>
                  <a:pt x="11430" y="78295"/>
                </a:lnTo>
                <a:lnTo>
                  <a:pt x="11430" y="89573"/>
                </a:lnTo>
                <a:lnTo>
                  <a:pt x="46062" y="101498"/>
                </a:lnTo>
                <a:lnTo>
                  <a:pt x="53732" y="101212"/>
                </a:lnTo>
                <a:lnTo>
                  <a:pt x="60528" y="100355"/>
                </a:lnTo>
                <a:lnTo>
                  <a:pt x="66447" y="98926"/>
                </a:lnTo>
                <a:lnTo>
                  <a:pt x="71488" y="96926"/>
                </a:lnTo>
                <a:lnTo>
                  <a:pt x="72178" y="96583"/>
                </a:lnTo>
                <a:lnTo>
                  <a:pt x="40271" y="96583"/>
                </a:lnTo>
                <a:lnTo>
                  <a:pt x="35242" y="96088"/>
                </a:lnTo>
                <a:lnTo>
                  <a:pt x="26695" y="94107"/>
                </a:lnTo>
                <a:lnTo>
                  <a:pt x="23406" y="92659"/>
                </a:lnTo>
                <a:lnTo>
                  <a:pt x="18757" y="88849"/>
                </a:lnTo>
                <a:lnTo>
                  <a:pt x="17602" y="86601"/>
                </a:lnTo>
                <a:lnTo>
                  <a:pt x="17602" y="81343"/>
                </a:lnTo>
                <a:lnTo>
                  <a:pt x="40271" y="71323"/>
                </a:lnTo>
                <a:lnTo>
                  <a:pt x="72408" y="71323"/>
                </a:lnTo>
                <a:lnTo>
                  <a:pt x="71488" y="70866"/>
                </a:lnTo>
                <a:lnTo>
                  <a:pt x="66447" y="68865"/>
                </a:lnTo>
                <a:lnTo>
                  <a:pt x="64790" y="68465"/>
                </a:lnTo>
                <a:lnTo>
                  <a:pt x="42976" y="68465"/>
                </a:lnTo>
                <a:lnTo>
                  <a:pt x="42976" y="66408"/>
                </a:lnTo>
                <a:close/>
              </a:path>
              <a:path w="335280" h="102234">
                <a:moveTo>
                  <a:pt x="72408" y="71323"/>
                </a:moveTo>
                <a:lnTo>
                  <a:pt x="51841" y="71323"/>
                </a:lnTo>
                <a:lnTo>
                  <a:pt x="56870" y="71843"/>
                </a:lnTo>
                <a:lnTo>
                  <a:pt x="65446" y="73914"/>
                </a:lnTo>
                <a:lnTo>
                  <a:pt x="68706" y="75349"/>
                </a:lnTo>
                <a:lnTo>
                  <a:pt x="73355" y="79082"/>
                </a:lnTo>
                <a:lnTo>
                  <a:pt x="74523" y="81343"/>
                </a:lnTo>
                <a:lnTo>
                  <a:pt x="74523" y="86601"/>
                </a:lnTo>
                <a:lnTo>
                  <a:pt x="51841" y="96583"/>
                </a:lnTo>
                <a:lnTo>
                  <a:pt x="72178" y="96583"/>
                </a:lnTo>
                <a:lnTo>
                  <a:pt x="77622" y="93878"/>
                </a:lnTo>
                <a:lnTo>
                  <a:pt x="80695" y="89573"/>
                </a:lnTo>
                <a:lnTo>
                  <a:pt x="80695" y="78295"/>
                </a:lnTo>
                <a:lnTo>
                  <a:pt x="77622" y="73914"/>
                </a:lnTo>
                <a:lnTo>
                  <a:pt x="72408" y="71323"/>
                </a:lnTo>
                <a:close/>
              </a:path>
              <a:path w="335280" h="102234">
                <a:moveTo>
                  <a:pt x="46062" y="66294"/>
                </a:moveTo>
                <a:lnTo>
                  <a:pt x="43088" y="66404"/>
                </a:lnTo>
                <a:lnTo>
                  <a:pt x="42976" y="68465"/>
                </a:lnTo>
                <a:lnTo>
                  <a:pt x="49034" y="68465"/>
                </a:lnTo>
                <a:lnTo>
                  <a:pt x="49034" y="66404"/>
                </a:lnTo>
                <a:lnTo>
                  <a:pt x="46062" y="66294"/>
                </a:lnTo>
                <a:close/>
              </a:path>
              <a:path w="335280" h="102234">
                <a:moveTo>
                  <a:pt x="49034" y="66404"/>
                </a:moveTo>
                <a:lnTo>
                  <a:pt x="49034" y="68465"/>
                </a:lnTo>
                <a:lnTo>
                  <a:pt x="64790" y="68465"/>
                </a:lnTo>
                <a:lnTo>
                  <a:pt x="60528" y="67437"/>
                </a:lnTo>
                <a:lnTo>
                  <a:pt x="53732" y="66579"/>
                </a:lnTo>
                <a:lnTo>
                  <a:pt x="49034" y="66404"/>
                </a:lnTo>
                <a:close/>
              </a:path>
              <a:path w="335280" h="102234">
                <a:moveTo>
                  <a:pt x="49034" y="50749"/>
                </a:moveTo>
                <a:lnTo>
                  <a:pt x="42976" y="50749"/>
                </a:lnTo>
                <a:lnTo>
                  <a:pt x="42976" y="66408"/>
                </a:lnTo>
                <a:lnTo>
                  <a:pt x="46062" y="66294"/>
                </a:lnTo>
                <a:lnTo>
                  <a:pt x="49034" y="66294"/>
                </a:lnTo>
                <a:lnTo>
                  <a:pt x="49034" y="50749"/>
                </a:lnTo>
                <a:close/>
              </a:path>
              <a:path w="335280" h="102234">
                <a:moveTo>
                  <a:pt x="49034" y="66294"/>
                </a:moveTo>
                <a:lnTo>
                  <a:pt x="46062" y="66294"/>
                </a:lnTo>
                <a:lnTo>
                  <a:pt x="49034" y="66404"/>
                </a:lnTo>
                <a:close/>
              </a:path>
              <a:path w="335280" h="102234">
                <a:moveTo>
                  <a:pt x="92011" y="48463"/>
                </a:moveTo>
                <a:lnTo>
                  <a:pt x="0" y="48463"/>
                </a:lnTo>
                <a:lnTo>
                  <a:pt x="0" y="53606"/>
                </a:lnTo>
                <a:lnTo>
                  <a:pt x="42976" y="53606"/>
                </a:lnTo>
                <a:lnTo>
                  <a:pt x="42976" y="50749"/>
                </a:lnTo>
                <a:lnTo>
                  <a:pt x="92011" y="50749"/>
                </a:lnTo>
                <a:lnTo>
                  <a:pt x="92011" y="48463"/>
                </a:lnTo>
                <a:close/>
              </a:path>
              <a:path w="335280" h="102234">
                <a:moveTo>
                  <a:pt x="92011" y="50749"/>
                </a:moveTo>
                <a:lnTo>
                  <a:pt x="49034" y="50749"/>
                </a:lnTo>
                <a:lnTo>
                  <a:pt x="49034" y="53606"/>
                </a:lnTo>
                <a:lnTo>
                  <a:pt x="92011" y="53606"/>
                </a:lnTo>
                <a:lnTo>
                  <a:pt x="92011" y="50749"/>
                </a:lnTo>
                <a:close/>
              </a:path>
              <a:path w="335280" h="102234">
                <a:moveTo>
                  <a:pt x="44348" y="7658"/>
                </a:moveTo>
                <a:lnTo>
                  <a:pt x="42519" y="7658"/>
                </a:lnTo>
                <a:lnTo>
                  <a:pt x="42519" y="13716"/>
                </a:lnTo>
                <a:lnTo>
                  <a:pt x="41757" y="16294"/>
                </a:lnTo>
                <a:lnTo>
                  <a:pt x="5943" y="36004"/>
                </a:lnTo>
                <a:lnTo>
                  <a:pt x="8343" y="40919"/>
                </a:lnTo>
                <a:lnTo>
                  <a:pt x="43993" y="23241"/>
                </a:lnTo>
                <a:lnTo>
                  <a:pt x="46134" y="19325"/>
                </a:lnTo>
                <a:lnTo>
                  <a:pt x="45123" y="17449"/>
                </a:lnTo>
                <a:lnTo>
                  <a:pt x="44367" y="14401"/>
                </a:lnTo>
                <a:lnTo>
                  <a:pt x="44348" y="7658"/>
                </a:lnTo>
                <a:close/>
              </a:path>
              <a:path w="335280" h="102234">
                <a:moveTo>
                  <a:pt x="49720" y="7658"/>
                </a:moveTo>
                <a:lnTo>
                  <a:pt x="47891" y="7658"/>
                </a:lnTo>
                <a:lnTo>
                  <a:pt x="47891" y="14401"/>
                </a:lnTo>
                <a:lnTo>
                  <a:pt x="47104" y="17551"/>
                </a:lnTo>
                <a:lnTo>
                  <a:pt x="80302" y="40386"/>
                </a:lnTo>
                <a:lnTo>
                  <a:pt x="83896" y="40919"/>
                </a:lnTo>
                <a:lnTo>
                  <a:pt x="86182" y="36004"/>
                </a:lnTo>
                <a:lnTo>
                  <a:pt x="83045" y="35623"/>
                </a:lnTo>
                <a:lnTo>
                  <a:pt x="79794" y="34937"/>
                </a:lnTo>
                <a:lnTo>
                  <a:pt x="49720" y="13716"/>
                </a:lnTo>
                <a:lnTo>
                  <a:pt x="49720" y="7658"/>
                </a:lnTo>
                <a:close/>
              </a:path>
              <a:path w="335280" h="102234">
                <a:moveTo>
                  <a:pt x="47891" y="7658"/>
                </a:moveTo>
                <a:lnTo>
                  <a:pt x="44348" y="7658"/>
                </a:lnTo>
                <a:lnTo>
                  <a:pt x="44367" y="14401"/>
                </a:lnTo>
                <a:lnTo>
                  <a:pt x="45123" y="17449"/>
                </a:lnTo>
                <a:lnTo>
                  <a:pt x="46134" y="19325"/>
                </a:lnTo>
                <a:lnTo>
                  <a:pt x="47104" y="17551"/>
                </a:lnTo>
                <a:lnTo>
                  <a:pt x="47891" y="14401"/>
                </a:lnTo>
                <a:lnTo>
                  <a:pt x="47891" y="7658"/>
                </a:lnTo>
                <a:close/>
              </a:path>
              <a:path w="335280" h="102234">
                <a:moveTo>
                  <a:pt x="83781" y="4914"/>
                </a:moveTo>
                <a:lnTo>
                  <a:pt x="8572" y="4914"/>
                </a:lnTo>
                <a:lnTo>
                  <a:pt x="8572" y="10058"/>
                </a:lnTo>
                <a:lnTo>
                  <a:pt x="42519" y="10058"/>
                </a:lnTo>
                <a:lnTo>
                  <a:pt x="42519" y="7658"/>
                </a:lnTo>
                <a:lnTo>
                  <a:pt x="83781" y="7658"/>
                </a:lnTo>
                <a:lnTo>
                  <a:pt x="83781" y="4914"/>
                </a:lnTo>
                <a:close/>
              </a:path>
              <a:path w="335280" h="102234">
                <a:moveTo>
                  <a:pt x="83781" y="7658"/>
                </a:moveTo>
                <a:lnTo>
                  <a:pt x="49720" y="7658"/>
                </a:lnTo>
                <a:lnTo>
                  <a:pt x="49720" y="10058"/>
                </a:lnTo>
                <a:lnTo>
                  <a:pt x="83781" y="10058"/>
                </a:lnTo>
                <a:lnTo>
                  <a:pt x="83781" y="7658"/>
                </a:lnTo>
                <a:close/>
              </a:path>
              <a:path w="335280" h="102234">
                <a:moveTo>
                  <a:pt x="215569" y="0"/>
                </a:moveTo>
                <a:lnTo>
                  <a:pt x="209511" y="0"/>
                </a:lnTo>
                <a:lnTo>
                  <a:pt x="209511" y="61722"/>
                </a:lnTo>
                <a:lnTo>
                  <a:pt x="215569" y="61722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2"/>
                </a:lnTo>
                <a:lnTo>
                  <a:pt x="215569" y="27432"/>
                </a:lnTo>
                <a:lnTo>
                  <a:pt x="215569" y="0"/>
                </a:lnTo>
                <a:close/>
              </a:path>
              <a:path w="335280" h="102234">
                <a:moveTo>
                  <a:pt x="215569" y="27432"/>
                </a:moveTo>
                <a:lnTo>
                  <a:pt x="213969" y="27432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2"/>
                </a:lnTo>
                <a:close/>
              </a:path>
              <a:path w="335280" h="102234">
                <a:moveTo>
                  <a:pt x="231571" y="27432"/>
                </a:moveTo>
                <a:lnTo>
                  <a:pt x="215569" y="27432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2"/>
                </a:lnTo>
                <a:close/>
              </a:path>
              <a:path w="335280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80" h="102234">
                <a:moveTo>
                  <a:pt x="148132" y="6286"/>
                </a:moveTo>
                <a:lnTo>
                  <a:pt x="142189" y="6286"/>
                </a:lnTo>
                <a:lnTo>
                  <a:pt x="142189" y="53721"/>
                </a:lnTo>
                <a:lnTo>
                  <a:pt x="188252" y="53721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80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80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80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13" y="23114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56" y="35699"/>
                </a:lnTo>
                <a:lnTo>
                  <a:pt x="288143" y="27325"/>
                </a:lnTo>
                <a:lnTo>
                  <a:pt x="286829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80" h="102234">
                <a:moveTo>
                  <a:pt x="291236" y="7658"/>
                </a:moveTo>
                <a:lnTo>
                  <a:pt x="290321" y="7658"/>
                </a:lnTo>
                <a:lnTo>
                  <a:pt x="290321" y="20193"/>
                </a:lnTo>
                <a:lnTo>
                  <a:pt x="289458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389" y="52387"/>
                </a:lnTo>
                <a:lnTo>
                  <a:pt x="323214" y="51346"/>
                </a:lnTo>
                <a:lnTo>
                  <a:pt x="292061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80" h="102234">
                <a:moveTo>
                  <a:pt x="290321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29" y="24345"/>
                </a:lnTo>
                <a:lnTo>
                  <a:pt x="288143" y="27325"/>
                </a:lnTo>
                <a:lnTo>
                  <a:pt x="289458" y="24345"/>
                </a:lnTo>
                <a:lnTo>
                  <a:pt x="290321" y="20193"/>
                </a:lnTo>
                <a:lnTo>
                  <a:pt x="290321" y="7658"/>
                </a:lnTo>
                <a:close/>
              </a:path>
              <a:path w="335280" h="102234">
                <a:moveTo>
                  <a:pt x="334784" y="82181"/>
                </a:moveTo>
                <a:lnTo>
                  <a:pt x="242315" y="82181"/>
                </a:lnTo>
                <a:lnTo>
                  <a:pt x="242315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24406" y="8541346"/>
            <a:ext cx="335280" cy="102235"/>
          </a:xfrm>
          <a:custGeom>
            <a:avLst/>
            <a:gdLst/>
            <a:ahLst/>
            <a:cxnLst/>
            <a:rect l="l" t="t" r="r" b="b"/>
            <a:pathLst>
              <a:path w="335280" h="102234">
                <a:moveTo>
                  <a:pt x="42862" y="82638"/>
                </a:moveTo>
                <a:lnTo>
                  <a:pt x="0" y="82638"/>
                </a:lnTo>
                <a:lnTo>
                  <a:pt x="0" y="87896"/>
                </a:lnTo>
                <a:lnTo>
                  <a:pt x="92468" y="87896"/>
                </a:lnTo>
                <a:lnTo>
                  <a:pt x="92468" y="84810"/>
                </a:lnTo>
                <a:lnTo>
                  <a:pt x="42862" y="84810"/>
                </a:lnTo>
                <a:lnTo>
                  <a:pt x="42862" y="82638"/>
                </a:lnTo>
                <a:close/>
              </a:path>
              <a:path w="335280" h="102234">
                <a:moveTo>
                  <a:pt x="48806" y="56692"/>
                </a:moveTo>
                <a:lnTo>
                  <a:pt x="42862" y="56692"/>
                </a:lnTo>
                <a:lnTo>
                  <a:pt x="42862" y="84810"/>
                </a:lnTo>
                <a:lnTo>
                  <a:pt x="48806" y="84810"/>
                </a:lnTo>
                <a:lnTo>
                  <a:pt x="48806" y="56692"/>
                </a:lnTo>
                <a:close/>
              </a:path>
              <a:path w="335280" h="102234">
                <a:moveTo>
                  <a:pt x="92468" y="82638"/>
                </a:moveTo>
                <a:lnTo>
                  <a:pt x="48806" y="82638"/>
                </a:lnTo>
                <a:lnTo>
                  <a:pt x="48806" y="84810"/>
                </a:lnTo>
                <a:lnTo>
                  <a:pt x="92468" y="84810"/>
                </a:lnTo>
                <a:lnTo>
                  <a:pt x="92468" y="82638"/>
                </a:lnTo>
                <a:close/>
              </a:path>
              <a:path w="335280" h="102234">
                <a:moveTo>
                  <a:pt x="43662" y="7429"/>
                </a:moveTo>
                <a:lnTo>
                  <a:pt x="42748" y="7429"/>
                </a:lnTo>
                <a:lnTo>
                  <a:pt x="42748" y="19316"/>
                </a:lnTo>
                <a:lnTo>
                  <a:pt x="41897" y="22821"/>
                </a:lnTo>
                <a:lnTo>
                  <a:pt x="10642" y="50025"/>
                </a:lnTo>
                <a:lnTo>
                  <a:pt x="4571" y="51663"/>
                </a:lnTo>
                <a:lnTo>
                  <a:pt x="7315" y="56692"/>
                </a:lnTo>
                <a:lnTo>
                  <a:pt x="41503" y="35179"/>
                </a:lnTo>
                <a:lnTo>
                  <a:pt x="45897" y="27099"/>
                </a:lnTo>
                <a:lnTo>
                  <a:pt x="44513" y="24053"/>
                </a:lnTo>
                <a:lnTo>
                  <a:pt x="43662" y="20002"/>
                </a:lnTo>
                <a:lnTo>
                  <a:pt x="43662" y="7429"/>
                </a:lnTo>
                <a:close/>
              </a:path>
              <a:path w="335280" h="102234">
                <a:moveTo>
                  <a:pt x="48920" y="7429"/>
                </a:moveTo>
                <a:lnTo>
                  <a:pt x="48120" y="7429"/>
                </a:lnTo>
                <a:lnTo>
                  <a:pt x="48120" y="20002"/>
                </a:lnTo>
                <a:lnTo>
                  <a:pt x="47256" y="24079"/>
                </a:lnTo>
                <a:lnTo>
                  <a:pt x="77558" y="54711"/>
                </a:lnTo>
                <a:lnTo>
                  <a:pt x="84467" y="56692"/>
                </a:lnTo>
                <a:lnTo>
                  <a:pt x="87210" y="51663"/>
                </a:lnTo>
                <a:lnTo>
                  <a:pt x="84302" y="51054"/>
                </a:lnTo>
                <a:lnTo>
                  <a:pt x="81152" y="50025"/>
                </a:lnTo>
                <a:lnTo>
                  <a:pt x="49771" y="22821"/>
                </a:lnTo>
                <a:lnTo>
                  <a:pt x="48920" y="19316"/>
                </a:lnTo>
                <a:lnTo>
                  <a:pt x="48920" y="7429"/>
                </a:lnTo>
                <a:close/>
              </a:path>
              <a:path w="335280" h="102234">
                <a:moveTo>
                  <a:pt x="48120" y="7429"/>
                </a:moveTo>
                <a:lnTo>
                  <a:pt x="43662" y="7429"/>
                </a:lnTo>
                <a:lnTo>
                  <a:pt x="43662" y="20002"/>
                </a:lnTo>
                <a:lnTo>
                  <a:pt x="44525" y="24079"/>
                </a:lnTo>
                <a:lnTo>
                  <a:pt x="45897" y="27099"/>
                </a:lnTo>
                <a:lnTo>
                  <a:pt x="47262" y="24053"/>
                </a:lnTo>
                <a:lnTo>
                  <a:pt x="48120" y="20002"/>
                </a:lnTo>
                <a:lnTo>
                  <a:pt x="48120" y="7429"/>
                </a:lnTo>
                <a:close/>
              </a:path>
              <a:path w="335280" h="102234">
                <a:moveTo>
                  <a:pt x="215569" y="0"/>
                </a:moveTo>
                <a:lnTo>
                  <a:pt x="209511" y="0"/>
                </a:lnTo>
                <a:lnTo>
                  <a:pt x="209511" y="61722"/>
                </a:lnTo>
                <a:lnTo>
                  <a:pt x="215569" y="61722"/>
                </a:lnTo>
                <a:lnTo>
                  <a:pt x="215569" y="32689"/>
                </a:lnTo>
                <a:lnTo>
                  <a:pt x="213969" y="32689"/>
                </a:lnTo>
                <a:lnTo>
                  <a:pt x="213969" y="27432"/>
                </a:lnTo>
                <a:lnTo>
                  <a:pt x="215569" y="27432"/>
                </a:lnTo>
                <a:lnTo>
                  <a:pt x="215569" y="0"/>
                </a:lnTo>
                <a:close/>
              </a:path>
              <a:path w="335280" h="102234">
                <a:moveTo>
                  <a:pt x="215569" y="27432"/>
                </a:moveTo>
                <a:lnTo>
                  <a:pt x="213969" y="27432"/>
                </a:lnTo>
                <a:lnTo>
                  <a:pt x="213969" y="32689"/>
                </a:lnTo>
                <a:lnTo>
                  <a:pt x="215569" y="32689"/>
                </a:lnTo>
                <a:lnTo>
                  <a:pt x="215569" y="27432"/>
                </a:lnTo>
                <a:close/>
              </a:path>
              <a:path w="335280" h="102234">
                <a:moveTo>
                  <a:pt x="231571" y="27432"/>
                </a:moveTo>
                <a:lnTo>
                  <a:pt x="215569" y="27432"/>
                </a:lnTo>
                <a:lnTo>
                  <a:pt x="215569" y="32689"/>
                </a:lnTo>
                <a:lnTo>
                  <a:pt x="231571" y="32689"/>
                </a:lnTo>
                <a:lnTo>
                  <a:pt x="231571" y="27432"/>
                </a:lnTo>
                <a:close/>
              </a:path>
              <a:path w="335280" h="102234">
                <a:moveTo>
                  <a:pt x="215569" y="67665"/>
                </a:moveTo>
                <a:lnTo>
                  <a:pt x="150533" y="67665"/>
                </a:lnTo>
                <a:lnTo>
                  <a:pt x="150533" y="72809"/>
                </a:lnTo>
                <a:lnTo>
                  <a:pt x="209511" y="72809"/>
                </a:lnTo>
                <a:lnTo>
                  <a:pt x="209511" y="101841"/>
                </a:lnTo>
                <a:lnTo>
                  <a:pt x="215569" y="101841"/>
                </a:lnTo>
                <a:lnTo>
                  <a:pt x="215569" y="67665"/>
                </a:lnTo>
                <a:close/>
              </a:path>
              <a:path w="335280" h="102234">
                <a:moveTo>
                  <a:pt x="148132" y="6286"/>
                </a:moveTo>
                <a:lnTo>
                  <a:pt x="142189" y="6286"/>
                </a:lnTo>
                <a:lnTo>
                  <a:pt x="142189" y="53721"/>
                </a:lnTo>
                <a:lnTo>
                  <a:pt x="188252" y="53721"/>
                </a:lnTo>
                <a:lnTo>
                  <a:pt x="188252" y="48691"/>
                </a:lnTo>
                <a:lnTo>
                  <a:pt x="148132" y="48691"/>
                </a:lnTo>
                <a:lnTo>
                  <a:pt x="148132" y="28803"/>
                </a:lnTo>
                <a:lnTo>
                  <a:pt x="188252" y="28803"/>
                </a:lnTo>
                <a:lnTo>
                  <a:pt x="188252" y="23660"/>
                </a:lnTo>
                <a:lnTo>
                  <a:pt x="148132" y="23660"/>
                </a:lnTo>
                <a:lnTo>
                  <a:pt x="148132" y="6286"/>
                </a:lnTo>
                <a:close/>
              </a:path>
              <a:path w="335280" h="102234">
                <a:moveTo>
                  <a:pt x="188252" y="28803"/>
                </a:moveTo>
                <a:lnTo>
                  <a:pt x="182308" y="28803"/>
                </a:lnTo>
                <a:lnTo>
                  <a:pt x="182308" y="48691"/>
                </a:lnTo>
                <a:lnTo>
                  <a:pt x="188252" y="48691"/>
                </a:lnTo>
                <a:lnTo>
                  <a:pt x="188252" y="28803"/>
                </a:lnTo>
                <a:close/>
              </a:path>
              <a:path w="335280" h="102234">
                <a:moveTo>
                  <a:pt x="188252" y="6286"/>
                </a:moveTo>
                <a:lnTo>
                  <a:pt x="182308" y="6286"/>
                </a:lnTo>
                <a:lnTo>
                  <a:pt x="182308" y="23660"/>
                </a:lnTo>
                <a:lnTo>
                  <a:pt x="188252" y="23660"/>
                </a:lnTo>
                <a:lnTo>
                  <a:pt x="188252" y="6286"/>
                </a:lnTo>
                <a:close/>
              </a:path>
              <a:path w="335280" h="102234">
                <a:moveTo>
                  <a:pt x="285978" y="7658"/>
                </a:moveTo>
                <a:lnTo>
                  <a:pt x="285064" y="7658"/>
                </a:lnTo>
                <a:lnTo>
                  <a:pt x="285064" y="19507"/>
                </a:lnTo>
                <a:lnTo>
                  <a:pt x="284213" y="23101"/>
                </a:lnTo>
                <a:lnTo>
                  <a:pt x="253288" y="51244"/>
                </a:lnTo>
                <a:lnTo>
                  <a:pt x="247230" y="52920"/>
                </a:lnTo>
                <a:lnTo>
                  <a:pt x="250088" y="58064"/>
                </a:lnTo>
                <a:lnTo>
                  <a:pt x="283756" y="35699"/>
                </a:lnTo>
                <a:lnTo>
                  <a:pt x="288143" y="27325"/>
                </a:lnTo>
                <a:lnTo>
                  <a:pt x="286829" y="24345"/>
                </a:lnTo>
                <a:lnTo>
                  <a:pt x="285978" y="20193"/>
                </a:lnTo>
                <a:lnTo>
                  <a:pt x="285978" y="7658"/>
                </a:lnTo>
                <a:close/>
              </a:path>
              <a:path w="335280" h="102234">
                <a:moveTo>
                  <a:pt x="291236" y="7658"/>
                </a:moveTo>
                <a:lnTo>
                  <a:pt x="290321" y="7658"/>
                </a:lnTo>
                <a:lnTo>
                  <a:pt x="290321" y="20193"/>
                </a:lnTo>
                <a:lnTo>
                  <a:pt x="289458" y="24345"/>
                </a:lnTo>
                <a:lnTo>
                  <a:pt x="319582" y="55930"/>
                </a:lnTo>
                <a:lnTo>
                  <a:pt x="326326" y="58064"/>
                </a:lnTo>
                <a:lnTo>
                  <a:pt x="329298" y="52920"/>
                </a:lnTo>
                <a:lnTo>
                  <a:pt x="326389" y="52387"/>
                </a:lnTo>
                <a:lnTo>
                  <a:pt x="323214" y="51333"/>
                </a:lnTo>
                <a:lnTo>
                  <a:pt x="292061" y="23088"/>
                </a:lnTo>
                <a:lnTo>
                  <a:pt x="291236" y="19507"/>
                </a:lnTo>
                <a:lnTo>
                  <a:pt x="291236" y="7658"/>
                </a:lnTo>
                <a:close/>
              </a:path>
              <a:path w="335280" h="102234">
                <a:moveTo>
                  <a:pt x="290321" y="7658"/>
                </a:moveTo>
                <a:lnTo>
                  <a:pt x="285978" y="7658"/>
                </a:lnTo>
                <a:lnTo>
                  <a:pt x="285978" y="20193"/>
                </a:lnTo>
                <a:lnTo>
                  <a:pt x="286829" y="24345"/>
                </a:lnTo>
                <a:lnTo>
                  <a:pt x="288143" y="27325"/>
                </a:lnTo>
                <a:lnTo>
                  <a:pt x="289458" y="24345"/>
                </a:lnTo>
                <a:lnTo>
                  <a:pt x="290321" y="20193"/>
                </a:lnTo>
                <a:lnTo>
                  <a:pt x="290321" y="7658"/>
                </a:lnTo>
                <a:close/>
              </a:path>
              <a:path w="335280" h="102234">
                <a:moveTo>
                  <a:pt x="334784" y="82181"/>
                </a:moveTo>
                <a:lnTo>
                  <a:pt x="242315" y="82181"/>
                </a:lnTo>
                <a:lnTo>
                  <a:pt x="242315" y="87325"/>
                </a:lnTo>
                <a:lnTo>
                  <a:pt x="334784" y="87325"/>
                </a:lnTo>
                <a:lnTo>
                  <a:pt x="334784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28635" y="9089237"/>
            <a:ext cx="330835" cy="102235"/>
          </a:xfrm>
          <a:custGeom>
            <a:avLst/>
            <a:gdLst/>
            <a:ahLst/>
            <a:cxnLst/>
            <a:rect l="l" t="t" r="r" b="b"/>
            <a:pathLst>
              <a:path w="330835" h="102234">
                <a:moveTo>
                  <a:pt x="81724" y="0"/>
                </a:moveTo>
                <a:lnTo>
                  <a:pt x="75666" y="0"/>
                </a:lnTo>
                <a:lnTo>
                  <a:pt x="75666" y="101841"/>
                </a:lnTo>
                <a:lnTo>
                  <a:pt x="81724" y="101841"/>
                </a:lnTo>
                <a:lnTo>
                  <a:pt x="81724" y="47091"/>
                </a:lnTo>
                <a:lnTo>
                  <a:pt x="77495" y="47091"/>
                </a:lnTo>
                <a:lnTo>
                  <a:pt x="77495" y="41833"/>
                </a:lnTo>
                <a:lnTo>
                  <a:pt x="81724" y="41833"/>
                </a:lnTo>
                <a:lnTo>
                  <a:pt x="81724" y="0"/>
                </a:lnTo>
                <a:close/>
              </a:path>
              <a:path w="330835" h="102234">
                <a:moveTo>
                  <a:pt x="58178" y="2514"/>
                </a:moveTo>
                <a:lnTo>
                  <a:pt x="52463" y="2514"/>
                </a:lnTo>
                <a:lnTo>
                  <a:pt x="52463" y="96354"/>
                </a:lnTo>
                <a:lnTo>
                  <a:pt x="58178" y="96354"/>
                </a:lnTo>
                <a:lnTo>
                  <a:pt x="58178" y="47091"/>
                </a:lnTo>
                <a:lnTo>
                  <a:pt x="56235" y="47091"/>
                </a:lnTo>
                <a:lnTo>
                  <a:pt x="56235" y="41833"/>
                </a:lnTo>
                <a:lnTo>
                  <a:pt x="58178" y="41833"/>
                </a:lnTo>
                <a:lnTo>
                  <a:pt x="58178" y="2514"/>
                </a:lnTo>
                <a:close/>
              </a:path>
              <a:path w="330835" h="102234">
                <a:moveTo>
                  <a:pt x="58178" y="41833"/>
                </a:moveTo>
                <a:lnTo>
                  <a:pt x="56235" y="41833"/>
                </a:lnTo>
                <a:lnTo>
                  <a:pt x="56235" y="47091"/>
                </a:lnTo>
                <a:lnTo>
                  <a:pt x="58178" y="47091"/>
                </a:lnTo>
                <a:lnTo>
                  <a:pt x="58178" y="41833"/>
                </a:lnTo>
                <a:close/>
              </a:path>
              <a:path w="330835" h="102234">
                <a:moveTo>
                  <a:pt x="75666" y="41833"/>
                </a:moveTo>
                <a:lnTo>
                  <a:pt x="58178" y="41833"/>
                </a:lnTo>
                <a:lnTo>
                  <a:pt x="58178" y="47091"/>
                </a:lnTo>
                <a:lnTo>
                  <a:pt x="75666" y="47091"/>
                </a:lnTo>
                <a:lnTo>
                  <a:pt x="75666" y="41833"/>
                </a:lnTo>
                <a:close/>
              </a:path>
              <a:path w="330835" h="102234">
                <a:moveTo>
                  <a:pt x="81724" y="41833"/>
                </a:moveTo>
                <a:lnTo>
                  <a:pt x="77495" y="41833"/>
                </a:lnTo>
                <a:lnTo>
                  <a:pt x="77495" y="47091"/>
                </a:lnTo>
                <a:lnTo>
                  <a:pt x="81724" y="47091"/>
                </a:lnTo>
                <a:lnTo>
                  <a:pt x="81724" y="41833"/>
                </a:lnTo>
                <a:close/>
              </a:path>
              <a:path w="330835" h="102234">
                <a:moveTo>
                  <a:pt x="37947" y="12687"/>
                </a:moveTo>
                <a:lnTo>
                  <a:pt x="0" y="12687"/>
                </a:lnTo>
                <a:lnTo>
                  <a:pt x="0" y="75437"/>
                </a:lnTo>
                <a:lnTo>
                  <a:pt x="11836" y="75437"/>
                </a:lnTo>
                <a:lnTo>
                  <a:pt x="16776" y="75361"/>
                </a:lnTo>
                <a:lnTo>
                  <a:pt x="44527" y="72351"/>
                </a:lnTo>
                <a:lnTo>
                  <a:pt x="6057" y="72351"/>
                </a:lnTo>
                <a:lnTo>
                  <a:pt x="6057" y="17830"/>
                </a:lnTo>
                <a:lnTo>
                  <a:pt x="37947" y="17830"/>
                </a:lnTo>
                <a:lnTo>
                  <a:pt x="37947" y="12687"/>
                </a:lnTo>
                <a:close/>
              </a:path>
              <a:path w="330835" h="102234">
                <a:moveTo>
                  <a:pt x="44234" y="66979"/>
                </a:moveTo>
                <a:lnTo>
                  <a:pt x="11772" y="70180"/>
                </a:lnTo>
                <a:lnTo>
                  <a:pt x="6057" y="70180"/>
                </a:lnTo>
                <a:lnTo>
                  <a:pt x="6057" y="72351"/>
                </a:lnTo>
                <a:lnTo>
                  <a:pt x="44527" y="72351"/>
                </a:lnTo>
                <a:lnTo>
                  <a:pt x="45034" y="72237"/>
                </a:lnTo>
                <a:lnTo>
                  <a:pt x="44234" y="66979"/>
                </a:lnTo>
                <a:close/>
              </a:path>
              <a:path w="330835" h="102234">
                <a:moveTo>
                  <a:pt x="211340" y="0"/>
                </a:moveTo>
                <a:lnTo>
                  <a:pt x="205282" y="0"/>
                </a:lnTo>
                <a:lnTo>
                  <a:pt x="205282" y="61721"/>
                </a:lnTo>
                <a:lnTo>
                  <a:pt x="211340" y="61721"/>
                </a:lnTo>
                <a:lnTo>
                  <a:pt x="211340" y="32689"/>
                </a:lnTo>
                <a:lnTo>
                  <a:pt x="209740" y="32689"/>
                </a:lnTo>
                <a:lnTo>
                  <a:pt x="209740" y="27432"/>
                </a:lnTo>
                <a:lnTo>
                  <a:pt x="211340" y="27432"/>
                </a:lnTo>
                <a:lnTo>
                  <a:pt x="211340" y="0"/>
                </a:lnTo>
                <a:close/>
              </a:path>
              <a:path w="330835" h="102234">
                <a:moveTo>
                  <a:pt x="211340" y="27432"/>
                </a:moveTo>
                <a:lnTo>
                  <a:pt x="209740" y="27432"/>
                </a:lnTo>
                <a:lnTo>
                  <a:pt x="209740" y="32689"/>
                </a:lnTo>
                <a:lnTo>
                  <a:pt x="211340" y="32689"/>
                </a:lnTo>
                <a:lnTo>
                  <a:pt x="211340" y="27432"/>
                </a:lnTo>
                <a:close/>
              </a:path>
              <a:path w="330835" h="102234">
                <a:moveTo>
                  <a:pt x="227342" y="27432"/>
                </a:moveTo>
                <a:lnTo>
                  <a:pt x="211340" y="27432"/>
                </a:lnTo>
                <a:lnTo>
                  <a:pt x="211340" y="32689"/>
                </a:lnTo>
                <a:lnTo>
                  <a:pt x="227342" y="32689"/>
                </a:lnTo>
                <a:lnTo>
                  <a:pt x="227342" y="27432"/>
                </a:lnTo>
                <a:close/>
              </a:path>
              <a:path w="330835" h="102234">
                <a:moveTo>
                  <a:pt x="211340" y="67665"/>
                </a:moveTo>
                <a:lnTo>
                  <a:pt x="146303" y="67665"/>
                </a:lnTo>
                <a:lnTo>
                  <a:pt x="146303" y="72809"/>
                </a:lnTo>
                <a:lnTo>
                  <a:pt x="205282" y="72809"/>
                </a:lnTo>
                <a:lnTo>
                  <a:pt x="205282" y="101841"/>
                </a:lnTo>
                <a:lnTo>
                  <a:pt x="211340" y="101841"/>
                </a:lnTo>
                <a:lnTo>
                  <a:pt x="211340" y="67665"/>
                </a:lnTo>
                <a:close/>
              </a:path>
              <a:path w="330835" h="102234">
                <a:moveTo>
                  <a:pt x="143903" y="6286"/>
                </a:moveTo>
                <a:lnTo>
                  <a:pt x="137960" y="6286"/>
                </a:lnTo>
                <a:lnTo>
                  <a:pt x="137960" y="53720"/>
                </a:lnTo>
                <a:lnTo>
                  <a:pt x="184023" y="53720"/>
                </a:lnTo>
                <a:lnTo>
                  <a:pt x="184023" y="48691"/>
                </a:lnTo>
                <a:lnTo>
                  <a:pt x="143903" y="48691"/>
                </a:lnTo>
                <a:lnTo>
                  <a:pt x="143903" y="28803"/>
                </a:lnTo>
                <a:lnTo>
                  <a:pt x="184023" y="28803"/>
                </a:lnTo>
                <a:lnTo>
                  <a:pt x="184023" y="23660"/>
                </a:lnTo>
                <a:lnTo>
                  <a:pt x="143903" y="23660"/>
                </a:lnTo>
                <a:lnTo>
                  <a:pt x="143903" y="6286"/>
                </a:lnTo>
                <a:close/>
              </a:path>
              <a:path w="330835" h="102234">
                <a:moveTo>
                  <a:pt x="184023" y="28803"/>
                </a:moveTo>
                <a:lnTo>
                  <a:pt x="178079" y="28803"/>
                </a:lnTo>
                <a:lnTo>
                  <a:pt x="178079" y="48691"/>
                </a:lnTo>
                <a:lnTo>
                  <a:pt x="184023" y="48691"/>
                </a:lnTo>
                <a:lnTo>
                  <a:pt x="184023" y="28803"/>
                </a:lnTo>
                <a:close/>
              </a:path>
              <a:path w="330835" h="102234">
                <a:moveTo>
                  <a:pt x="184023" y="6286"/>
                </a:moveTo>
                <a:lnTo>
                  <a:pt x="178079" y="6286"/>
                </a:lnTo>
                <a:lnTo>
                  <a:pt x="178079" y="23660"/>
                </a:lnTo>
                <a:lnTo>
                  <a:pt x="184023" y="23660"/>
                </a:lnTo>
                <a:lnTo>
                  <a:pt x="184023" y="6286"/>
                </a:lnTo>
                <a:close/>
              </a:path>
              <a:path w="330835" h="102234">
                <a:moveTo>
                  <a:pt x="281749" y="7658"/>
                </a:moveTo>
                <a:lnTo>
                  <a:pt x="280835" y="7658"/>
                </a:lnTo>
                <a:lnTo>
                  <a:pt x="280835" y="19507"/>
                </a:lnTo>
                <a:lnTo>
                  <a:pt x="279984" y="23101"/>
                </a:lnTo>
                <a:lnTo>
                  <a:pt x="249059" y="51244"/>
                </a:lnTo>
                <a:lnTo>
                  <a:pt x="243001" y="52920"/>
                </a:lnTo>
                <a:lnTo>
                  <a:pt x="245859" y="58064"/>
                </a:lnTo>
                <a:lnTo>
                  <a:pt x="279526" y="35699"/>
                </a:lnTo>
                <a:lnTo>
                  <a:pt x="283914" y="27325"/>
                </a:lnTo>
                <a:lnTo>
                  <a:pt x="282600" y="24345"/>
                </a:lnTo>
                <a:lnTo>
                  <a:pt x="281749" y="20193"/>
                </a:lnTo>
                <a:lnTo>
                  <a:pt x="281749" y="7658"/>
                </a:lnTo>
                <a:close/>
              </a:path>
              <a:path w="330835" h="102234">
                <a:moveTo>
                  <a:pt x="287007" y="7658"/>
                </a:moveTo>
                <a:lnTo>
                  <a:pt x="286092" y="7658"/>
                </a:lnTo>
                <a:lnTo>
                  <a:pt x="286092" y="20193"/>
                </a:lnTo>
                <a:lnTo>
                  <a:pt x="285229" y="24345"/>
                </a:lnTo>
                <a:lnTo>
                  <a:pt x="315353" y="55930"/>
                </a:lnTo>
                <a:lnTo>
                  <a:pt x="322097" y="58064"/>
                </a:lnTo>
                <a:lnTo>
                  <a:pt x="325069" y="52920"/>
                </a:lnTo>
                <a:lnTo>
                  <a:pt x="322160" y="52387"/>
                </a:lnTo>
                <a:lnTo>
                  <a:pt x="318985" y="51333"/>
                </a:lnTo>
                <a:lnTo>
                  <a:pt x="287832" y="23088"/>
                </a:lnTo>
                <a:lnTo>
                  <a:pt x="287007" y="19507"/>
                </a:lnTo>
                <a:lnTo>
                  <a:pt x="287007" y="7658"/>
                </a:lnTo>
                <a:close/>
              </a:path>
              <a:path w="330835" h="102234">
                <a:moveTo>
                  <a:pt x="286092" y="7658"/>
                </a:moveTo>
                <a:lnTo>
                  <a:pt x="281749" y="7658"/>
                </a:lnTo>
                <a:lnTo>
                  <a:pt x="281749" y="20193"/>
                </a:lnTo>
                <a:lnTo>
                  <a:pt x="282600" y="24345"/>
                </a:lnTo>
                <a:lnTo>
                  <a:pt x="283914" y="27325"/>
                </a:lnTo>
                <a:lnTo>
                  <a:pt x="285229" y="24345"/>
                </a:lnTo>
                <a:lnTo>
                  <a:pt x="286092" y="20193"/>
                </a:lnTo>
                <a:lnTo>
                  <a:pt x="286092" y="7658"/>
                </a:lnTo>
                <a:close/>
              </a:path>
              <a:path w="330835" h="102234">
                <a:moveTo>
                  <a:pt x="330555" y="82181"/>
                </a:moveTo>
                <a:lnTo>
                  <a:pt x="238086" y="82181"/>
                </a:lnTo>
                <a:lnTo>
                  <a:pt x="238086" y="87325"/>
                </a:lnTo>
                <a:lnTo>
                  <a:pt x="330555" y="87325"/>
                </a:lnTo>
                <a:lnTo>
                  <a:pt x="330555" y="82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5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942294" y="9099639"/>
            <a:ext cx="175221" cy="8481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942294" y="8823959"/>
            <a:ext cx="175221" cy="8629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943779" y="8550262"/>
            <a:ext cx="173736" cy="86296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932298" y="8218957"/>
            <a:ext cx="198310" cy="101841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52780" y="8550262"/>
            <a:ext cx="173736" cy="8629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451295" y="8823959"/>
            <a:ext cx="175221" cy="8629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452323" y="9098153"/>
            <a:ext cx="174193" cy="8629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441986" y="8244014"/>
            <a:ext cx="187782" cy="102069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1055509" y="7825270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5">
                <a:moveTo>
                  <a:pt x="96265" y="0"/>
                </a:moveTo>
                <a:lnTo>
                  <a:pt x="89534" y="0"/>
                </a:lnTo>
                <a:lnTo>
                  <a:pt x="89534" y="113157"/>
                </a:lnTo>
                <a:lnTo>
                  <a:pt x="96265" y="113157"/>
                </a:lnTo>
                <a:lnTo>
                  <a:pt x="96265" y="0"/>
                </a:lnTo>
                <a:close/>
              </a:path>
              <a:path w="492125" h="113665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92125" h="113665">
                <a:moveTo>
                  <a:pt x="27050" y="17018"/>
                </a:moveTo>
                <a:lnTo>
                  <a:pt x="25907" y="17018"/>
                </a:lnTo>
                <a:lnTo>
                  <a:pt x="25825" y="40767"/>
                </a:lnTo>
                <a:lnTo>
                  <a:pt x="24790" y="47180"/>
                </a:lnTo>
                <a:lnTo>
                  <a:pt x="5079" y="81534"/>
                </a:lnTo>
                <a:lnTo>
                  <a:pt x="0" y="84582"/>
                </a:lnTo>
                <a:lnTo>
                  <a:pt x="4317" y="89789"/>
                </a:lnTo>
                <a:lnTo>
                  <a:pt x="27965" y="56553"/>
                </a:lnTo>
                <a:lnTo>
                  <a:pt x="29177" y="51247"/>
                </a:lnTo>
                <a:lnTo>
                  <a:pt x="28168" y="48094"/>
                </a:lnTo>
                <a:lnTo>
                  <a:pt x="27050" y="40767"/>
                </a:lnTo>
                <a:lnTo>
                  <a:pt x="27050" y="17018"/>
                </a:lnTo>
                <a:close/>
              </a:path>
              <a:path w="492125" h="113665">
                <a:moveTo>
                  <a:pt x="32512" y="17018"/>
                </a:moveTo>
                <a:lnTo>
                  <a:pt x="31241" y="17018"/>
                </a:lnTo>
                <a:lnTo>
                  <a:pt x="31166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4" y="81915"/>
                </a:lnTo>
                <a:lnTo>
                  <a:pt x="52704" y="79032"/>
                </a:lnTo>
                <a:lnTo>
                  <a:pt x="48285" y="75057"/>
                </a:lnTo>
                <a:lnTo>
                  <a:pt x="40754" y="64897"/>
                </a:lnTo>
                <a:lnTo>
                  <a:pt x="37807" y="59156"/>
                </a:lnTo>
                <a:lnTo>
                  <a:pt x="33578" y="46380"/>
                </a:lnTo>
                <a:lnTo>
                  <a:pt x="32580" y="40259"/>
                </a:lnTo>
                <a:lnTo>
                  <a:pt x="32512" y="17018"/>
                </a:lnTo>
                <a:close/>
              </a:path>
              <a:path w="492125" h="113665">
                <a:moveTo>
                  <a:pt x="31241" y="17018"/>
                </a:moveTo>
                <a:lnTo>
                  <a:pt x="27050" y="17018"/>
                </a:lnTo>
                <a:lnTo>
                  <a:pt x="27050" y="40767"/>
                </a:lnTo>
                <a:lnTo>
                  <a:pt x="28168" y="48094"/>
                </a:lnTo>
                <a:lnTo>
                  <a:pt x="29177" y="51247"/>
                </a:lnTo>
                <a:lnTo>
                  <a:pt x="30594" y="45046"/>
                </a:lnTo>
                <a:lnTo>
                  <a:pt x="31166" y="39839"/>
                </a:lnTo>
                <a:lnTo>
                  <a:pt x="31241" y="17018"/>
                </a:lnTo>
                <a:close/>
              </a:path>
              <a:path w="492125" h="113665">
                <a:moveTo>
                  <a:pt x="67056" y="41783"/>
                </a:moveTo>
                <a:lnTo>
                  <a:pt x="45846" y="41783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92125" h="113665">
                <a:moveTo>
                  <a:pt x="73533" y="41783"/>
                </a:moveTo>
                <a:lnTo>
                  <a:pt x="69468" y="41783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92125" h="113665">
                <a:moveTo>
                  <a:pt x="54863" y="14224"/>
                </a:moveTo>
                <a:lnTo>
                  <a:pt x="2412" y="14224"/>
                </a:lnTo>
                <a:lnTo>
                  <a:pt x="2412" y="20066"/>
                </a:lnTo>
                <a:lnTo>
                  <a:pt x="25907" y="20066"/>
                </a:lnTo>
                <a:lnTo>
                  <a:pt x="25907" y="17018"/>
                </a:lnTo>
                <a:lnTo>
                  <a:pt x="54863" y="17018"/>
                </a:lnTo>
                <a:lnTo>
                  <a:pt x="54863" y="14224"/>
                </a:lnTo>
                <a:close/>
              </a:path>
              <a:path w="492125" h="113665">
                <a:moveTo>
                  <a:pt x="54863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3" y="20066"/>
                </a:lnTo>
                <a:lnTo>
                  <a:pt x="54863" y="17018"/>
                </a:lnTo>
                <a:close/>
              </a:path>
              <a:path w="492125" h="113665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59" y="105791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92125" h="113665">
                <a:moveTo>
                  <a:pt x="207137" y="82550"/>
                </a:moveTo>
                <a:lnTo>
                  <a:pt x="200532" y="82550"/>
                </a:lnTo>
                <a:lnTo>
                  <a:pt x="200532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92125" h="113665">
                <a:moveTo>
                  <a:pt x="172084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4" y="79756"/>
                </a:lnTo>
                <a:lnTo>
                  <a:pt x="172084" y="58801"/>
                </a:lnTo>
                <a:close/>
              </a:path>
              <a:path w="492125" h="113665">
                <a:moveTo>
                  <a:pt x="207137" y="76962"/>
                </a:moveTo>
                <a:lnTo>
                  <a:pt x="172084" y="76962"/>
                </a:lnTo>
                <a:lnTo>
                  <a:pt x="172084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92125" h="113665">
                <a:moveTo>
                  <a:pt x="219836" y="55626"/>
                </a:moveTo>
                <a:lnTo>
                  <a:pt x="117601" y="55626"/>
                </a:lnTo>
                <a:lnTo>
                  <a:pt x="117601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6" y="58801"/>
                </a:lnTo>
                <a:lnTo>
                  <a:pt x="219836" y="55626"/>
                </a:lnTo>
                <a:close/>
              </a:path>
              <a:path w="492125" h="113665">
                <a:moveTo>
                  <a:pt x="219836" y="58801"/>
                </a:moveTo>
                <a:lnTo>
                  <a:pt x="172084" y="58801"/>
                </a:lnTo>
                <a:lnTo>
                  <a:pt x="172084" y="61468"/>
                </a:lnTo>
                <a:lnTo>
                  <a:pt x="219836" y="61468"/>
                </a:lnTo>
                <a:lnTo>
                  <a:pt x="219836" y="58801"/>
                </a:lnTo>
                <a:close/>
              </a:path>
              <a:path w="492125" h="113665">
                <a:moveTo>
                  <a:pt x="146176" y="37211"/>
                </a:moveTo>
                <a:lnTo>
                  <a:pt x="127634" y="37211"/>
                </a:lnTo>
                <a:lnTo>
                  <a:pt x="127634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1"/>
                </a:lnTo>
                <a:close/>
              </a:path>
              <a:path w="492125" h="113665">
                <a:moveTo>
                  <a:pt x="153034" y="6985"/>
                </a:moveTo>
                <a:lnTo>
                  <a:pt x="146176" y="6985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5"/>
                </a:lnTo>
                <a:close/>
              </a:path>
              <a:path w="492125" h="113665">
                <a:moveTo>
                  <a:pt x="184403" y="37211"/>
                </a:moveTo>
                <a:lnTo>
                  <a:pt x="153034" y="37211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1"/>
                </a:lnTo>
                <a:close/>
              </a:path>
              <a:path w="492125" h="113665">
                <a:moveTo>
                  <a:pt x="191007" y="6985"/>
                </a:moveTo>
                <a:lnTo>
                  <a:pt x="184403" y="6985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5"/>
                </a:lnTo>
                <a:close/>
              </a:path>
              <a:path w="492125" h="113665">
                <a:moveTo>
                  <a:pt x="209550" y="37211"/>
                </a:moveTo>
                <a:lnTo>
                  <a:pt x="191007" y="37211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92125" h="113665">
                <a:moveTo>
                  <a:pt x="209803" y="3810"/>
                </a:moveTo>
                <a:lnTo>
                  <a:pt x="127507" y="3810"/>
                </a:lnTo>
                <a:lnTo>
                  <a:pt x="127507" y="9652"/>
                </a:lnTo>
                <a:lnTo>
                  <a:pt x="146176" y="9652"/>
                </a:lnTo>
                <a:lnTo>
                  <a:pt x="146176" y="6985"/>
                </a:lnTo>
                <a:lnTo>
                  <a:pt x="209803" y="6985"/>
                </a:lnTo>
                <a:lnTo>
                  <a:pt x="209803" y="3810"/>
                </a:lnTo>
                <a:close/>
              </a:path>
              <a:path w="492125" h="113665">
                <a:moveTo>
                  <a:pt x="184403" y="6985"/>
                </a:moveTo>
                <a:lnTo>
                  <a:pt x="153034" y="6985"/>
                </a:lnTo>
                <a:lnTo>
                  <a:pt x="153034" y="9652"/>
                </a:lnTo>
                <a:lnTo>
                  <a:pt x="184403" y="9652"/>
                </a:lnTo>
                <a:lnTo>
                  <a:pt x="184403" y="6985"/>
                </a:lnTo>
                <a:close/>
              </a:path>
              <a:path w="492125" h="113665">
                <a:moveTo>
                  <a:pt x="209803" y="6985"/>
                </a:moveTo>
                <a:lnTo>
                  <a:pt x="191007" y="6985"/>
                </a:lnTo>
                <a:lnTo>
                  <a:pt x="191007" y="9652"/>
                </a:lnTo>
                <a:lnTo>
                  <a:pt x="209803" y="9652"/>
                </a:lnTo>
                <a:lnTo>
                  <a:pt x="209803" y="6985"/>
                </a:lnTo>
                <a:close/>
              </a:path>
              <a:path w="492125" h="113665">
                <a:moveTo>
                  <a:pt x="300228" y="10414"/>
                </a:moveTo>
                <a:lnTo>
                  <a:pt x="299212" y="10414"/>
                </a:lnTo>
                <a:lnTo>
                  <a:pt x="299112" y="38773"/>
                </a:lnTo>
                <a:lnTo>
                  <a:pt x="298348" y="43281"/>
                </a:lnTo>
                <a:lnTo>
                  <a:pt x="276263" y="78384"/>
                </a:lnTo>
                <a:lnTo>
                  <a:pt x="268985" y="83058"/>
                </a:lnTo>
                <a:lnTo>
                  <a:pt x="273176" y="88519"/>
                </a:lnTo>
                <a:lnTo>
                  <a:pt x="300354" y="55841"/>
                </a:lnTo>
                <a:lnTo>
                  <a:pt x="302606" y="48651"/>
                </a:lnTo>
                <a:lnTo>
                  <a:pt x="301116" y="44107"/>
                </a:lnTo>
                <a:lnTo>
                  <a:pt x="300254" y="38773"/>
                </a:lnTo>
                <a:lnTo>
                  <a:pt x="300228" y="10414"/>
                </a:lnTo>
                <a:close/>
              </a:path>
              <a:path w="492125" h="113665">
                <a:moveTo>
                  <a:pt x="305816" y="10414"/>
                </a:moveTo>
                <a:lnTo>
                  <a:pt x="304800" y="10414"/>
                </a:lnTo>
                <a:lnTo>
                  <a:pt x="304800" y="38773"/>
                </a:lnTo>
                <a:lnTo>
                  <a:pt x="303910" y="44488"/>
                </a:lnTo>
                <a:lnTo>
                  <a:pt x="323888" y="81114"/>
                </a:lnTo>
                <a:lnTo>
                  <a:pt x="331723" y="86233"/>
                </a:lnTo>
                <a:lnTo>
                  <a:pt x="336041" y="80772"/>
                </a:lnTo>
                <a:lnTo>
                  <a:pt x="332397" y="78905"/>
                </a:lnTo>
                <a:lnTo>
                  <a:pt x="328777" y="76301"/>
                </a:lnTo>
                <a:lnTo>
                  <a:pt x="306679" y="42824"/>
                </a:lnTo>
                <a:lnTo>
                  <a:pt x="305860" y="38188"/>
                </a:lnTo>
                <a:lnTo>
                  <a:pt x="305816" y="10414"/>
                </a:lnTo>
                <a:close/>
              </a:path>
              <a:path w="492125" h="113665">
                <a:moveTo>
                  <a:pt x="304800" y="10414"/>
                </a:moveTo>
                <a:lnTo>
                  <a:pt x="300228" y="10414"/>
                </a:lnTo>
                <a:lnTo>
                  <a:pt x="300254" y="38773"/>
                </a:lnTo>
                <a:lnTo>
                  <a:pt x="301116" y="44107"/>
                </a:lnTo>
                <a:lnTo>
                  <a:pt x="302606" y="48651"/>
                </a:lnTo>
                <a:lnTo>
                  <a:pt x="303910" y="44488"/>
                </a:lnTo>
                <a:lnTo>
                  <a:pt x="304800" y="38773"/>
                </a:lnTo>
                <a:lnTo>
                  <a:pt x="304800" y="10414"/>
                </a:lnTo>
                <a:close/>
              </a:path>
              <a:path w="492125" h="113665">
                <a:moveTo>
                  <a:pt x="356108" y="0"/>
                </a:moveTo>
                <a:lnTo>
                  <a:pt x="349250" y="0"/>
                </a:lnTo>
                <a:lnTo>
                  <a:pt x="349250" y="113157"/>
                </a:lnTo>
                <a:lnTo>
                  <a:pt x="356108" y="113157"/>
                </a:lnTo>
                <a:lnTo>
                  <a:pt x="356108" y="53086"/>
                </a:lnTo>
                <a:lnTo>
                  <a:pt x="354329" y="53086"/>
                </a:lnTo>
                <a:lnTo>
                  <a:pt x="354329" y="47244"/>
                </a:lnTo>
                <a:lnTo>
                  <a:pt x="356108" y="47244"/>
                </a:lnTo>
                <a:lnTo>
                  <a:pt x="356108" y="0"/>
                </a:lnTo>
                <a:close/>
              </a:path>
              <a:path w="492125" h="113665">
                <a:moveTo>
                  <a:pt x="356108" y="47244"/>
                </a:moveTo>
                <a:lnTo>
                  <a:pt x="354329" y="47244"/>
                </a:lnTo>
                <a:lnTo>
                  <a:pt x="354329" y="53086"/>
                </a:lnTo>
                <a:lnTo>
                  <a:pt x="356108" y="53086"/>
                </a:lnTo>
                <a:lnTo>
                  <a:pt x="356108" y="47244"/>
                </a:lnTo>
                <a:close/>
              </a:path>
              <a:path w="492125" h="113665">
                <a:moveTo>
                  <a:pt x="375919" y="47244"/>
                </a:moveTo>
                <a:lnTo>
                  <a:pt x="356108" y="47244"/>
                </a:lnTo>
                <a:lnTo>
                  <a:pt x="356108" y="53086"/>
                </a:lnTo>
                <a:lnTo>
                  <a:pt x="375919" y="53086"/>
                </a:lnTo>
                <a:lnTo>
                  <a:pt x="375919" y="47244"/>
                </a:lnTo>
                <a:close/>
              </a:path>
              <a:path w="492125" h="113665">
                <a:moveTo>
                  <a:pt x="473963" y="0"/>
                </a:moveTo>
                <a:lnTo>
                  <a:pt x="467232" y="0"/>
                </a:lnTo>
                <a:lnTo>
                  <a:pt x="467232" y="67564"/>
                </a:lnTo>
                <a:lnTo>
                  <a:pt x="473963" y="67564"/>
                </a:lnTo>
                <a:lnTo>
                  <a:pt x="473963" y="48387"/>
                </a:lnTo>
                <a:lnTo>
                  <a:pt x="472059" y="48387"/>
                </a:lnTo>
                <a:lnTo>
                  <a:pt x="472059" y="42418"/>
                </a:lnTo>
                <a:lnTo>
                  <a:pt x="473963" y="42418"/>
                </a:lnTo>
                <a:lnTo>
                  <a:pt x="473963" y="24511"/>
                </a:lnTo>
                <a:lnTo>
                  <a:pt x="472059" y="24511"/>
                </a:lnTo>
                <a:lnTo>
                  <a:pt x="472059" y="18669"/>
                </a:lnTo>
                <a:lnTo>
                  <a:pt x="473963" y="18669"/>
                </a:lnTo>
                <a:lnTo>
                  <a:pt x="473963" y="0"/>
                </a:lnTo>
                <a:close/>
              </a:path>
              <a:path w="492125" h="113665">
                <a:moveTo>
                  <a:pt x="473963" y="42418"/>
                </a:moveTo>
                <a:lnTo>
                  <a:pt x="472059" y="42418"/>
                </a:lnTo>
                <a:lnTo>
                  <a:pt x="472059" y="48387"/>
                </a:lnTo>
                <a:lnTo>
                  <a:pt x="473963" y="48387"/>
                </a:lnTo>
                <a:lnTo>
                  <a:pt x="473963" y="42418"/>
                </a:lnTo>
                <a:close/>
              </a:path>
              <a:path w="492125" h="113665">
                <a:moveTo>
                  <a:pt x="491617" y="42418"/>
                </a:moveTo>
                <a:lnTo>
                  <a:pt x="473963" y="42418"/>
                </a:lnTo>
                <a:lnTo>
                  <a:pt x="473963" y="48387"/>
                </a:lnTo>
                <a:lnTo>
                  <a:pt x="491617" y="48387"/>
                </a:lnTo>
                <a:lnTo>
                  <a:pt x="491617" y="42418"/>
                </a:lnTo>
                <a:close/>
              </a:path>
              <a:path w="492125" h="113665">
                <a:moveTo>
                  <a:pt x="473963" y="18669"/>
                </a:moveTo>
                <a:lnTo>
                  <a:pt x="472059" y="18669"/>
                </a:lnTo>
                <a:lnTo>
                  <a:pt x="472059" y="24511"/>
                </a:lnTo>
                <a:lnTo>
                  <a:pt x="473963" y="24511"/>
                </a:lnTo>
                <a:lnTo>
                  <a:pt x="473963" y="18669"/>
                </a:lnTo>
                <a:close/>
              </a:path>
              <a:path w="492125" h="113665">
                <a:moveTo>
                  <a:pt x="491617" y="18669"/>
                </a:moveTo>
                <a:lnTo>
                  <a:pt x="473963" y="18669"/>
                </a:lnTo>
                <a:lnTo>
                  <a:pt x="473963" y="24511"/>
                </a:lnTo>
                <a:lnTo>
                  <a:pt x="491617" y="24511"/>
                </a:lnTo>
                <a:lnTo>
                  <a:pt x="491617" y="18669"/>
                </a:lnTo>
                <a:close/>
              </a:path>
              <a:path w="492125" h="113665">
                <a:moveTo>
                  <a:pt x="424141" y="6985"/>
                </a:moveTo>
                <a:lnTo>
                  <a:pt x="412965" y="6985"/>
                </a:lnTo>
                <a:lnTo>
                  <a:pt x="408025" y="8102"/>
                </a:lnTo>
                <a:lnTo>
                  <a:pt x="399313" y="12598"/>
                </a:lnTo>
                <a:lnTo>
                  <a:pt x="395897" y="15659"/>
                </a:lnTo>
                <a:lnTo>
                  <a:pt x="390994" y="23456"/>
                </a:lnTo>
                <a:lnTo>
                  <a:pt x="389763" y="28028"/>
                </a:lnTo>
                <a:lnTo>
                  <a:pt x="389763" y="38519"/>
                </a:lnTo>
                <a:lnTo>
                  <a:pt x="412965" y="59436"/>
                </a:lnTo>
                <a:lnTo>
                  <a:pt x="424141" y="59436"/>
                </a:lnTo>
                <a:lnTo>
                  <a:pt x="429132" y="58331"/>
                </a:lnTo>
                <a:lnTo>
                  <a:pt x="437769" y="53936"/>
                </a:lnTo>
                <a:lnTo>
                  <a:pt x="438009" y="53721"/>
                </a:lnTo>
                <a:lnTo>
                  <a:pt x="414235" y="53721"/>
                </a:lnTo>
                <a:lnTo>
                  <a:pt x="410438" y="52832"/>
                </a:lnTo>
                <a:lnTo>
                  <a:pt x="403758" y="49276"/>
                </a:lnTo>
                <a:lnTo>
                  <a:pt x="401129" y="46837"/>
                </a:lnTo>
                <a:lnTo>
                  <a:pt x="397319" y="40665"/>
                </a:lnTo>
                <a:lnTo>
                  <a:pt x="396366" y="37172"/>
                </a:lnTo>
                <a:lnTo>
                  <a:pt x="396366" y="29375"/>
                </a:lnTo>
                <a:lnTo>
                  <a:pt x="414235" y="12827"/>
                </a:lnTo>
                <a:lnTo>
                  <a:pt x="438022" y="12827"/>
                </a:lnTo>
                <a:lnTo>
                  <a:pt x="437769" y="12598"/>
                </a:lnTo>
                <a:lnTo>
                  <a:pt x="429132" y="8102"/>
                </a:lnTo>
                <a:lnTo>
                  <a:pt x="424141" y="6985"/>
                </a:lnTo>
                <a:close/>
              </a:path>
              <a:path w="492125" h="113665">
                <a:moveTo>
                  <a:pt x="438022" y="12827"/>
                </a:moveTo>
                <a:lnTo>
                  <a:pt x="422782" y="12827"/>
                </a:lnTo>
                <a:lnTo>
                  <a:pt x="426618" y="13716"/>
                </a:lnTo>
                <a:lnTo>
                  <a:pt x="433298" y="17272"/>
                </a:lnTo>
                <a:lnTo>
                  <a:pt x="435952" y="19710"/>
                </a:lnTo>
                <a:lnTo>
                  <a:pt x="439839" y="25882"/>
                </a:lnTo>
                <a:lnTo>
                  <a:pt x="440816" y="29375"/>
                </a:lnTo>
                <a:lnTo>
                  <a:pt x="440816" y="37172"/>
                </a:lnTo>
                <a:lnTo>
                  <a:pt x="422782" y="53721"/>
                </a:lnTo>
                <a:lnTo>
                  <a:pt x="438009" y="53721"/>
                </a:lnTo>
                <a:lnTo>
                  <a:pt x="441159" y="50888"/>
                </a:lnTo>
                <a:lnTo>
                  <a:pt x="446062" y="43091"/>
                </a:lnTo>
                <a:lnTo>
                  <a:pt x="447294" y="38519"/>
                </a:lnTo>
                <a:lnTo>
                  <a:pt x="447294" y="28028"/>
                </a:lnTo>
                <a:lnTo>
                  <a:pt x="446062" y="23456"/>
                </a:lnTo>
                <a:lnTo>
                  <a:pt x="441159" y="15659"/>
                </a:lnTo>
                <a:lnTo>
                  <a:pt x="438022" y="12827"/>
                </a:lnTo>
                <a:close/>
              </a:path>
              <a:path w="492125" h="113665">
                <a:moveTo>
                  <a:pt x="446023" y="71882"/>
                </a:moveTo>
                <a:lnTo>
                  <a:pt x="430872" y="71882"/>
                </a:lnTo>
                <a:lnTo>
                  <a:pt x="424370" y="72682"/>
                </a:lnTo>
                <a:lnTo>
                  <a:pt x="413448" y="75907"/>
                </a:lnTo>
                <a:lnTo>
                  <a:pt x="409257" y="78232"/>
                </a:lnTo>
                <a:lnTo>
                  <a:pt x="403415" y="84328"/>
                </a:lnTo>
                <a:lnTo>
                  <a:pt x="401954" y="88049"/>
                </a:lnTo>
                <a:lnTo>
                  <a:pt x="401954" y="96685"/>
                </a:lnTo>
                <a:lnTo>
                  <a:pt x="430872" y="112776"/>
                </a:lnTo>
                <a:lnTo>
                  <a:pt x="446023" y="112776"/>
                </a:lnTo>
                <a:lnTo>
                  <a:pt x="452564" y="111975"/>
                </a:lnTo>
                <a:lnTo>
                  <a:pt x="463486" y="108750"/>
                </a:lnTo>
                <a:lnTo>
                  <a:pt x="466303" y="107188"/>
                </a:lnTo>
                <a:lnTo>
                  <a:pt x="432396" y="107188"/>
                </a:lnTo>
                <a:lnTo>
                  <a:pt x="427139" y="106591"/>
                </a:lnTo>
                <a:lnTo>
                  <a:pt x="418172" y="104216"/>
                </a:lnTo>
                <a:lnTo>
                  <a:pt x="414693" y="102514"/>
                </a:lnTo>
                <a:lnTo>
                  <a:pt x="409790" y="98018"/>
                </a:lnTo>
                <a:lnTo>
                  <a:pt x="408559" y="95415"/>
                </a:lnTo>
                <a:lnTo>
                  <a:pt x="408559" y="89319"/>
                </a:lnTo>
                <a:lnTo>
                  <a:pt x="432396" y="77470"/>
                </a:lnTo>
                <a:lnTo>
                  <a:pt x="466303" y="77470"/>
                </a:lnTo>
                <a:lnTo>
                  <a:pt x="463486" y="75907"/>
                </a:lnTo>
                <a:lnTo>
                  <a:pt x="452564" y="72682"/>
                </a:lnTo>
                <a:lnTo>
                  <a:pt x="446023" y="71882"/>
                </a:lnTo>
                <a:close/>
              </a:path>
              <a:path w="492125" h="113665">
                <a:moveTo>
                  <a:pt x="466303" y="77470"/>
                </a:moveTo>
                <a:lnTo>
                  <a:pt x="444500" y="77470"/>
                </a:lnTo>
                <a:lnTo>
                  <a:pt x="449808" y="78079"/>
                </a:lnTo>
                <a:lnTo>
                  <a:pt x="458876" y="80543"/>
                </a:lnTo>
                <a:lnTo>
                  <a:pt x="462343" y="82257"/>
                </a:lnTo>
                <a:lnTo>
                  <a:pt x="467169" y="86652"/>
                </a:lnTo>
                <a:lnTo>
                  <a:pt x="468375" y="89319"/>
                </a:lnTo>
                <a:lnTo>
                  <a:pt x="468375" y="95415"/>
                </a:lnTo>
                <a:lnTo>
                  <a:pt x="444500" y="107188"/>
                </a:lnTo>
                <a:lnTo>
                  <a:pt x="466303" y="107188"/>
                </a:lnTo>
                <a:lnTo>
                  <a:pt x="467677" y="106426"/>
                </a:lnTo>
                <a:lnTo>
                  <a:pt x="473519" y="100330"/>
                </a:lnTo>
                <a:lnTo>
                  <a:pt x="474979" y="96685"/>
                </a:lnTo>
                <a:lnTo>
                  <a:pt x="474979" y="88049"/>
                </a:lnTo>
                <a:lnTo>
                  <a:pt x="473519" y="84328"/>
                </a:lnTo>
                <a:lnTo>
                  <a:pt x="467677" y="78232"/>
                </a:lnTo>
                <a:lnTo>
                  <a:pt x="466303" y="774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9876" y="7826705"/>
            <a:ext cx="167411" cy="167411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8385492" y="1026325"/>
            <a:ext cx="2280920" cy="296545"/>
          </a:xfrm>
          <a:custGeom>
            <a:avLst/>
            <a:gdLst/>
            <a:ahLst/>
            <a:cxnLst/>
            <a:rect l="l" t="t" r="r" b="b"/>
            <a:pathLst>
              <a:path w="2280920" h="296544">
                <a:moveTo>
                  <a:pt x="71983" y="192176"/>
                </a:moveTo>
                <a:lnTo>
                  <a:pt x="30378" y="192176"/>
                </a:lnTo>
                <a:lnTo>
                  <a:pt x="30378" y="290575"/>
                </a:lnTo>
                <a:lnTo>
                  <a:pt x="231800" y="290575"/>
                </a:lnTo>
                <a:lnTo>
                  <a:pt x="231800" y="257555"/>
                </a:lnTo>
                <a:lnTo>
                  <a:pt x="71983" y="257555"/>
                </a:lnTo>
                <a:lnTo>
                  <a:pt x="71983" y="192176"/>
                </a:lnTo>
                <a:close/>
              </a:path>
              <a:path w="2280920" h="296544">
                <a:moveTo>
                  <a:pt x="221233" y="2641"/>
                </a:moveTo>
                <a:lnTo>
                  <a:pt x="179628" y="2641"/>
                </a:lnTo>
                <a:lnTo>
                  <a:pt x="179628" y="214629"/>
                </a:lnTo>
                <a:lnTo>
                  <a:pt x="221233" y="214629"/>
                </a:lnTo>
                <a:lnTo>
                  <a:pt x="221233" y="116230"/>
                </a:lnTo>
                <a:lnTo>
                  <a:pt x="260857" y="116230"/>
                </a:lnTo>
                <a:lnTo>
                  <a:pt x="260857" y="82549"/>
                </a:lnTo>
                <a:lnTo>
                  <a:pt x="221233" y="82549"/>
                </a:lnTo>
                <a:lnTo>
                  <a:pt x="221233" y="2641"/>
                </a:lnTo>
                <a:close/>
              </a:path>
              <a:path w="2280920" h="296544">
                <a:moveTo>
                  <a:pt x="132079" y="25755"/>
                </a:moveTo>
                <a:lnTo>
                  <a:pt x="0" y="25755"/>
                </a:lnTo>
                <a:lnTo>
                  <a:pt x="0" y="166420"/>
                </a:lnTo>
                <a:lnTo>
                  <a:pt x="24434" y="166420"/>
                </a:lnTo>
                <a:lnTo>
                  <a:pt x="67887" y="165858"/>
                </a:lnTo>
                <a:lnTo>
                  <a:pt x="102857" y="164398"/>
                </a:lnTo>
                <a:lnTo>
                  <a:pt x="132626" y="161638"/>
                </a:lnTo>
                <a:lnTo>
                  <a:pt x="160477" y="157175"/>
                </a:lnTo>
                <a:lnTo>
                  <a:pt x="157056" y="132740"/>
                </a:lnTo>
                <a:lnTo>
                  <a:pt x="40944" y="132740"/>
                </a:lnTo>
                <a:lnTo>
                  <a:pt x="40944" y="58775"/>
                </a:lnTo>
                <a:lnTo>
                  <a:pt x="132079" y="58775"/>
                </a:lnTo>
                <a:lnTo>
                  <a:pt x="132079" y="25755"/>
                </a:lnTo>
                <a:close/>
              </a:path>
              <a:path w="2280920" h="296544">
                <a:moveTo>
                  <a:pt x="155854" y="124155"/>
                </a:moveTo>
                <a:lnTo>
                  <a:pt x="131538" y="128282"/>
                </a:lnTo>
                <a:lnTo>
                  <a:pt x="105952" y="130924"/>
                </a:lnTo>
                <a:lnTo>
                  <a:pt x="76590" y="132327"/>
                </a:lnTo>
                <a:lnTo>
                  <a:pt x="40944" y="132740"/>
                </a:lnTo>
                <a:lnTo>
                  <a:pt x="157056" y="132740"/>
                </a:lnTo>
                <a:lnTo>
                  <a:pt x="155854" y="124155"/>
                </a:lnTo>
                <a:close/>
              </a:path>
              <a:path w="2280920" h="296544">
                <a:moveTo>
                  <a:pt x="542188" y="227837"/>
                </a:moveTo>
                <a:lnTo>
                  <a:pt x="273405" y="227837"/>
                </a:lnTo>
                <a:lnTo>
                  <a:pt x="273405" y="261518"/>
                </a:lnTo>
                <a:lnTo>
                  <a:pt x="542188" y="261518"/>
                </a:lnTo>
                <a:lnTo>
                  <a:pt x="542188" y="227837"/>
                </a:lnTo>
                <a:close/>
              </a:path>
              <a:path w="2280920" h="296544">
                <a:moveTo>
                  <a:pt x="518413" y="149910"/>
                </a:moveTo>
                <a:lnTo>
                  <a:pt x="295859" y="149910"/>
                </a:lnTo>
                <a:lnTo>
                  <a:pt x="295859" y="182270"/>
                </a:lnTo>
                <a:lnTo>
                  <a:pt x="518413" y="182270"/>
                </a:lnTo>
                <a:lnTo>
                  <a:pt x="518413" y="149910"/>
                </a:lnTo>
                <a:close/>
              </a:path>
              <a:path w="2280920" h="296544">
                <a:moveTo>
                  <a:pt x="376427" y="60756"/>
                </a:moveTo>
                <a:lnTo>
                  <a:pt x="334822" y="60756"/>
                </a:lnTo>
                <a:lnTo>
                  <a:pt x="334822" y="149910"/>
                </a:lnTo>
                <a:lnTo>
                  <a:pt x="376427" y="149910"/>
                </a:lnTo>
                <a:lnTo>
                  <a:pt x="376427" y="60756"/>
                </a:lnTo>
                <a:close/>
              </a:path>
              <a:path w="2280920" h="296544">
                <a:moveTo>
                  <a:pt x="478129" y="60756"/>
                </a:moveTo>
                <a:lnTo>
                  <a:pt x="437845" y="60756"/>
                </a:lnTo>
                <a:lnTo>
                  <a:pt x="437845" y="149910"/>
                </a:lnTo>
                <a:lnTo>
                  <a:pt x="478129" y="149910"/>
                </a:lnTo>
                <a:lnTo>
                  <a:pt x="478129" y="60756"/>
                </a:lnTo>
                <a:close/>
              </a:path>
              <a:path w="2280920" h="296544">
                <a:moveTo>
                  <a:pt x="519734" y="28397"/>
                </a:moveTo>
                <a:lnTo>
                  <a:pt x="294538" y="28397"/>
                </a:lnTo>
                <a:lnTo>
                  <a:pt x="294538" y="60756"/>
                </a:lnTo>
                <a:lnTo>
                  <a:pt x="519734" y="60756"/>
                </a:lnTo>
                <a:lnTo>
                  <a:pt x="519734" y="28397"/>
                </a:lnTo>
                <a:close/>
              </a:path>
              <a:path w="2280920" h="296544">
                <a:moveTo>
                  <a:pt x="790498" y="1981"/>
                </a:moveTo>
                <a:lnTo>
                  <a:pt x="749553" y="1981"/>
                </a:lnTo>
                <a:lnTo>
                  <a:pt x="749553" y="296519"/>
                </a:lnTo>
                <a:lnTo>
                  <a:pt x="790498" y="296519"/>
                </a:lnTo>
                <a:lnTo>
                  <a:pt x="790498" y="147269"/>
                </a:lnTo>
                <a:lnTo>
                  <a:pt x="833424" y="147269"/>
                </a:lnTo>
                <a:lnTo>
                  <a:pt x="833424" y="112928"/>
                </a:lnTo>
                <a:lnTo>
                  <a:pt x="790498" y="112928"/>
                </a:lnTo>
                <a:lnTo>
                  <a:pt x="790498" y="1981"/>
                </a:lnTo>
                <a:close/>
              </a:path>
              <a:path w="2280920" h="296544">
                <a:moveTo>
                  <a:pt x="706627" y="27076"/>
                </a:moveTo>
                <a:lnTo>
                  <a:pt x="570585" y="27076"/>
                </a:lnTo>
                <a:lnTo>
                  <a:pt x="570585" y="60096"/>
                </a:lnTo>
                <a:lnTo>
                  <a:pt x="665683" y="60096"/>
                </a:lnTo>
                <a:lnTo>
                  <a:pt x="665683" y="108305"/>
                </a:lnTo>
                <a:lnTo>
                  <a:pt x="571245" y="108305"/>
                </a:lnTo>
                <a:lnTo>
                  <a:pt x="571245" y="227837"/>
                </a:lnTo>
                <a:lnTo>
                  <a:pt x="595680" y="227837"/>
                </a:lnTo>
                <a:lnTo>
                  <a:pt x="632642" y="227590"/>
                </a:lnTo>
                <a:lnTo>
                  <a:pt x="666756" y="226104"/>
                </a:lnTo>
                <a:lnTo>
                  <a:pt x="699508" y="223008"/>
                </a:lnTo>
                <a:lnTo>
                  <a:pt x="732383" y="217931"/>
                </a:lnTo>
                <a:lnTo>
                  <a:pt x="730006" y="194157"/>
                </a:lnTo>
                <a:lnTo>
                  <a:pt x="612190" y="194157"/>
                </a:lnTo>
                <a:lnTo>
                  <a:pt x="612190" y="140665"/>
                </a:lnTo>
                <a:lnTo>
                  <a:pt x="706627" y="140665"/>
                </a:lnTo>
                <a:lnTo>
                  <a:pt x="706627" y="27076"/>
                </a:lnTo>
                <a:close/>
              </a:path>
              <a:path w="2280920" h="296544">
                <a:moveTo>
                  <a:pt x="729081" y="184911"/>
                </a:moveTo>
                <a:lnTo>
                  <a:pt x="700416" y="189096"/>
                </a:lnTo>
                <a:lnTo>
                  <a:pt x="672122" y="191887"/>
                </a:lnTo>
                <a:lnTo>
                  <a:pt x="643085" y="193502"/>
                </a:lnTo>
                <a:lnTo>
                  <a:pt x="612190" y="194157"/>
                </a:lnTo>
                <a:lnTo>
                  <a:pt x="730006" y="194157"/>
                </a:lnTo>
                <a:lnTo>
                  <a:pt x="729081" y="184911"/>
                </a:lnTo>
                <a:close/>
              </a:path>
              <a:path w="2280920" h="296544">
                <a:moveTo>
                  <a:pt x="1153058" y="1981"/>
                </a:moveTo>
                <a:lnTo>
                  <a:pt x="1111453" y="1981"/>
                </a:lnTo>
                <a:lnTo>
                  <a:pt x="1111453" y="178968"/>
                </a:lnTo>
                <a:lnTo>
                  <a:pt x="1153058" y="178968"/>
                </a:lnTo>
                <a:lnTo>
                  <a:pt x="1153058" y="107645"/>
                </a:lnTo>
                <a:lnTo>
                  <a:pt x="1192682" y="107645"/>
                </a:lnTo>
                <a:lnTo>
                  <a:pt x="1192682" y="73964"/>
                </a:lnTo>
                <a:lnTo>
                  <a:pt x="1153058" y="73964"/>
                </a:lnTo>
                <a:lnTo>
                  <a:pt x="1153058" y="1981"/>
                </a:lnTo>
                <a:close/>
              </a:path>
              <a:path w="2280920" h="296544">
                <a:moveTo>
                  <a:pt x="969467" y="20472"/>
                </a:moveTo>
                <a:lnTo>
                  <a:pt x="928522" y="20472"/>
                </a:lnTo>
                <a:lnTo>
                  <a:pt x="928522" y="163118"/>
                </a:lnTo>
                <a:lnTo>
                  <a:pt x="1071168" y="163118"/>
                </a:lnTo>
                <a:lnTo>
                  <a:pt x="1071168" y="130759"/>
                </a:lnTo>
                <a:lnTo>
                  <a:pt x="969467" y="130759"/>
                </a:lnTo>
                <a:lnTo>
                  <a:pt x="969467" y="91795"/>
                </a:lnTo>
                <a:lnTo>
                  <a:pt x="1071168" y="91795"/>
                </a:lnTo>
                <a:lnTo>
                  <a:pt x="1071168" y="60096"/>
                </a:lnTo>
                <a:lnTo>
                  <a:pt x="969467" y="60096"/>
                </a:lnTo>
                <a:lnTo>
                  <a:pt x="969467" y="20472"/>
                </a:lnTo>
                <a:close/>
              </a:path>
              <a:path w="2280920" h="296544">
                <a:moveTo>
                  <a:pt x="1071168" y="91795"/>
                </a:moveTo>
                <a:lnTo>
                  <a:pt x="1029563" y="91795"/>
                </a:lnTo>
                <a:lnTo>
                  <a:pt x="1029563" y="130759"/>
                </a:lnTo>
                <a:lnTo>
                  <a:pt x="1071168" y="130759"/>
                </a:lnTo>
                <a:lnTo>
                  <a:pt x="1071168" y="91795"/>
                </a:lnTo>
                <a:close/>
              </a:path>
              <a:path w="2280920" h="296544">
                <a:moveTo>
                  <a:pt x="1071168" y="20472"/>
                </a:moveTo>
                <a:lnTo>
                  <a:pt x="1029563" y="20472"/>
                </a:lnTo>
                <a:lnTo>
                  <a:pt x="1029563" y="60096"/>
                </a:lnTo>
                <a:lnTo>
                  <a:pt x="1071168" y="60096"/>
                </a:lnTo>
                <a:lnTo>
                  <a:pt x="1071168" y="20472"/>
                </a:lnTo>
                <a:close/>
              </a:path>
              <a:path w="2280920" h="296544">
                <a:moveTo>
                  <a:pt x="1153058" y="191515"/>
                </a:moveTo>
                <a:lnTo>
                  <a:pt x="955598" y="191515"/>
                </a:lnTo>
                <a:lnTo>
                  <a:pt x="955598" y="224535"/>
                </a:lnTo>
                <a:lnTo>
                  <a:pt x="1111453" y="224535"/>
                </a:lnTo>
                <a:lnTo>
                  <a:pt x="1111453" y="295859"/>
                </a:lnTo>
                <a:lnTo>
                  <a:pt x="1153058" y="295859"/>
                </a:lnTo>
                <a:lnTo>
                  <a:pt x="1153058" y="191515"/>
                </a:lnTo>
                <a:close/>
              </a:path>
              <a:path w="2280920" h="296544">
                <a:moveTo>
                  <a:pt x="1359763" y="19811"/>
                </a:moveTo>
                <a:lnTo>
                  <a:pt x="1316177" y="19811"/>
                </a:lnTo>
                <a:lnTo>
                  <a:pt x="1316177" y="40944"/>
                </a:lnTo>
                <a:lnTo>
                  <a:pt x="1308835" y="72974"/>
                </a:lnTo>
                <a:lnTo>
                  <a:pt x="1288399" y="102774"/>
                </a:lnTo>
                <a:lnTo>
                  <a:pt x="1255766" y="126755"/>
                </a:lnTo>
                <a:lnTo>
                  <a:pt x="1211833" y="141325"/>
                </a:lnTo>
                <a:lnTo>
                  <a:pt x="1229664" y="175666"/>
                </a:lnTo>
                <a:lnTo>
                  <a:pt x="1265347" y="164486"/>
                </a:lnTo>
                <a:lnTo>
                  <a:pt x="1295704" y="147393"/>
                </a:lnTo>
                <a:lnTo>
                  <a:pt x="1320118" y="125285"/>
                </a:lnTo>
                <a:lnTo>
                  <a:pt x="1337970" y="99059"/>
                </a:lnTo>
                <a:lnTo>
                  <a:pt x="1384265" y="99059"/>
                </a:lnTo>
                <a:lnTo>
                  <a:pt x="1366733" y="73299"/>
                </a:lnTo>
                <a:lnTo>
                  <a:pt x="1359763" y="40944"/>
                </a:lnTo>
                <a:lnTo>
                  <a:pt x="1359763" y="19811"/>
                </a:lnTo>
                <a:close/>
              </a:path>
              <a:path w="2280920" h="296544">
                <a:moveTo>
                  <a:pt x="1384265" y="99059"/>
                </a:moveTo>
                <a:lnTo>
                  <a:pt x="1337970" y="99059"/>
                </a:lnTo>
                <a:lnTo>
                  <a:pt x="1355775" y="125470"/>
                </a:lnTo>
                <a:lnTo>
                  <a:pt x="1380112" y="147640"/>
                </a:lnTo>
                <a:lnTo>
                  <a:pt x="1410454" y="164671"/>
                </a:lnTo>
                <a:lnTo>
                  <a:pt x="1446275" y="175666"/>
                </a:lnTo>
                <a:lnTo>
                  <a:pt x="1464106" y="141325"/>
                </a:lnTo>
                <a:lnTo>
                  <a:pt x="1419803" y="126987"/>
                </a:lnTo>
                <a:lnTo>
                  <a:pt x="1387046" y="103146"/>
                </a:lnTo>
                <a:lnTo>
                  <a:pt x="1384265" y="99059"/>
                </a:lnTo>
                <a:close/>
              </a:path>
              <a:path w="2280920" h="296544">
                <a:moveTo>
                  <a:pt x="1474012" y="225856"/>
                </a:moveTo>
                <a:lnTo>
                  <a:pt x="1205229" y="225856"/>
                </a:lnTo>
                <a:lnTo>
                  <a:pt x="1205229" y="259537"/>
                </a:lnTo>
                <a:lnTo>
                  <a:pt x="1474012" y="259537"/>
                </a:lnTo>
                <a:lnTo>
                  <a:pt x="1474012" y="225856"/>
                </a:lnTo>
                <a:close/>
              </a:path>
              <a:path w="2280920" h="296544">
                <a:moveTo>
                  <a:pt x="1707794" y="32359"/>
                </a:moveTo>
                <a:lnTo>
                  <a:pt x="1645056" y="32359"/>
                </a:lnTo>
                <a:lnTo>
                  <a:pt x="1564487" y="266141"/>
                </a:lnTo>
                <a:lnTo>
                  <a:pt x="1616659" y="266141"/>
                </a:lnTo>
                <a:lnTo>
                  <a:pt x="1634159" y="212648"/>
                </a:lnTo>
                <a:lnTo>
                  <a:pt x="1769927" y="212648"/>
                </a:lnTo>
                <a:lnTo>
                  <a:pt x="1756727" y="174345"/>
                </a:lnTo>
                <a:lnTo>
                  <a:pt x="1646377" y="174345"/>
                </a:lnTo>
                <a:lnTo>
                  <a:pt x="1675434" y="85191"/>
                </a:lnTo>
                <a:lnTo>
                  <a:pt x="1726002" y="85191"/>
                </a:lnTo>
                <a:lnTo>
                  <a:pt x="1707794" y="32359"/>
                </a:lnTo>
                <a:close/>
              </a:path>
              <a:path w="2280920" h="296544">
                <a:moveTo>
                  <a:pt x="1769927" y="212648"/>
                </a:moveTo>
                <a:lnTo>
                  <a:pt x="1718690" y="212648"/>
                </a:lnTo>
                <a:lnTo>
                  <a:pt x="1736191" y="266141"/>
                </a:lnTo>
                <a:lnTo>
                  <a:pt x="1788363" y="266141"/>
                </a:lnTo>
                <a:lnTo>
                  <a:pt x="1769927" y="212648"/>
                </a:lnTo>
                <a:close/>
              </a:path>
              <a:path w="2280920" h="296544">
                <a:moveTo>
                  <a:pt x="1726002" y="85191"/>
                </a:moveTo>
                <a:lnTo>
                  <a:pt x="1677415" y="85191"/>
                </a:lnTo>
                <a:lnTo>
                  <a:pt x="1706473" y="174345"/>
                </a:lnTo>
                <a:lnTo>
                  <a:pt x="1756727" y="174345"/>
                </a:lnTo>
                <a:lnTo>
                  <a:pt x="1726002" y="85191"/>
                </a:lnTo>
                <a:close/>
              </a:path>
              <a:path w="2280920" h="296544">
                <a:moveTo>
                  <a:pt x="1907565" y="29717"/>
                </a:moveTo>
                <a:lnTo>
                  <a:pt x="1864726" y="37575"/>
                </a:lnTo>
                <a:lnTo>
                  <a:pt x="1830376" y="60880"/>
                </a:lnTo>
                <a:lnTo>
                  <a:pt x="1807543" y="98487"/>
                </a:lnTo>
                <a:lnTo>
                  <a:pt x="1799259" y="149250"/>
                </a:lnTo>
                <a:lnTo>
                  <a:pt x="1807451" y="200209"/>
                </a:lnTo>
                <a:lnTo>
                  <a:pt x="1830128" y="237950"/>
                </a:lnTo>
                <a:lnTo>
                  <a:pt x="1864448" y="261389"/>
                </a:lnTo>
                <a:lnTo>
                  <a:pt x="1907565" y="269443"/>
                </a:lnTo>
                <a:lnTo>
                  <a:pt x="1947818" y="262627"/>
                </a:lnTo>
                <a:lnTo>
                  <a:pt x="1978510" y="244389"/>
                </a:lnTo>
                <a:lnTo>
                  <a:pt x="1992399" y="226517"/>
                </a:lnTo>
                <a:lnTo>
                  <a:pt x="1908886" y="226517"/>
                </a:lnTo>
                <a:lnTo>
                  <a:pt x="1884265" y="221409"/>
                </a:lnTo>
                <a:lnTo>
                  <a:pt x="1865217" y="206705"/>
                </a:lnTo>
                <a:lnTo>
                  <a:pt x="1852979" y="182590"/>
                </a:lnTo>
                <a:lnTo>
                  <a:pt x="1848789" y="149250"/>
                </a:lnTo>
                <a:lnTo>
                  <a:pt x="1852932" y="116617"/>
                </a:lnTo>
                <a:lnTo>
                  <a:pt x="1865093" y="92497"/>
                </a:lnTo>
                <a:lnTo>
                  <a:pt x="1884126" y="77602"/>
                </a:lnTo>
                <a:lnTo>
                  <a:pt x="1908886" y="72643"/>
                </a:lnTo>
                <a:lnTo>
                  <a:pt x="1993170" y="72643"/>
                </a:lnTo>
                <a:lnTo>
                  <a:pt x="1976039" y="51676"/>
                </a:lnTo>
                <a:lnTo>
                  <a:pt x="1945316" y="35217"/>
                </a:lnTo>
                <a:lnTo>
                  <a:pt x="1907565" y="29717"/>
                </a:lnTo>
                <a:close/>
              </a:path>
              <a:path w="2280920" h="296544">
                <a:moveTo>
                  <a:pt x="2008593" y="186893"/>
                </a:moveTo>
                <a:lnTo>
                  <a:pt x="1959736" y="186893"/>
                </a:lnTo>
                <a:lnTo>
                  <a:pt x="1953556" y="203485"/>
                </a:lnTo>
                <a:lnTo>
                  <a:pt x="1942484" y="215868"/>
                </a:lnTo>
                <a:lnTo>
                  <a:pt x="1927325" y="223669"/>
                </a:lnTo>
                <a:lnTo>
                  <a:pt x="1908886" y="226517"/>
                </a:lnTo>
                <a:lnTo>
                  <a:pt x="1992399" y="226517"/>
                </a:lnTo>
                <a:lnTo>
                  <a:pt x="1998987" y="218040"/>
                </a:lnTo>
                <a:lnTo>
                  <a:pt x="2008593" y="186893"/>
                </a:lnTo>
                <a:close/>
              </a:path>
              <a:path w="2280920" h="296544">
                <a:moveTo>
                  <a:pt x="1993170" y="72643"/>
                </a:moveTo>
                <a:lnTo>
                  <a:pt x="1908886" y="72643"/>
                </a:lnTo>
                <a:lnTo>
                  <a:pt x="1927743" y="75337"/>
                </a:lnTo>
                <a:lnTo>
                  <a:pt x="1943103" y="83540"/>
                </a:lnTo>
                <a:lnTo>
                  <a:pt x="1954066" y="96697"/>
                </a:lnTo>
                <a:lnTo>
                  <a:pt x="1959736" y="114249"/>
                </a:lnTo>
                <a:lnTo>
                  <a:pt x="2008593" y="114249"/>
                </a:lnTo>
                <a:lnTo>
                  <a:pt x="1997782" y="78288"/>
                </a:lnTo>
                <a:lnTo>
                  <a:pt x="1993170" y="72643"/>
                </a:lnTo>
                <a:close/>
              </a:path>
              <a:path w="2280920" h="296544">
                <a:moveTo>
                  <a:pt x="2195487" y="29717"/>
                </a:moveTo>
                <a:lnTo>
                  <a:pt x="2032368" y="29717"/>
                </a:lnTo>
                <a:lnTo>
                  <a:pt x="2032368" y="62077"/>
                </a:lnTo>
                <a:lnTo>
                  <a:pt x="2195487" y="62077"/>
                </a:lnTo>
                <a:lnTo>
                  <a:pt x="2195487" y="29717"/>
                </a:lnTo>
                <a:close/>
              </a:path>
              <a:path w="2280920" h="296544">
                <a:moveTo>
                  <a:pt x="2136724" y="0"/>
                </a:moveTo>
                <a:lnTo>
                  <a:pt x="2095779" y="0"/>
                </a:lnTo>
                <a:lnTo>
                  <a:pt x="2095779" y="29717"/>
                </a:lnTo>
                <a:lnTo>
                  <a:pt x="2136724" y="29717"/>
                </a:lnTo>
                <a:lnTo>
                  <a:pt x="2136724" y="0"/>
                </a:lnTo>
                <a:close/>
              </a:path>
              <a:path w="2280920" h="296544">
                <a:moveTo>
                  <a:pt x="2115578" y="71983"/>
                </a:moveTo>
                <a:lnTo>
                  <a:pt x="2087811" y="75951"/>
                </a:lnTo>
                <a:lnTo>
                  <a:pt x="2066012" y="87131"/>
                </a:lnTo>
                <a:lnTo>
                  <a:pt x="2051826" y="104441"/>
                </a:lnTo>
                <a:lnTo>
                  <a:pt x="2046897" y="126796"/>
                </a:lnTo>
                <a:lnTo>
                  <a:pt x="2051826" y="149291"/>
                </a:lnTo>
                <a:lnTo>
                  <a:pt x="2066012" y="166585"/>
                </a:lnTo>
                <a:lnTo>
                  <a:pt x="2087811" y="177688"/>
                </a:lnTo>
                <a:lnTo>
                  <a:pt x="2115578" y="181609"/>
                </a:lnTo>
                <a:lnTo>
                  <a:pt x="2143410" y="177688"/>
                </a:lnTo>
                <a:lnTo>
                  <a:pt x="2165362" y="166585"/>
                </a:lnTo>
                <a:lnTo>
                  <a:pt x="2178146" y="151231"/>
                </a:lnTo>
                <a:lnTo>
                  <a:pt x="2115578" y="151231"/>
                </a:lnTo>
                <a:lnTo>
                  <a:pt x="2103036" y="149503"/>
                </a:lnTo>
                <a:lnTo>
                  <a:pt x="2093460" y="144833"/>
                </a:lnTo>
                <a:lnTo>
                  <a:pt x="2087348" y="137254"/>
                </a:lnTo>
                <a:lnTo>
                  <a:pt x="2085200" y="126796"/>
                </a:lnTo>
                <a:lnTo>
                  <a:pt x="2087348" y="116431"/>
                </a:lnTo>
                <a:lnTo>
                  <a:pt x="2093460" y="108759"/>
                </a:lnTo>
                <a:lnTo>
                  <a:pt x="2103036" y="103997"/>
                </a:lnTo>
                <a:lnTo>
                  <a:pt x="2115578" y="102361"/>
                </a:lnTo>
                <a:lnTo>
                  <a:pt x="2178032" y="102361"/>
                </a:lnTo>
                <a:lnTo>
                  <a:pt x="2165362" y="87131"/>
                </a:lnTo>
                <a:lnTo>
                  <a:pt x="2143410" y="75951"/>
                </a:lnTo>
                <a:lnTo>
                  <a:pt x="2115578" y="71983"/>
                </a:lnTo>
                <a:close/>
              </a:path>
              <a:path w="2280920" h="296544">
                <a:moveTo>
                  <a:pt x="2178032" y="102361"/>
                </a:moveTo>
                <a:lnTo>
                  <a:pt x="2115578" y="102361"/>
                </a:lnTo>
                <a:lnTo>
                  <a:pt x="2128288" y="103997"/>
                </a:lnTo>
                <a:lnTo>
                  <a:pt x="2138245" y="108759"/>
                </a:lnTo>
                <a:lnTo>
                  <a:pt x="2144796" y="116431"/>
                </a:lnTo>
                <a:lnTo>
                  <a:pt x="2147290" y="126796"/>
                </a:lnTo>
                <a:lnTo>
                  <a:pt x="2144796" y="137254"/>
                </a:lnTo>
                <a:lnTo>
                  <a:pt x="2138245" y="144833"/>
                </a:lnTo>
                <a:lnTo>
                  <a:pt x="2128288" y="149503"/>
                </a:lnTo>
                <a:lnTo>
                  <a:pt x="2115578" y="151231"/>
                </a:lnTo>
                <a:lnTo>
                  <a:pt x="2178146" y="151231"/>
                </a:lnTo>
                <a:lnTo>
                  <a:pt x="2179761" y="149291"/>
                </a:lnTo>
                <a:lnTo>
                  <a:pt x="2184933" y="126796"/>
                </a:lnTo>
                <a:lnTo>
                  <a:pt x="2179761" y="104441"/>
                </a:lnTo>
                <a:lnTo>
                  <a:pt x="2178032" y="102361"/>
                </a:lnTo>
                <a:close/>
              </a:path>
              <a:path w="2280920" h="296544">
                <a:moveTo>
                  <a:pt x="2179650" y="192836"/>
                </a:moveTo>
                <a:lnTo>
                  <a:pt x="2137338" y="196334"/>
                </a:lnTo>
                <a:lnTo>
                  <a:pt x="2105396" y="206457"/>
                </a:lnTo>
                <a:lnTo>
                  <a:pt x="2085156" y="222647"/>
                </a:lnTo>
                <a:lnTo>
                  <a:pt x="2077948" y="244347"/>
                </a:lnTo>
                <a:lnTo>
                  <a:pt x="2085156" y="265909"/>
                </a:lnTo>
                <a:lnTo>
                  <a:pt x="2105396" y="282114"/>
                </a:lnTo>
                <a:lnTo>
                  <a:pt x="2137338" y="292314"/>
                </a:lnTo>
                <a:lnTo>
                  <a:pt x="2179650" y="295859"/>
                </a:lnTo>
                <a:lnTo>
                  <a:pt x="2221624" y="292314"/>
                </a:lnTo>
                <a:lnTo>
                  <a:pt x="2253443" y="282114"/>
                </a:lnTo>
                <a:lnTo>
                  <a:pt x="2273622" y="265909"/>
                </a:lnTo>
                <a:lnTo>
                  <a:pt x="2273978" y="264820"/>
                </a:lnTo>
                <a:lnTo>
                  <a:pt x="2179650" y="264820"/>
                </a:lnTo>
                <a:lnTo>
                  <a:pt x="2154689" y="263525"/>
                </a:lnTo>
                <a:lnTo>
                  <a:pt x="2136476" y="259661"/>
                </a:lnTo>
                <a:lnTo>
                  <a:pt x="2125321" y="253258"/>
                </a:lnTo>
                <a:lnTo>
                  <a:pt x="2121534" y="244347"/>
                </a:lnTo>
                <a:lnTo>
                  <a:pt x="2125321" y="235344"/>
                </a:lnTo>
                <a:lnTo>
                  <a:pt x="2136476" y="229034"/>
                </a:lnTo>
                <a:lnTo>
                  <a:pt x="2154689" y="225263"/>
                </a:lnTo>
                <a:lnTo>
                  <a:pt x="2179650" y="223875"/>
                </a:lnTo>
                <a:lnTo>
                  <a:pt x="2274021" y="223875"/>
                </a:lnTo>
                <a:lnTo>
                  <a:pt x="2273622" y="222647"/>
                </a:lnTo>
                <a:lnTo>
                  <a:pt x="2253443" y="206457"/>
                </a:lnTo>
                <a:lnTo>
                  <a:pt x="2221624" y="196334"/>
                </a:lnTo>
                <a:lnTo>
                  <a:pt x="2179650" y="192836"/>
                </a:lnTo>
                <a:close/>
              </a:path>
              <a:path w="2280920" h="296544">
                <a:moveTo>
                  <a:pt x="2274021" y="223875"/>
                </a:moveTo>
                <a:lnTo>
                  <a:pt x="2179650" y="223875"/>
                </a:lnTo>
                <a:lnTo>
                  <a:pt x="2203979" y="225263"/>
                </a:lnTo>
                <a:lnTo>
                  <a:pt x="2221780" y="229034"/>
                </a:lnTo>
                <a:lnTo>
                  <a:pt x="2232712" y="235344"/>
                </a:lnTo>
                <a:lnTo>
                  <a:pt x="2236431" y="244347"/>
                </a:lnTo>
                <a:lnTo>
                  <a:pt x="2232712" y="253258"/>
                </a:lnTo>
                <a:lnTo>
                  <a:pt x="2221780" y="259661"/>
                </a:lnTo>
                <a:lnTo>
                  <a:pt x="2203979" y="263525"/>
                </a:lnTo>
                <a:lnTo>
                  <a:pt x="2179650" y="264820"/>
                </a:lnTo>
                <a:lnTo>
                  <a:pt x="2273978" y="264820"/>
                </a:lnTo>
                <a:lnTo>
                  <a:pt x="2280678" y="244347"/>
                </a:lnTo>
                <a:lnTo>
                  <a:pt x="2274021" y="223875"/>
                </a:lnTo>
                <a:close/>
              </a:path>
              <a:path w="2280920" h="296544">
                <a:moveTo>
                  <a:pt x="2279357" y="1981"/>
                </a:moveTo>
                <a:lnTo>
                  <a:pt x="2238413" y="1981"/>
                </a:lnTo>
                <a:lnTo>
                  <a:pt x="2238413" y="66700"/>
                </a:lnTo>
                <a:lnTo>
                  <a:pt x="2198801" y="66700"/>
                </a:lnTo>
                <a:lnTo>
                  <a:pt x="2198801" y="99720"/>
                </a:lnTo>
                <a:lnTo>
                  <a:pt x="2238413" y="99720"/>
                </a:lnTo>
                <a:lnTo>
                  <a:pt x="2238413" y="125475"/>
                </a:lnTo>
                <a:lnTo>
                  <a:pt x="2198128" y="125475"/>
                </a:lnTo>
                <a:lnTo>
                  <a:pt x="2198128" y="158495"/>
                </a:lnTo>
                <a:lnTo>
                  <a:pt x="2238413" y="158495"/>
                </a:lnTo>
                <a:lnTo>
                  <a:pt x="2238413" y="189534"/>
                </a:lnTo>
                <a:lnTo>
                  <a:pt x="2279357" y="189534"/>
                </a:lnTo>
                <a:lnTo>
                  <a:pt x="2279357" y="19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371268" y="2029701"/>
            <a:ext cx="601980" cy="118745"/>
          </a:xfrm>
          <a:custGeom>
            <a:avLst/>
            <a:gdLst/>
            <a:ahLst/>
            <a:cxnLst/>
            <a:rect l="l" t="t" r="r" b="b"/>
            <a:pathLst>
              <a:path w="601979" h="118744">
                <a:moveTo>
                  <a:pt x="99060" y="1016"/>
                </a:moveTo>
                <a:lnTo>
                  <a:pt x="82042" y="1016"/>
                </a:lnTo>
                <a:lnTo>
                  <a:pt x="82042" y="70866"/>
                </a:lnTo>
                <a:lnTo>
                  <a:pt x="99060" y="70866"/>
                </a:lnTo>
                <a:lnTo>
                  <a:pt x="99060" y="42672"/>
                </a:lnTo>
                <a:lnTo>
                  <a:pt x="86868" y="42672"/>
                </a:lnTo>
                <a:lnTo>
                  <a:pt x="86868" y="28956"/>
                </a:lnTo>
                <a:lnTo>
                  <a:pt x="99060" y="28956"/>
                </a:lnTo>
                <a:lnTo>
                  <a:pt x="99060" y="1016"/>
                </a:lnTo>
                <a:close/>
              </a:path>
              <a:path w="601979" h="118744">
                <a:moveTo>
                  <a:pt x="31369" y="12700"/>
                </a:moveTo>
                <a:lnTo>
                  <a:pt x="27813" y="12700"/>
                </a:lnTo>
                <a:lnTo>
                  <a:pt x="27686" y="24638"/>
                </a:lnTo>
                <a:lnTo>
                  <a:pt x="27266" y="27470"/>
                </a:lnTo>
                <a:lnTo>
                  <a:pt x="0" y="56642"/>
                </a:lnTo>
                <a:lnTo>
                  <a:pt x="8382" y="69977"/>
                </a:lnTo>
                <a:lnTo>
                  <a:pt x="36599" y="45103"/>
                </a:lnTo>
                <a:lnTo>
                  <a:pt x="32512" y="33680"/>
                </a:lnTo>
                <a:lnTo>
                  <a:pt x="31447" y="27470"/>
                </a:lnTo>
                <a:lnTo>
                  <a:pt x="31369" y="12700"/>
                </a:lnTo>
                <a:close/>
              </a:path>
              <a:path w="601979" h="118744">
                <a:moveTo>
                  <a:pt x="44831" y="12700"/>
                </a:moveTo>
                <a:lnTo>
                  <a:pt x="41529" y="12700"/>
                </a:lnTo>
                <a:lnTo>
                  <a:pt x="41522" y="27470"/>
                </a:lnTo>
                <a:lnTo>
                  <a:pt x="40347" y="34480"/>
                </a:lnTo>
                <a:lnTo>
                  <a:pt x="36599" y="45103"/>
                </a:lnTo>
                <a:lnTo>
                  <a:pt x="37084" y="46456"/>
                </a:lnTo>
                <a:lnTo>
                  <a:pt x="40576" y="52070"/>
                </a:lnTo>
                <a:lnTo>
                  <a:pt x="49974" y="61722"/>
                </a:lnTo>
                <a:lnTo>
                  <a:pt x="55968" y="65366"/>
                </a:lnTo>
                <a:lnTo>
                  <a:pt x="63246" y="67818"/>
                </a:lnTo>
                <a:lnTo>
                  <a:pt x="71501" y="54483"/>
                </a:lnTo>
                <a:lnTo>
                  <a:pt x="65316" y="52362"/>
                </a:lnTo>
                <a:lnTo>
                  <a:pt x="60261" y="49504"/>
                </a:lnTo>
                <a:lnTo>
                  <a:pt x="52387" y="42316"/>
                </a:lnTo>
                <a:lnTo>
                  <a:pt x="49481" y="38227"/>
                </a:lnTo>
                <a:lnTo>
                  <a:pt x="45758" y="29184"/>
                </a:lnTo>
                <a:lnTo>
                  <a:pt x="44831" y="24638"/>
                </a:lnTo>
                <a:lnTo>
                  <a:pt x="44831" y="12700"/>
                </a:lnTo>
                <a:close/>
              </a:path>
              <a:path w="601979" h="118744">
                <a:moveTo>
                  <a:pt x="41529" y="12700"/>
                </a:moveTo>
                <a:lnTo>
                  <a:pt x="31369" y="12700"/>
                </a:lnTo>
                <a:lnTo>
                  <a:pt x="31447" y="27470"/>
                </a:lnTo>
                <a:lnTo>
                  <a:pt x="32512" y="33680"/>
                </a:lnTo>
                <a:lnTo>
                  <a:pt x="36599" y="45103"/>
                </a:lnTo>
                <a:lnTo>
                  <a:pt x="40347" y="34480"/>
                </a:lnTo>
                <a:lnTo>
                  <a:pt x="41522" y="27470"/>
                </a:lnTo>
                <a:lnTo>
                  <a:pt x="41529" y="12700"/>
                </a:lnTo>
                <a:close/>
              </a:path>
              <a:path w="601979" h="118744">
                <a:moveTo>
                  <a:pt x="82042" y="28956"/>
                </a:moveTo>
                <a:lnTo>
                  <a:pt x="64643" y="28956"/>
                </a:lnTo>
                <a:lnTo>
                  <a:pt x="64643" y="42672"/>
                </a:lnTo>
                <a:lnTo>
                  <a:pt x="82042" y="42672"/>
                </a:lnTo>
                <a:lnTo>
                  <a:pt x="82042" y="28956"/>
                </a:lnTo>
                <a:close/>
              </a:path>
              <a:path w="601979" h="118744">
                <a:moveTo>
                  <a:pt x="99060" y="28956"/>
                </a:moveTo>
                <a:lnTo>
                  <a:pt x="86868" y="28956"/>
                </a:lnTo>
                <a:lnTo>
                  <a:pt x="86868" y="42672"/>
                </a:lnTo>
                <a:lnTo>
                  <a:pt x="99060" y="42672"/>
                </a:lnTo>
                <a:lnTo>
                  <a:pt x="99060" y="28956"/>
                </a:lnTo>
                <a:close/>
              </a:path>
              <a:path w="601979" h="118744">
                <a:moveTo>
                  <a:pt x="67818" y="7366"/>
                </a:moveTo>
                <a:lnTo>
                  <a:pt x="4572" y="7366"/>
                </a:lnTo>
                <a:lnTo>
                  <a:pt x="4572" y="20828"/>
                </a:lnTo>
                <a:lnTo>
                  <a:pt x="27813" y="20828"/>
                </a:lnTo>
                <a:lnTo>
                  <a:pt x="27813" y="12700"/>
                </a:lnTo>
                <a:lnTo>
                  <a:pt x="67818" y="12700"/>
                </a:lnTo>
                <a:lnTo>
                  <a:pt x="67818" y="7366"/>
                </a:lnTo>
                <a:close/>
              </a:path>
              <a:path w="601979" h="118744">
                <a:moveTo>
                  <a:pt x="67818" y="12700"/>
                </a:moveTo>
                <a:lnTo>
                  <a:pt x="44831" y="12700"/>
                </a:lnTo>
                <a:lnTo>
                  <a:pt x="44831" y="20828"/>
                </a:lnTo>
                <a:lnTo>
                  <a:pt x="67818" y="20828"/>
                </a:lnTo>
                <a:lnTo>
                  <a:pt x="67818" y="12700"/>
                </a:lnTo>
                <a:close/>
              </a:path>
              <a:path w="601979" h="118744">
                <a:moveTo>
                  <a:pt x="99060" y="76200"/>
                </a:moveTo>
                <a:lnTo>
                  <a:pt x="18796" y="76200"/>
                </a:lnTo>
                <a:lnTo>
                  <a:pt x="18796" y="89662"/>
                </a:lnTo>
                <a:lnTo>
                  <a:pt x="82042" y="89662"/>
                </a:lnTo>
                <a:lnTo>
                  <a:pt x="82042" y="118618"/>
                </a:lnTo>
                <a:lnTo>
                  <a:pt x="99060" y="118618"/>
                </a:lnTo>
                <a:lnTo>
                  <a:pt x="99060" y="76200"/>
                </a:lnTo>
                <a:close/>
              </a:path>
              <a:path w="601979" h="118744">
                <a:moveTo>
                  <a:pt x="209931" y="1016"/>
                </a:moveTo>
                <a:lnTo>
                  <a:pt x="193040" y="1016"/>
                </a:lnTo>
                <a:lnTo>
                  <a:pt x="193040" y="69850"/>
                </a:lnTo>
                <a:lnTo>
                  <a:pt x="209931" y="69850"/>
                </a:lnTo>
                <a:lnTo>
                  <a:pt x="209931" y="43053"/>
                </a:lnTo>
                <a:lnTo>
                  <a:pt x="203327" y="43053"/>
                </a:lnTo>
                <a:lnTo>
                  <a:pt x="203327" y="29210"/>
                </a:lnTo>
                <a:lnTo>
                  <a:pt x="209931" y="29210"/>
                </a:lnTo>
                <a:lnTo>
                  <a:pt x="209931" y="1016"/>
                </a:lnTo>
                <a:close/>
              </a:path>
              <a:path w="601979" h="118744">
                <a:moveTo>
                  <a:pt x="209931" y="29210"/>
                </a:moveTo>
                <a:lnTo>
                  <a:pt x="203327" y="29210"/>
                </a:lnTo>
                <a:lnTo>
                  <a:pt x="203327" y="43053"/>
                </a:lnTo>
                <a:lnTo>
                  <a:pt x="209931" y="43053"/>
                </a:lnTo>
                <a:lnTo>
                  <a:pt x="209931" y="29210"/>
                </a:lnTo>
                <a:close/>
              </a:path>
              <a:path w="601979" h="118744">
                <a:moveTo>
                  <a:pt x="225552" y="29210"/>
                </a:moveTo>
                <a:lnTo>
                  <a:pt x="209931" y="29210"/>
                </a:lnTo>
                <a:lnTo>
                  <a:pt x="209931" y="43053"/>
                </a:lnTo>
                <a:lnTo>
                  <a:pt x="225552" y="43053"/>
                </a:lnTo>
                <a:lnTo>
                  <a:pt x="225552" y="29210"/>
                </a:lnTo>
                <a:close/>
              </a:path>
              <a:path w="601979" h="118744">
                <a:moveTo>
                  <a:pt x="150241" y="74422"/>
                </a:moveTo>
                <a:lnTo>
                  <a:pt x="133477" y="74422"/>
                </a:lnTo>
                <a:lnTo>
                  <a:pt x="133477" y="117348"/>
                </a:lnTo>
                <a:lnTo>
                  <a:pt x="209931" y="117348"/>
                </a:lnTo>
                <a:lnTo>
                  <a:pt x="209931" y="104140"/>
                </a:lnTo>
                <a:lnTo>
                  <a:pt x="150241" y="104140"/>
                </a:lnTo>
                <a:lnTo>
                  <a:pt x="150241" y="95885"/>
                </a:lnTo>
                <a:lnTo>
                  <a:pt x="209931" y="95885"/>
                </a:lnTo>
                <a:lnTo>
                  <a:pt x="209931" y="83185"/>
                </a:lnTo>
                <a:lnTo>
                  <a:pt x="150241" y="83185"/>
                </a:lnTo>
                <a:lnTo>
                  <a:pt x="150241" y="74422"/>
                </a:lnTo>
                <a:close/>
              </a:path>
              <a:path w="601979" h="118744">
                <a:moveTo>
                  <a:pt x="209931" y="95885"/>
                </a:moveTo>
                <a:lnTo>
                  <a:pt x="193294" y="95885"/>
                </a:lnTo>
                <a:lnTo>
                  <a:pt x="193294" y="104140"/>
                </a:lnTo>
                <a:lnTo>
                  <a:pt x="209931" y="104140"/>
                </a:lnTo>
                <a:lnTo>
                  <a:pt x="209931" y="95885"/>
                </a:lnTo>
                <a:close/>
              </a:path>
              <a:path w="601979" h="118744">
                <a:moveTo>
                  <a:pt x="209931" y="74422"/>
                </a:moveTo>
                <a:lnTo>
                  <a:pt x="193294" y="74422"/>
                </a:lnTo>
                <a:lnTo>
                  <a:pt x="193294" y="83185"/>
                </a:lnTo>
                <a:lnTo>
                  <a:pt x="209931" y="83185"/>
                </a:lnTo>
                <a:lnTo>
                  <a:pt x="209931" y="74422"/>
                </a:lnTo>
                <a:close/>
              </a:path>
              <a:path w="601979" h="118744">
                <a:moveTo>
                  <a:pt x="143637" y="11176"/>
                </a:moveTo>
                <a:lnTo>
                  <a:pt x="117475" y="11176"/>
                </a:lnTo>
                <a:lnTo>
                  <a:pt x="117475" y="24511"/>
                </a:lnTo>
                <a:lnTo>
                  <a:pt x="186563" y="24511"/>
                </a:lnTo>
                <a:lnTo>
                  <a:pt x="186563" y="18542"/>
                </a:lnTo>
                <a:lnTo>
                  <a:pt x="143637" y="18542"/>
                </a:lnTo>
                <a:lnTo>
                  <a:pt x="143637" y="11176"/>
                </a:lnTo>
                <a:close/>
              </a:path>
              <a:path w="601979" h="118744">
                <a:moveTo>
                  <a:pt x="160401" y="0"/>
                </a:moveTo>
                <a:lnTo>
                  <a:pt x="143637" y="0"/>
                </a:lnTo>
                <a:lnTo>
                  <a:pt x="143637" y="18542"/>
                </a:lnTo>
                <a:lnTo>
                  <a:pt x="160401" y="18542"/>
                </a:lnTo>
                <a:lnTo>
                  <a:pt x="160401" y="0"/>
                </a:lnTo>
                <a:close/>
              </a:path>
              <a:path w="601979" h="118744">
                <a:moveTo>
                  <a:pt x="186563" y="11176"/>
                </a:moveTo>
                <a:lnTo>
                  <a:pt x="160401" y="11176"/>
                </a:lnTo>
                <a:lnTo>
                  <a:pt x="160401" y="18542"/>
                </a:lnTo>
                <a:lnTo>
                  <a:pt x="186563" y="18542"/>
                </a:lnTo>
                <a:lnTo>
                  <a:pt x="186563" y="11176"/>
                </a:lnTo>
                <a:close/>
              </a:path>
              <a:path w="601979" h="118744">
                <a:moveTo>
                  <a:pt x="157772" y="27559"/>
                </a:moveTo>
                <a:lnTo>
                  <a:pt x="146342" y="27559"/>
                </a:lnTo>
                <a:lnTo>
                  <a:pt x="141325" y="28422"/>
                </a:lnTo>
                <a:lnTo>
                  <a:pt x="132613" y="31902"/>
                </a:lnTo>
                <a:lnTo>
                  <a:pt x="129197" y="34328"/>
                </a:lnTo>
                <a:lnTo>
                  <a:pt x="124290" y="40614"/>
                </a:lnTo>
                <a:lnTo>
                  <a:pt x="123063" y="44234"/>
                </a:lnTo>
                <a:lnTo>
                  <a:pt x="123063" y="52539"/>
                </a:lnTo>
                <a:lnTo>
                  <a:pt x="146342" y="69215"/>
                </a:lnTo>
                <a:lnTo>
                  <a:pt x="157772" y="69215"/>
                </a:lnTo>
                <a:lnTo>
                  <a:pt x="162814" y="68351"/>
                </a:lnTo>
                <a:lnTo>
                  <a:pt x="171450" y="64871"/>
                </a:lnTo>
                <a:lnTo>
                  <a:pt x="174840" y="62445"/>
                </a:lnTo>
                <a:lnTo>
                  <a:pt x="179078" y="57023"/>
                </a:lnTo>
                <a:lnTo>
                  <a:pt x="148297" y="57023"/>
                </a:lnTo>
                <a:lnTo>
                  <a:pt x="145249" y="56286"/>
                </a:lnTo>
                <a:lnTo>
                  <a:pt x="140500" y="53314"/>
                </a:lnTo>
                <a:lnTo>
                  <a:pt x="139319" y="51181"/>
                </a:lnTo>
                <a:lnTo>
                  <a:pt x="139319" y="45681"/>
                </a:lnTo>
                <a:lnTo>
                  <a:pt x="140500" y="43586"/>
                </a:lnTo>
                <a:lnTo>
                  <a:pt x="145249" y="40614"/>
                </a:lnTo>
                <a:lnTo>
                  <a:pt x="148297" y="39878"/>
                </a:lnTo>
                <a:lnTo>
                  <a:pt x="179177" y="39878"/>
                </a:lnTo>
                <a:lnTo>
                  <a:pt x="174840" y="34328"/>
                </a:lnTo>
                <a:lnTo>
                  <a:pt x="171450" y="31902"/>
                </a:lnTo>
                <a:lnTo>
                  <a:pt x="162814" y="28422"/>
                </a:lnTo>
                <a:lnTo>
                  <a:pt x="157772" y="27559"/>
                </a:lnTo>
                <a:close/>
              </a:path>
              <a:path w="601979" h="118744">
                <a:moveTo>
                  <a:pt x="179177" y="39878"/>
                </a:moveTo>
                <a:lnTo>
                  <a:pt x="155829" y="39878"/>
                </a:lnTo>
                <a:lnTo>
                  <a:pt x="158902" y="40614"/>
                </a:lnTo>
                <a:lnTo>
                  <a:pt x="163550" y="43586"/>
                </a:lnTo>
                <a:lnTo>
                  <a:pt x="164719" y="45681"/>
                </a:lnTo>
                <a:lnTo>
                  <a:pt x="164719" y="51181"/>
                </a:lnTo>
                <a:lnTo>
                  <a:pt x="163550" y="53314"/>
                </a:lnTo>
                <a:lnTo>
                  <a:pt x="158902" y="56286"/>
                </a:lnTo>
                <a:lnTo>
                  <a:pt x="155829" y="57023"/>
                </a:lnTo>
                <a:lnTo>
                  <a:pt x="179078" y="57023"/>
                </a:lnTo>
                <a:lnTo>
                  <a:pt x="179743" y="56172"/>
                </a:lnTo>
                <a:lnTo>
                  <a:pt x="180975" y="52539"/>
                </a:lnTo>
                <a:lnTo>
                  <a:pt x="180975" y="44234"/>
                </a:lnTo>
                <a:lnTo>
                  <a:pt x="179743" y="40601"/>
                </a:lnTo>
                <a:lnTo>
                  <a:pt x="179177" y="39878"/>
                </a:lnTo>
                <a:close/>
              </a:path>
              <a:path w="601979" h="118744">
                <a:moveTo>
                  <a:pt x="323215" y="3175"/>
                </a:moveTo>
                <a:lnTo>
                  <a:pt x="316484" y="3175"/>
                </a:lnTo>
                <a:lnTo>
                  <a:pt x="316484" y="68580"/>
                </a:lnTo>
                <a:lnTo>
                  <a:pt x="323215" y="68580"/>
                </a:lnTo>
                <a:lnTo>
                  <a:pt x="323215" y="38862"/>
                </a:lnTo>
                <a:lnTo>
                  <a:pt x="319913" y="38862"/>
                </a:lnTo>
                <a:lnTo>
                  <a:pt x="319913" y="33020"/>
                </a:lnTo>
                <a:lnTo>
                  <a:pt x="323215" y="33020"/>
                </a:lnTo>
                <a:lnTo>
                  <a:pt x="323215" y="3175"/>
                </a:lnTo>
                <a:close/>
              </a:path>
              <a:path w="601979" h="118744">
                <a:moveTo>
                  <a:pt x="323215" y="33020"/>
                </a:moveTo>
                <a:lnTo>
                  <a:pt x="319913" y="33020"/>
                </a:lnTo>
                <a:lnTo>
                  <a:pt x="319913" y="38862"/>
                </a:lnTo>
                <a:lnTo>
                  <a:pt x="323215" y="38862"/>
                </a:lnTo>
                <a:lnTo>
                  <a:pt x="323215" y="33020"/>
                </a:lnTo>
                <a:close/>
              </a:path>
              <a:path w="601979" h="118744">
                <a:moveTo>
                  <a:pt x="340995" y="33020"/>
                </a:moveTo>
                <a:lnTo>
                  <a:pt x="323215" y="33020"/>
                </a:lnTo>
                <a:lnTo>
                  <a:pt x="323215" y="38862"/>
                </a:lnTo>
                <a:lnTo>
                  <a:pt x="340995" y="38862"/>
                </a:lnTo>
                <a:lnTo>
                  <a:pt x="340995" y="33020"/>
                </a:lnTo>
                <a:close/>
              </a:path>
              <a:path w="601979" h="118744">
                <a:moveTo>
                  <a:pt x="260223" y="74041"/>
                </a:moveTo>
                <a:lnTo>
                  <a:pt x="253492" y="74041"/>
                </a:lnTo>
                <a:lnTo>
                  <a:pt x="253492" y="114681"/>
                </a:lnTo>
                <a:lnTo>
                  <a:pt x="323215" y="114681"/>
                </a:lnTo>
                <a:lnTo>
                  <a:pt x="323215" y="108966"/>
                </a:lnTo>
                <a:lnTo>
                  <a:pt x="260223" y="108966"/>
                </a:lnTo>
                <a:lnTo>
                  <a:pt x="260223" y="93599"/>
                </a:lnTo>
                <a:lnTo>
                  <a:pt x="323215" y="93599"/>
                </a:lnTo>
                <a:lnTo>
                  <a:pt x="323215" y="88011"/>
                </a:lnTo>
                <a:lnTo>
                  <a:pt x="260223" y="88011"/>
                </a:lnTo>
                <a:lnTo>
                  <a:pt x="260223" y="74041"/>
                </a:lnTo>
                <a:close/>
              </a:path>
              <a:path w="601979" h="118744">
                <a:moveTo>
                  <a:pt x="323215" y="93599"/>
                </a:moveTo>
                <a:lnTo>
                  <a:pt x="316484" y="93599"/>
                </a:lnTo>
                <a:lnTo>
                  <a:pt x="316484" y="108966"/>
                </a:lnTo>
                <a:lnTo>
                  <a:pt x="323215" y="108966"/>
                </a:lnTo>
                <a:lnTo>
                  <a:pt x="323215" y="93599"/>
                </a:lnTo>
                <a:close/>
              </a:path>
              <a:path w="601979" h="118744">
                <a:moveTo>
                  <a:pt x="323215" y="74041"/>
                </a:moveTo>
                <a:lnTo>
                  <a:pt x="316484" y="74041"/>
                </a:lnTo>
                <a:lnTo>
                  <a:pt x="316484" y="88011"/>
                </a:lnTo>
                <a:lnTo>
                  <a:pt x="323215" y="88011"/>
                </a:lnTo>
                <a:lnTo>
                  <a:pt x="323215" y="74041"/>
                </a:lnTo>
                <a:close/>
              </a:path>
              <a:path w="601979" h="118744">
                <a:moveTo>
                  <a:pt x="266700" y="15875"/>
                </a:moveTo>
                <a:lnTo>
                  <a:pt x="236601" y="15875"/>
                </a:lnTo>
                <a:lnTo>
                  <a:pt x="236601" y="21590"/>
                </a:lnTo>
                <a:lnTo>
                  <a:pt x="303657" y="21590"/>
                </a:lnTo>
                <a:lnTo>
                  <a:pt x="303657" y="18796"/>
                </a:lnTo>
                <a:lnTo>
                  <a:pt x="266700" y="18796"/>
                </a:lnTo>
                <a:lnTo>
                  <a:pt x="266700" y="15875"/>
                </a:lnTo>
                <a:close/>
              </a:path>
              <a:path w="601979" h="118744">
                <a:moveTo>
                  <a:pt x="273558" y="1905"/>
                </a:moveTo>
                <a:lnTo>
                  <a:pt x="266700" y="1905"/>
                </a:lnTo>
                <a:lnTo>
                  <a:pt x="266700" y="18796"/>
                </a:lnTo>
                <a:lnTo>
                  <a:pt x="273558" y="18796"/>
                </a:lnTo>
                <a:lnTo>
                  <a:pt x="273558" y="1905"/>
                </a:lnTo>
                <a:close/>
              </a:path>
              <a:path w="601979" h="118744">
                <a:moveTo>
                  <a:pt x="303657" y="15875"/>
                </a:moveTo>
                <a:lnTo>
                  <a:pt x="273558" y="15875"/>
                </a:lnTo>
                <a:lnTo>
                  <a:pt x="273558" y="18796"/>
                </a:lnTo>
                <a:lnTo>
                  <a:pt x="303657" y="18796"/>
                </a:lnTo>
                <a:lnTo>
                  <a:pt x="303657" y="15875"/>
                </a:lnTo>
                <a:close/>
              </a:path>
              <a:path w="601979" h="118744">
                <a:moveTo>
                  <a:pt x="275463" y="28067"/>
                </a:moveTo>
                <a:lnTo>
                  <a:pt x="264706" y="28067"/>
                </a:lnTo>
                <a:lnTo>
                  <a:pt x="260007" y="28867"/>
                </a:lnTo>
                <a:lnTo>
                  <a:pt x="252056" y="32092"/>
                </a:lnTo>
                <a:lnTo>
                  <a:pt x="248945" y="34378"/>
                </a:lnTo>
                <a:lnTo>
                  <a:pt x="244449" y="40297"/>
                </a:lnTo>
                <a:lnTo>
                  <a:pt x="243389" y="43599"/>
                </a:lnTo>
                <a:lnTo>
                  <a:pt x="243412" y="52070"/>
                </a:lnTo>
                <a:lnTo>
                  <a:pt x="264706" y="67564"/>
                </a:lnTo>
                <a:lnTo>
                  <a:pt x="275463" y="67564"/>
                </a:lnTo>
                <a:lnTo>
                  <a:pt x="280123" y="66776"/>
                </a:lnTo>
                <a:lnTo>
                  <a:pt x="288074" y="63652"/>
                </a:lnTo>
                <a:lnTo>
                  <a:pt x="290174" y="62103"/>
                </a:lnTo>
                <a:lnTo>
                  <a:pt x="264033" y="62103"/>
                </a:lnTo>
                <a:lnTo>
                  <a:pt x="259118" y="60794"/>
                </a:lnTo>
                <a:lnTo>
                  <a:pt x="251675" y="55537"/>
                </a:lnTo>
                <a:lnTo>
                  <a:pt x="249809" y="52070"/>
                </a:lnTo>
                <a:lnTo>
                  <a:pt x="249809" y="43599"/>
                </a:lnTo>
                <a:lnTo>
                  <a:pt x="251675" y="40195"/>
                </a:lnTo>
                <a:lnTo>
                  <a:pt x="259118" y="34861"/>
                </a:lnTo>
                <a:lnTo>
                  <a:pt x="264033" y="33528"/>
                </a:lnTo>
                <a:lnTo>
                  <a:pt x="290019" y="33528"/>
                </a:lnTo>
                <a:lnTo>
                  <a:pt x="288074" y="32092"/>
                </a:lnTo>
                <a:lnTo>
                  <a:pt x="280123" y="28867"/>
                </a:lnTo>
                <a:lnTo>
                  <a:pt x="275463" y="28067"/>
                </a:lnTo>
                <a:close/>
              </a:path>
              <a:path w="601979" h="118744">
                <a:moveTo>
                  <a:pt x="290019" y="33528"/>
                </a:moveTo>
                <a:lnTo>
                  <a:pt x="276136" y="33528"/>
                </a:lnTo>
                <a:lnTo>
                  <a:pt x="280987" y="34861"/>
                </a:lnTo>
                <a:lnTo>
                  <a:pt x="288353" y="40195"/>
                </a:lnTo>
                <a:lnTo>
                  <a:pt x="290195" y="43599"/>
                </a:lnTo>
                <a:lnTo>
                  <a:pt x="290195" y="52070"/>
                </a:lnTo>
                <a:lnTo>
                  <a:pt x="288353" y="55537"/>
                </a:lnTo>
                <a:lnTo>
                  <a:pt x="280987" y="60794"/>
                </a:lnTo>
                <a:lnTo>
                  <a:pt x="276136" y="62103"/>
                </a:lnTo>
                <a:lnTo>
                  <a:pt x="290174" y="62103"/>
                </a:lnTo>
                <a:lnTo>
                  <a:pt x="291172" y="61366"/>
                </a:lnTo>
                <a:lnTo>
                  <a:pt x="295567" y="55346"/>
                </a:lnTo>
                <a:lnTo>
                  <a:pt x="296592" y="52070"/>
                </a:lnTo>
                <a:lnTo>
                  <a:pt x="296615" y="43599"/>
                </a:lnTo>
                <a:lnTo>
                  <a:pt x="295567" y="40297"/>
                </a:lnTo>
                <a:lnTo>
                  <a:pt x="291172" y="34378"/>
                </a:lnTo>
                <a:lnTo>
                  <a:pt x="290019" y="33528"/>
                </a:lnTo>
                <a:close/>
              </a:path>
              <a:path w="601979" h="118744">
                <a:moveTo>
                  <a:pt x="444500" y="3175"/>
                </a:moveTo>
                <a:lnTo>
                  <a:pt x="437769" y="3175"/>
                </a:lnTo>
                <a:lnTo>
                  <a:pt x="437769" y="116332"/>
                </a:lnTo>
                <a:lnTo>
                  <a:pt x="444500" y="116332"/>
                </a:lnTo>
                <a:lnTo>
                  <a:pt x="444500" y="3175"/>
                </a:lnTo>
                <a:close/>
              </a:path>
              <a:path w="601979" h="118744">
                <a:moveTo>
                  <a:pt x="367538" y="14351"/>
                </a:moveTo>
                <a:lnTo>
                  <a:pt x="360934" y="14351"/>
                </a:lnTo>
                <a:lnTo>
                  <a:pt x="360934" y="86360"/>
                </a:lnTo>
                <a:lnTo>
                  <a:pt x="369697" y="86360"/>
                </a:lnTo>
                <a:lnTo>
                  <a:pt x="376543" y="86283"/>
                </a:lnTo>
                <a:lnTo>
                  <a:pt x="383365" y="86056"/>
                </a:lnTo>
                <a:lnTo>
                  <a:pt x="390163" y="85679"/>
                </a:lnTo>
                <a:lnTo>
                  <a:pt x="396938" y="85153"/>
                </a:lnTo>
                <a:lnTo>
                  <a:pt x="403612" y="84455"/>
                </a:lnTo>
                <a:lnTo>
                  <a:pt x="367538" y="84455"/>
                </a:lnTo>
                <a:lnTo>
                  <a:pt x="367538" y="14351"/>
                </a:lnTo>
                <a:close/>
              </a:path>
              <a:path w="601979" h="118744">
                <a:moveTo>
                  <a:pt x="424307" y="74803"/>
                </a:moveTo>
                <a:lnTo>
                  <a:pt x="382965" y="80087"/>
                </a:lnTo>
                <a:lnTo>
                  <a:pt x="369697" y="80391"/>
                </a:lnTo>
                <a:lnTo>
                  <a:pt x="367538" y="80391"/>
                </a:lnTo>
                <a:lnTo>
                  <a:pt x="367538" y="84455"/>
                </a:lnTo>
                <a:lnTo>
                  <a:pt x="403612" y="84455"/>
                </a:lnTo>
                <a:lnTo>
                  <a:pt x="410797" y="83488"/>
                </a:lnTo>
                <a:lnTo>
                  <a:pt x="417976" y="82308"/>
                </a:lnTo>
                <a:lnTo>
                  <a:pt x="425323" y="80899"/>
                </a:lnTo>
                <a:lnTo>
                  <a:pt x="424307" y="74803"/>
                </a:lnTo>
                <a:close/>
              </a:path>
              <a:path w="601979" h="118744">
                <a:moveTo>
                  <a:pt x="555879" y="3048"/>
                </a:moveTo>
                <a:lnTo>
                  <a:pt x="549021" y="3048"/>
                </a:lnTo>
                <a:lnTo>
                  <a:pt x="549021" y="116459"/>
                </a:lnTo>
                <a:lnTo>
                  <a:pt x="555879" y="116459"/>
                </a:lnTo>
                <a:lnTo>
                  <a:pt x="555879" y="55372"/>
                </a:lnTo>
                <a:lnTo>
                  <a:pt x="554101" y="55372"/>
                </a:lnTo>
                <a:lnTo>
                  <a:pt x="554101" y="49530"/>
                </a:lnTo>
                <a:lnTo>
                  <a:pt x="555879" y="49530"/>
                </a:lnTo>
                <a:lnTo>
                  <a:pt x="555879" y="3048"/>
                </a:lnTo>
                <a:close/>
              </a:path>
              <a:path w="601979" h="118744">
                <a:moveTo>
                  <a:pt x="555879" y="49530"/>
                </a:moveTo>
                <a:lnTo>
                  <a:pt x="554101" y="49530"/>
                </a:lnTo>
                <a:lnTo>
                  <a:pt x="554101" y="55372"/>
                </a:lnTo>
                <a:lnTo>
                  <a:pt x="555879" y="55372"/>
                </a:lnTo>
                <a:lnTo>
                  <a:pt x="555879" y="49530"/>
                </a:lnTo>
                <a:close/>
              </a:path>
              <a:path w="601979" h="118744">
                <a:moveTo>
                  <a:pt x="575691" y="49530"/>
                </a:moveTo>
                <a:lnTo>
                  <a:pt x="555879" y="49530"/>
                </a:lnTo>
                <a:lnTo>
                  <a:pt x="555879" y="55372"/>
                </a:lnTo>
                <a:lnTo>
                  <a:pt x="575691" y="55372"/>
                </a:lnTo>
                <a:lnTo>
                  <a:pt x="575691" y="49530"/>
                </a:lnTo>
                <a:close/>
              </a:path>
              <a:path w="601979" h="118744">
                <a:moveTo>
                  <a:pt x="527304" y="14478"/>
                </a:moveTo>
                <a:lnTo>
                  <a:pt x="474980" y="14478"/>
                </a:lnTo>
                <a:lnTo>
                  <a:pt x="474980" y="87630"/>
                </a:lnTo>
                <a:lnTo>
                  <a:pt x="490931" y="87630"/>
                </a:lnTo>
                <a:lnTo>
                  <a:pt x="497649" y="87528"/>
                </a:lnTo>
                <a:lnTo>
                  <a:pt x="535159" y="84074"/>
                </a:lnTo>
                <a:lnTo>
                  <a:pt x="481711" y="84074"/>
                </a:lnTo>
                <a:lnTo>
                  <a:pt x="481711" y="20193"/>
                </a:lnTo>
                <a:lnTo>
                  <a:pt x="527304" y="20193"/>
                </a:lnTo>
                <a:lnTo>
                  <a:pt x="527304" y="14478"/>
                </a:lnTo>
                <a:close/>
              </a:path>
              <a:path w="601979" h="118744">
                <a:moveTo>
                  <a:pt x="536829" y="77597"/>
                </a:moveTo>
                <a:lnTo>
                  <a:pt x="497484" y="81559"/>
                </a:lnTo>
                <a:lnTo>
                  <a:pt x="490855" y="81661"/>
                </a:lnTo>
                <a:lnTo>
                  <a:pt x="481711" y="81661"/>
                </a:lnTo>
                <a:lnTo>
                  <a:pt x="481711" y="84074"/>
                </a:lnTo>
                <a:lnTo>
                  <a:pt x="535159" y="84074"/>
                </a:lnTo>
                <a:lnTo>
                  <a:pt x="537845" y="83566"/>
                </a:lnTo>
                <a:lnTo>
                  <a:pt x="536829" y="77597"/>
                </a:lnTo>
                <a:close/>
              </a:path>
              <a:path w="601979" h="118744">
                <a:moveTo>
                  <a:pt x="597281" y="95123"/>
                </a:moveTo>
                <a:lnTo>
                  <a:pt x="593801" y="95123"/>
                </a:lnTo>
                <a:lnTo>
                  <a:pt x="592302" y="95732"/>
                </a:lnTo>
                <a:lnTo>
                  <a:pt x="589686" y="98196"/>
                </a:lnTo>
                <a:lnTo>
                  <a:pt x="589026" y="99910"/>
                </a:lnTo>
                <a:lnTo>
                  <a:pt x="589026" y="104140"/>
                </a:lnTo>
                <a:lnTo>
                  <a:pt x="589686" y="105791"/>
                </a:lnTo>
                <a:lnTo>
                  <a:pt x="592302" y="108331"/>
                </a:lnTo>
                <a:lnTo>
                  <a:pt x="593801" y="108966"/>
                </a:lnTo>
                <a:lnTo>
                  <a:pt x="597281" y="108966"/>
                </a:lnTo>
                <a:lnTo>
                  <a:pt x="598805" y="108331"/>
                </a:lnTo>
                <a:lnTo>
                  <a:pt x="601345" y="105791"/>
                </a:lnTo>
                <a:lnTo>
                  <a:pt x="601980" y="104140"/>
                </a:lnTo>
                <a:lnTo>
                  <a:pt x="601980" y="99910"/>
                </a:lnTo>
                <a:lnTo>
                  <a:pt x="601345" y="98196"/>
                </a:lnTo>
                <a:lnTo>
                  <a:pt x="598805" y="95732"/>
                </a:lnTo>
                <a:lnTo>
                  <a:pt x="597281" y="9512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object 6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373681" y="1827263"/>
            <a:ext cx="6031420" cy="128904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10780369" y="1198105"/>
            <a:ext cx="720725" cy="95885"/>
          </a:xfrm>
          <a:custGeom>
            <a:avLst/>
            <a:gdLst/>
            <a:ahLst/>
            <a:cxnLst/>
            <a:rect l="l" t="t" r="r" b="b"/>
            <a:pathLst>
              <a:path w="720725" h="95884">
                <a:moveTo>
                  <a:pt x="31280" y="1650"/>
                </a:moveTo>
                <a:lnTo>
                  <a:pt x="0" y="1650"/>
                </a:lnTo>
                <a:lnTo>
                  <a:pt x="0" y="94233"/>
                </a:lnTo>
                <a:lnTo>
                  <a:pt x="31496" y="94233"/>
                </a:lnTo>
                <a:lnTo>
                  <a:pt x="39331" y="92328"/>
                </a:lnTo>
                <a:lnTo>
                  <a:pt x="46845" y="87756"/>
                </a:lnTo>
                <a:lnTo>
                  <a:pt x="7620" y="87756"/>
                </a:lnTo>
                <a:lnTo>
                  <a:pt x="7620" y="8127"/>
                </a:lnTo>
                <a:lnTo>
                  <a:pt x="46961" y="8127"/>
                </a:lnTo>
                <a:lnTo>
                  <a:pt x="39204" y="3517"/>
                </a:lnTo>
                <a:lnTo>
                  <a:pt x="31280" y="1650"/>
                </a:lnTo>
                <a:close/>
              </a:path>
              <a:path w="720725" h="95884">
                <a:moveTo>
                  <a:pt x="46961" y="8127"/>
                </a:moveTo>
                <a:lnTo>
                  <a:pt x="29083" y="8127"/>
                </a:lnTo>
                <a:lnTo>
                  <a:pt x="35775" y="9740"/>
                </a:lnTo>
                <a:lnTo>
                  <a:pt x="46266" y="16167"/>
                </a:lnTo>
                <a:lnTo>
                  <a:pt x="50126" y="20739"/>
                </a:lnTo>
                <a:lnTo>
                  <a:pt x="55029" y="32600"/>
                </a:lnTo>
                <a:lnTo>
                  <a:pt x="56261" y="39585"/>
                </a:lnTo>
                <a:lnTo>
                  <a:pt x="56261" y="55587"/>
                </a:lnTo>
                <a:lnTo>
                  <a:pt x="29083" y="87756"/>
                </a:lnTo>
                <a:lnTo>
                  <a:pt x="46845" y="87756"/>
                </a:lnTo>
                <a:lnTo>
                  <a:pt x="51854" y="84708"/>
                </a:lnTo>
                <a:lnTo>
                  <a:pt x="56515" y="79311"/>
                </a:lnTo>
                <a:lnTo>
                  <a:pt x="62611" y="65341"/>
                </a:lnTo>
                <a:lnTo>
                  <a:pt x="64135" y="57111"/>
                </a:lnTo>
                <a:lnTo>
                  <a:pt x="64135" y="38138"/>
                </a:lnTo>
                <a:lnTo>
                  <a:pt x="62585" y="29971"/>
                </a:lnTo>
                <a:lnTo>
                  <a:pt x="56413" y="16255"/>
                </a:lnTo>
                <a:lnTo>
                  <a:pt x="51727" y="10960"/>
                </a:lnTo>
                <a:lnTo>
                  <a:pt x="46961" y="8127"/>
                </a:lnTo>
                <a:close/>
              </a:path>
              <a:path w="720725" h="95884">
                <a:moveTo>
                  <a:pt x="111506" y="1650"/>
                </a:moveTo>
                <a:lnTo>
                  <a:pt x="103632" y="1650"/>
                </a:lnTo>
                <a:lnTo>
                  <a:pt x="71374" y="94233"/>
                </a:lnTo>
                <a:lnTo>
                  <a:pt x="78994" y="94233"/>
                </a:lnTo>
                <a:lnTo>
                  <a:pt x="89493" y="63245"/>
                </a:lnTo>
                <a:lnTo>
                  <a:pt x="86487" y="63245"/>
                </a:lnTo>
                <a:lnTo>
                  <a:pt x="86487" y="57022"/>
                </a:lnTo>
                <a:lnTo>
                  <a:pt x="91601" y="57022"/>
                </a:lnTo>
                <a:lnTo>
                  <a:pt x="97282" y="40258"/>
                </a:lnTo>
                <a:lnTo>
                  <a:pt x="104076" y="19430"/>
                </a:lnTo>
                <a:lnTo>
                  <a:pt x="105702" y="14058"/>
                </a:lnTo>
                <a:lnTo>
                  <a:pt x="107315" y="8381"/>
                </a:lnTo>
                <a:lnTo>
                  <a:pt x="113869" y="8381"/>
                </a:lnTo>
                <a:lnTo>
                  <a:pt x="111506" y="1650"/>
                </a:lnTo>
                <a:close/>
              </a:path>
              <a:path w="720725" h="95884">
                <a:moveTo>
                  <a:pt x="113869" y="8381"/>
                </a:moveTo>
                <a:lnTo>
                  <a:pt x="107823" y="8381"/>
                </a:lnTo>
                <a:lnTo>
                  <a:pt x="109435" y="14058"/>
                </a:lnTo>
                <a:lnTo>
                  <a:pt x="111061" y="19430"/>
                </a:lnTo>
                <a:lnTo>
                  <a:pt x="117856" y="40258"/>
                </a:lnTo>
                <a:lnTo>
                  <a:pt x="135890" y="94233"/>
                </a:lnTo>
                <a:lnTo>
                  <a:pt x="144018" y="94233"/>
                </a:lnTo>
                <a:lnTo>
                  <a:pt x="133136" y="63245"/>
                </a:lnTo>
                <a:lnTo>
                  <a:pt x="128397" y="63245"/>
                </a:lnTo>
                <a:lnTo>
                  <a:pt x="128397" y="57022"/>
                </a:lnTo>
                <a:lnTo>
                  <a:pt x="130950" y="57022"/>
                </a:lnTo>
                <a:lnTo>
                  <a:pt x="113869" y="8381"/>
                </a:lnTo>
                <a:close/>
              </a:path>
              <a:path w="720725" h="95884">
                <a:moveTo>
                  <a:pt x="91601" y="57022"/>
                </a:moveTo>
                <a:lnTo>
                  <a:pt x="86487" y="57022"/>
                </a:lnTo>
                <a:lnTo>
                  <a:pt x="86487" y="63245"/>
                </a:lnTo>
                <a:lnTo>
                  <a:pt x="89493" y="63245"/>
                </a:lnTo>
                <a:lnTo>
                  <a:pt x="91601" y="57022"/>
                </a:lnTo>
                <a:close/>
              </a:path>
              <a:path w="720725" h="95884">
                <a:moveTo>
                  <a:pt x="123457" y="57022"/>
                </a:moveTo>
                <a:lnTo>
                  <a:pt x="91601" y="57022"/>
                </a:lnTo>
                <a:lnTo>
                  <a:pt x="89493" y="63245"/>
                </a:lnTo>
                <a:lnTo>
                  <a:pt x="125536" y="63245"/>
                </a:lnTo>
                <a:lnTo>
                  <a:pt x="123457" y="57022"/>
                </a:lnTo>
                <a:close/>
              </a:path>
              <a:path w="720725" h="95884">
                <a:moveTo>
                  <a:pt x="130950" y="57022"/>
                </a:moveTo>
                <a:lnTo>
                  <a:pt x="128397" y="57022"/>
                </a:lnTo>
                <a:lnTo>
                  <a:pt x="128397" y="63245"/>
                </a:lnTo>
                <a:lnTo>
                  <a:pt x="133136" y="63245"/>
                </a:lnTo>
                <a:lnTo>
                  <a:pt x="130950" y="57022"/>
                </a:lnTo>
                <a:close/>
              </a:path>
              <a:path w="720725" h="95884">
                <a:moveTo>
                  <a:pt x="166370" y="1650"/>
                </a:moveTo>
                <a:lnTo>
                  <a:pt x="158496" y="1650"/>
                </a:lnTo>
                <a:lnTo>
                  <a:pt x="158496" y="94233"/>
                </a:lnTo>
                <a:lnTo>
                  <a:pt x="165735" y="94233"/>
                </a:lnTo>
                <a:lnTo>
                  <a:pt x="165633" y="29679"/>
                </a:lnTo>
                <a:lnTo>
                  <a:pt x="165201" y="20866"/>
                </a:lnTo>
                <a:lnTo>
                  <a:pt x="165011" y="16421"/>
                </a:lnTo>
                <a:lnTo>
                  <a:pt x="164846" y="11937"/>
                </a:lnTo>
                <a:lnTo>
                  <a:pt x="172488" y="11937"/>
                </a:lnTo>
                <a:lnTo>
                  <a:pt x="166370" y="1650"/>
                </a:lnTo>
                <a:close/>
              </a:path>
              <a:path w="720725" h="95884">
                <a:moveTo>
                  <a:pt x="172488" y="11937"/>
                </a:moveTo>
                <a:lnTo>
                  <a:pt x="165354" y="11937"/>
                </a:lnTo>
                <a:lnTo>
                  <a:pt x="175641" y="30479"/>
                </a:lnTo>
                <a:lnTo>
                  <a:pt x="213487" y="94233"/>
                </a:lnTo>
                <a:lnTo>
                  <a:pt x="221361" y="94233"/>
                </a:lnTo>
                <a:lnTo>
                  <a:pt x="221361" y="83946"/>
                </a:lnTo>
                <a:lnTo>
                  <a:pt x="214630" y="83946"/>
                </a:lnTo>
                <a:lnTo>
                  <a:pt x="204216" y="65277"/>
                </a:lnTo>
                <a:lnTo>
                  <a:pt x="172488" y="11937"/>
                </a:lnTo>
                <a:close/>
              </a:path>
              <a:path w="720725" h="95884">
                <a:moveTo>
                  <a:pt x="221361" y="1650"/>
                </a:moveTo>
                <a:lnTo>
                  <a:pt x="214122" y="1650"/>
                </a:lnTo>
                <a:lnTo>
                  <a:pt x="214223" y="65557"/>
                </a:lnTo>
                <a:lnTo>
                  <a:pt x="214655" y="74777"/>
                </a:lnTo>
                <a:lnTo>
                  <a:pt x="214922" y="79374"/>
                </a:lnTo>
                <a:lnTo>
                  <a:pt x="215265" y="83946"/>
                </a:lnTo>
                <a:lnTo>
                  <a:pt x="221361" y="83946"/>
                </a:lnTo>
                <a:lnTo>
                  <a:pt x="221361" y="1650"/>
                </a:lnTo>
                <a:close/>
              </a:path>
              <a:path w="720725" h="95884">
                <a:moveTo>
                  <a:pt x="279311" y="1650"/>
                </a:moveTo>
                <a:lnTo>
                  <a:pt x="248285" y="1650"/>
                </a:lnTo>
                <a:lnTo>
                  <a:pt x="248285" y="94233"/>
                </a:lnTo>
                <a:lnTo>
                  <a:pt x="255905" y="94233"/>
                </a:lnTo>
                <a:lnTo>
                  <a:pt x="255905" y="55117"/>
                </a:lnTo>
                <a:lnTo>
                  <a:pt x="279730" y="55117"/>
                </a:lnTo>
                <a:lnTo>
                  <a:pt x="285686" y="54101"/>
                </a:lnTo>
                <a:lnTo>
                  <a:pt x="295592" y="50037"/>
                </a:lnTo>
                <a:lnTo>
                  <a:pt x="297353" y="48640"/>
                </a:lnTo>
                <a:lnTo>
                  <a:pt x="255905" y="48640"/>
                </a:lnTo>
                <a:lnTo>
                  <a:pt x="255905" y="8000"/>
                </a:lnTo>
                <a:lnTo>
                  <a:pt x="298423" y="8000"/>
                </a:lnTo>
                <a:lnTo>
                  <a:pt x="295414" y="5880"/>
                </a:lnTo>
                <a:lnTo>
                  <a:pt x="285343" y="2501"/>
                </a:lnTo>
                <a:lnTo>
                  <a:pt x="279311" y="1650"/>
                </a:lnTo>
                <a:close/>
              </a:path>
              <a:path w="720725" h="95884">
                <a:moveTo>
                  <a:pt x="298423" y="8000"/>
                </a:moveTo>
                <a:lnTo>
                  <a:pt x="279984" y="8000"/>
                </a:lnTo>
                <a:lnTo>
                  <a:pt x="286893" y="9397"/>
                </a:lnTo>
                <a:lnTo>
                  <a:pt x="296037" y="14985"/>
                </a:lnTo>
                <a:lnTo>
                  <a:pt x="298323" y="20154"/>
                </a:lnTo>
                <a:lnTo>
                  <a:pt x="298323" y="35140"/>
                </a:lnTo>
                <a:lnTo>
                  <a:pt x="296100" y="40487"/>
                </a:lnTo>
                <a:lnTo>
                  <a:pt x="287210" y="47015"/>
                </a:lnTo>
                <a:lnTo>
                  <a:pt x="280416" y="48640"/>
                </a:lnTo>
                <a:lnTo>
                  <a:pt x="297353" y="48640"/>
                </a:lnTo>
                <a:lnTo>
                  <a:pt x="299402" y="47015"/>
                </a:lnTo>
                <a:lnTo>
                  <a:pt x="304736" y="38963"/>
                </a:lnTo>
                <a:lnTo>
                  <a:pt x="306070" y="33870"/>
                </a:lnTo>
                <a:lnTo>
                  <a:pt x="306070" y="21247"/>
                </a:lnTo>
                <a:lnTo>
                  <a:pt x="304711" y="16154"/>
                </a:lnTo>
                <a:lnTo>
                  <a:pt x="299288" y="8610"/>
                </a:lnTo>
                <a:lnTo>
                  <a:pt x="298423" y="8000"/>
                </a:lnTo>
                <a:close/>
              </a:path>
              <a:path w="720725" h="95884">
                <a:moveTo>
                  <a:pt x="333629" y="1650"/>
                </a:moveTo>
                <a:lnTo>
                  <a:pt x="326009" y="1650"/>
                </a:lnTo>
                <a:lnTo>
                  <a:pt x="326009" y="94233"/>
                </a:lnTo>
                <a:lnTo>
                  <a:pt x="375793" y="94233"/>
                </a:lnTo>
                <a:lnTo>
                  <a:pt x="375793" y="87629"/>
                </a:lnTo>
                <a:lnTo>
                  <a:pt x="333629" y="87629"/>
                </a:lnTo>
                <a:lnTo>
                  <a:pt x="333629" y="1650"/>
                </a:lnTo>
                <a:close/>
              </a:path>
              <a:path w="720725" h="95884">
                <a:moveTo>
                  <a:pt x="420878" y="1650"/>
                </a:moveTo>
                <a:lnTo>
                  <a:pt x="413004" y="1650"/>
                </a:lnTo>
                <a:lnTo>
                  <a:pt x="380746" y="94233"/>
                </a:lnTo>
                <a:lnTo>
                  <a:pt x="388366" y="94233"/>
                </a:lnTo>
                <a:lnTo>
                  <a:pt x="398865" y="63245"/>
                </a:lnTo>
                <a:lnTo>
                  <a:pt x="395859" y="63245"/>
                </a:lnTo>
                <a:lnTo>
                  <a:pt x="395859" y="57022"/>
                </a:lnTo>
                <a:lnTo>
                  <a:pt x="400973" y="57022"/>
                </a:lnTo>
                <a:lnTo>
                  <a:pt x="406654" y="40258"/>
                </a:lnTo>
                <a:lnTo>
                  <a:pt x="413448" y="19430"/>
                </a:lnTo>
                <a:lnTo>
                  <a:pt x="415074" y="14058"/>
                </a:lnTo>
                <a:lnTo>
                  <a:pt x="416687" y="8381"/>
                </a:lnTo>
                <a:lnTo>
                  <a:pt x="423241" y="8381"/>
                </a:lnTo>
                <a:lnTo>
                  <a:pt x="420878" y="1650"/>
                </a:lnTo>
                <a:close/>
              </a:path>
              <a:path w="720725" h="95884">
                <a:moveTo>
                  <a:pt x="423241" y="8381"/>
                </a:moveTo>
                <a:lnTo>
                  <a:pt x="417195" y="8381"/>
                </a:lnTo>
                <a:lnTo>
                  <a:pt x="418795" y="14058"/>
                </a:lnTo>
                <a:lnTo>
                  <a:pt x="420433" y="19430"/>
                </a:lnTo>
                <a:lnTo>
                  <a:pt x="427228" y="40258"/>
                </a:lnTo>
                <a:lnTo>
                  <a:pt x="445262" y="94233"/>
                </a:lnTo>
                <a:lnTo>
                  <a:pt x="453390" y="94233"/>
                </a:lnTo>
                <a:lnTo>
                  <a:pt x="442508" y="63245"/>
                </a:lnTo>
                <a:lnTo>
                  <a:pt x="437769" y="63245"/>
                </a:lnTo>
                <a:lnTo>
                  <a:pt x="437769" y="57022"/>
                </a:lnTo>
                <a:lnTo>
                  <a:pt x="440322" y="57022"/>
                </a:lnTo>
                <a:lnTo>
                  <a:pt x="423241" y="8381"/>
                </a:lnTo>
                <a:close/>
              </a:path>
              <a:path w="720725" h="95884">
                <a:moveTo>
                  <a:pt x="400973" y="57022"/>
                </a:moveTo>
                <a:lnTo>
                  <a:pt x="395859" y="57022"/>
                </a:lnTo>
                <a:lnTo>
                  <a:pt x="395859" y="63245"/>
                </a:lnTo>
                <a:lnTo>
                  <a:pt x="398865" y="63245"/>
                </a:lnTo>
                <a:lnTo>
                  <a:pt x="400973" y="57022"/>
                </a:lnTo>
                <a:close/>
              </a:path>
              <a:path w="720725" h="95884">
                <a:moveTo>
                  <a:pt x="432829" y="57022"/>
                </a:moveTo>
                <a:lnTo>
                  <a:pt x="400973" y="57022"/>
                </a:lnTo>
                <a:lnTo>
                  <a:pt x="398865" y="63245"/>
                </a:lnTo>
                <a:lnTo>
                  <a:pt x="434908" y="63245"/>
                </a:lnTo>
                <a:lnTo>
                  <a:pt x="432829" y="57022"/>
                </a:lnTo>
                <a:close/>
              </a:path>
              <a:path w="720725" h="95884">
                <a:moveTo>
                  <a:pt x="440322" y="57022"/>
                </a:moveTo>
                <a:lnTo>
                  <a:pt x="437769" y="57022"/>
                </a:lnTo>
                <a:lnTo>
                  <a:pt x="437769" y="63245"/>
                </a:lnTo>
                <a:lnTo>
                  <a:pt x="442508" y="63245"/>
                </a:lnTo>
                <a:lnTo>
                  <a:pt x="440322" y="57022"/>
                </a:lnTo>
                <a:close/>
              </a:path>
              <a:path w="720725" h="95884">
                <a:moveTo>
                  <a:pt x="527723" y="1650"/>
                </a:moveTo>
                <a:lnTo>
                  <a:pt x="495935" y="1650"/>
                </a:lnTo>
                <a:lnTo>
                  <a:pt x="495935" y="94233"/>
                </a:lnTo>
                <a:lnTo>
                  <a:pt x="530301" y="94233"/>
                </a:lnTo>
                <a:lnTo>
                  <a:pt x="536359" y="93217"/>
                </a:lnTo>
                <a:lnTo>
                  <a:pt x="546684" y="89153"/>
                </a:lnTo>
                <a:lnTo>
                  <a:pt x="548382" y="87883"/>
                </a:lnTo>
                <a:lnTo>
                  <a:pt x="503555" y="87883"/>
                </a:lnTo>
                <a:lnTo>
                  <a:pt x="503555" y="48132"/>
                </a:lnTo>
                <a:lnTo>
                  <a:pt x="548600" y="48132"/>
                </a:lnTo>
                <a:lnTo>
                  <a:pt x="544068" y="45885"/>
                </a:lnTo>
                <a:lnTo>
                  <a:pt x="538226" y="44957"/>
                </a:lnTo>
                <a:lnTo>
                  <a:pt x="538226" y="44322"/>
                </a:lnTo>
                <a:lnTo>
                  <a:pt x="541274" y="43395"/>
                </a:lnTo>
                <a:lnTo>
                  <a:pt x="543669" y="42036"/>
                </a:lnTo>
                <a:lnTo>
                  <a:pt x="503555" y="42036"/>
                </a:lnTo>
                <a:lnTo>
                  <a:pt x="503555" y="7873"/>
                </a:lnTo>
                <a:lnTo>
                  <a:pt x="545672" y="7873"/>
                </a:lnTo>
                <a:lnTo>
                  <a:pt x="542290" y="5562"/>
                </a:lnTo>
                <a:lnTo>
                  <a:pt x="533146" y="2438"/>
                </a:lnTo>
                <a:lnTo>
                  <a:pt x="527723" y="1650"/>
                </a:lnTo>
                <a:close/>
              </a:path>
              <a:path w="720725" h="95884">
                <a:moveTo>
                  <a:pt x="548600" y="48132"/>
                </a:moveTo>
                <a:lnTo>
                  <a:pt x="530771" y="48132"/>
                </a:lnTo>
                <a:lnTo>
                  <a:pt x="537819" y="49682"/>
                </a:lnTo>
                <a:lnTo>
                  <a:pt x="547890" y="55854"/>
                </a:lnTo>
                <a:lnTo>
                  <a:pt x="550418" y="60667"/>
                </a:lnTo>
                <a:lnTo>
                  <a:pt x="550418" y="74294"/>
                </a:lnTo>
                <a:lnTo>
                  <a:pt x="547852" y="79527"/>
                </a:lnTo>
                <a:lnTo>
                  <a:pt x="537603" y="86207"/>
                </a:lnTo>
                <a:lnTo>
                  <a:pt x="530606" y="87883"/>
                </a:lnTo>
                <a:lnTo>
                  <a:pt x="548382" y="87883"/>
                </a:lnTo>
                <a:lnTo>
                  <a:pt x="550710" y="86144"/>
                </a:lnTo>
                <a:lnTo>
                  <a:pt x="556463" y="78193"/>
                </a:lnTo>
                <a:lnTo>
                  <a:pt x="557911" y="73240"/>
                </a:lnTo>
                <a:lnTo>
                  <a:pt x="557838" y="60667"/>
                </a:lnTo>
                <a:lnTo>
                  <a:pt x="556082" y="55778"/>
                </a:lnTo>
                <a:lnTo>
                  <a:pt x="548805" y="48234"/>
                </a:lnTo>
                <a:lnTo>
                  <a:pt x="548600" y="48132"/>
                </a:lnTo>
                <a:close/>
              </a:path>
              <a:path w="720725" h="95884">
                <a:moveTo>
                  <a:pt x="545672" y="7873"/>
                </a:moveTo>
                <a:lnTo>
                  <a:pt x="528015" y="7873"/>
                </a:lnTo>
                <a:lnTo>
                  <a:pt x="534225" y="9169"/>
                </a:lnTo>
                <a:lnTo>
                  <a:pt x="542607" y="14325"/>
                </a:lnTo>
                <a:lnTo>
                  <a:pt x="544703" y="18707"/>
                </a:lnTo>
                <a:lnTo>
                  <a:pt x="544661" y="30314"/>
                </a:lnTo>
                <a:lnTo>
                  <a:pt x="542734" y="34416"/>
                </a:lnTo>
                <a:lnTo>
                  <a:pt x="534860" y="40512"/>
                </a:lnTo>
                <a:lnTo>
                  <a:pt x="528269" y="42036"/>
                </a:lnTo>
                <a:lnTo>
                  <a:pt x="543669" y="42036"/>
                </a:lnTo>
                <a:lnTo>
                  <a:pt x="552323" y="27343"/>
                </a:lnTo>
                <a:lnTo>
                  <a:pt x="552269" y="18707"/>
                </a:lnTo>
                <a:lnTo>
                  <a:pt x="551027" y="14604"/>
                </a:lnTo>
                <a:lnTo>
                  <a:pt x="545858" y="8000"/>
                </a:lnTo>
                <a:lnTo>
                  <a:pt x="545672" y="7873"/>
                </a:lnTo>
                <a:close/>
              </a:path>
              <a:path w="720725" h="95884">
                <a:moveTo>
                  <a:pt x="617550" y="0"/>
                </a:moveTo>
                <a:lnTo>
                  <a:pt x="602564" y="0"/>
                </a:lnTo>
                <a:lnTo>
                  <a:pt x="595903" y="1943"/>
                </a:lnTo>
                <a:lnTo>
                  <a:pt x="572862" y="33928"/>
                </a:lnTo>
                <a:lnTo>
                  <a:pt x="571627" y="47624"/>
                </a:lnTo>
                <a:lnTo>
                  <a:pt x="571936" y="54742"/>
                </a:lnTo>
                <a:lnTo>
                  <a:pt x="595922" y="93891"/>
                </a:lnTo>
                <a:lnTo>
                  <a:pt x="602564" y="95884"/>
                </a:lnTo>
                <a:lnTo>
                  <a:pt x="617550" y="95884"/>
                </a:lnTo>
                <a:lnTo>
                  <a:pt x="624179" y="93891"/>
                </a:lnTo>
                <a:lnTo>
                  <a:pt x="631278" y="89026"/>
                </a:lnTo>
                <a:lnTo>
                  <a:pt x="604012" y="89026"/>
                </a:lnTo>
                <a:lnTo>
                  <a:pt x="598652" y="87312"/>
                </a:lnTo>
                <a:lnTo>
                  <a:pt x="589419" y="80454"/>
                </a:lnTo>
                <a:lnTo>
                  <a:pt x="585851" y="75653"/>
                </a:lnTo>
                <a:lnTo>
                  <a:pt x="580771" y="63284"/>
                </a:lnTo>
                <a:lnTo>
                  <a:pt x="579501" y="56006"/>
                </a:lnTo>
                <a:lnTo>
                  <a:pt x="579501" y="39242"/>
                </a:lnTo>
                <a:lnTo>
                  <a:pt x="604012" y="6857"/>
                </a:lnTo>
                <a:lnTo>
                  <a:pt x="631487" y="6857"/>
                </a:lnTo>
                <a:lnTo>
                  <a:pt x="624179" y="1943"/>
                </a:lnTo>
                <a:lnTo>
                  <a:pt x="617550" y="0"/>
                </a:lnTo>
                <a:close/>
              </a:path>
              <a:path w="720725" h="95884">
                <a:moveTo>
                  <a:pt x="631487" y="6857"/>
                </a:moveTo>
                <a:lnTo>
                  <a:pt x="616204" y="6857"/>
                </a:lnTo>
                <a:lnTo>
                  <a:pt x="621538" y="8508"/>
                </a:lnTo>
                <a:lnTo>
                  <a:pt x="630669" y="15112"/>
                </a:lnTo>
                <a:lnTo>
                  <a:pt x="634238" y="19811"/>
                </a:lnTo>
                <a:lnTo>
                  <a:pt x="639318" y="32003"/>
                </a:lnTo>
                <a:lnTo>
                  <a:pt x="640588" y="39242"/>
                </a:lnTo>
                <a:lnTo>
                  <a:pt x="640588" y="56006"/>
                </a:lnTo>
                <a:lnTo>
                  <a:pt x="616204" y="89026"/>
                </a:lnTo>
                <a:lnTo>
                  <a:pt x="631278" y="89026"/>
                </a:lnTo>
                <a:lnTo>
                  <a:pt x="648155" y="54742"/>
                </a:lnTo>
                <a:lnTo>
                  <a:pt x="648462" y="47624"/>
                </a:lnTo>
                <a:lnTo>
                  <a:pt x="648154" y="40514"/>
                </a:lnTo>
                <a:lnTo>
                  <a:pt x="635774" y="9740"/>
                </a:lnTo>
                <a:lnTo>
                  <a:pt x="631487" y="6857"/>
                </a:lnTo>
                <a:close/>
              </a:path>
              <a:path w="720725" h="95884">
                <a:moveTo>
                  <a:pt x="666991" y="1650"/>
                </a:moveTo>
                <a:lnTo>
                  <a:pt x="658482" y="1650"/>
                </a:lnTo>
                <a:lnTo>
                  <a:pt x="684276" y="46354"/>
                </a:lnTo>
                <a:lnTo>
                  <a:pt x="656704" y="94233"/>
                </a:lnTo>
                <a:lnTo>
                  <a:pt x="664591" y="94233"/>
                </a:lnTo>
                <a:lnTo>
                  <a:pt x="681228" y="64261"/>
                </a:lnTo>
                <a:lnTo>
                  <a:pt x="682498" y="61937"/>
                </a:lnTo>
                <a:lnTo>
                  <a:pt x="685038" y="57188"/>
                </a:lnTo>
                <a:lnTo>
                  <a:pt x="686384" y="54571"/>
                </a:lnTo>
                <a:lnTo>
                  <a:pt x="687819" y="51688"/>
                </a:lnTo>
                <a:lnTo>
                  <a:pt x="696039" y="51688"/>
                </a:lnTo>
                <a:lnTo>
                  <a:pt x="693166" y="46735"/>
                </a:lnTo>
                <a:lnTo>
                  <a:pt x="696434" y="41020"/>
                </a:lnTo>
                <a:lnTo>
                  <a:pt x="688975" y="41020"/>
                </a:lnTo>
                <a:lnTo>
                  <a:pt x="686130" y="36106"/>
                </a:lnTo>
                <a:lnTo>
                  <a:pt x="683933" y="32219"/>
                </a:lnTo>
                <a:lnTo>
                  <a:pt x="682752" y="30187"/>
                </a:lnTo>
                <a:lnTo>
                  <a:pt x="681469" y="28066"/>
                </a:lnTo>
                <a:lnTo>
                  <a:pt x="666991" y="1650"/>
                </a:lnTo>
                <a:close/>
              </a:path>
              <a:path w="720725" h="95884">
                <a:moveTo>
                  <a:pt x="696039" y="51688"/>
                </a:moveTo>
                <a:lnTo>
                  <a:pt x="688340" y="51688"/>
                </a:lnTo>
                <a:lnTo>
                  <a:pt x="689940" y="54571"/>
                </a:lnTo>
                <a:lnTo>
                  <a:pt x="694232" y="61937"/>
                </a:lnTo>
                <a:lnTo>
                  <a:pt x="696849" y="66547"/>
                </a:lnTo>
                <a:lnTo>
                  <a:pt x="712457" y="94233"/>
                </a:lnTo>
                <a:lnTo>
                  <a:pt x="720725" y="94233"/>
                </a:lnTo>
                <a:lnTo>
                  <a:pt x="696039" y="51688"/>
                </a:lnTo>
                <a:close/>
              </a:path>
              <a:path w="720725" h="95884">
                <a:moveTo>
                  <a:pt x="718947" y="1650"/>
                </a:moveTo>
                <a:lnTo>
                  <a:pt x="710946" y="1650"/>
                </a:lnTo>
                <a:lnTo>
                  <a:pt x="696341" y="28066"/>
                </a:lnTo>
                <a:lnTo>
                  <a:pt x="695147" y="30187"/>
                </a:lnTo>
                <a:lnTo>
                  <a:pt x="694067" y="32219"/>
                </a:lnTo>
                <a:lnTo>
                  <a:pt x="692124" y="36106"/>
                </a:lnTo>
                <a:lnTo>
                  <a:pt x="690918" y="38392"/>
                </a:lnTo>
                <a:lnTo>
                  <a:pt x="689470" y="41020"/>
                </a:lnTo>
                <a:lnTo>
                  <a:pt x="696434" y="41020"/>
                </a:lnTo>
                <a:lnTo>
                  <a:pt x="718947" y="16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372284" y="6996963"/>
            <a:ext cx="2145398" cy="117855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372284" y="6793001"/>
            <a:ext cx="5180571" cy="13449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372284" y="6590563"/>
            <a:ext cx="3501758" cy="11798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372284" y="6386601"/>
            <a:ext cx="2800972" cy="118745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372284" y="6184163"/>
            <a:ext cx="2060308" cy="128904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372284" y="5980963"/>
            <a:ext cx="2109838" cy="117855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372284" y="5777763"/>
            <a:ext cx="3658095" cy="117983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372284" y="5574690"/>
            <a:ext cx="3384918" cy="117728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372284" y="5371363"/>
            <a:ext cx="1911718" cy="117855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8612340" y="5081714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7"/>
                </a:lnTo>
                <a:lnTo>
                  <a:pt x="96266" y="113157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4"/>
                </a:lnTo>
                <a:lnTo>
                  <a:pt x="0" y="84582"/>
                </a:lnTo>
                <a:lnTo>
                  <a:pt x="4318" y="89789"/>
                </a:lnTo>
                <a:lnTo>
                  <a:pt x="27952" y="56565"/>
                </a:lnTo>
                <a:lnTo>
                  <a:pt x="29169" y="51233"/>
                </a:lnTo>
                <a:lnTo>
                  <a:pt x="28168" y="48094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79425" h="114300">
                <a:moveTo>
                  <a:pt x="32512" y="17018"/>
                </a:moveTo>
                <a:lnTo>
                  <a:pt x="31242" y="17018"/>
                </a:lnTo>
                <a:lnTo>
                  <a:pt x="31166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44"/>
                </a:lnTo>
                <a:lnTo>
                  <a:pt x="48272" y="75057"/>
                </a:lnTo>
                <a:lnTo>
                  <a:pt x="40741" y="64897"/>
                </a:lnTo>
                <a:lnTo>
                  <a:pt x="37795" y="59169"/>
                </a:lnTo>
                <a:lnTo>
                  <a:pt x="33566" y="46380"/>
                </a:lnTo>
                <a:lnTo>
                  <a:pt x="32579" y="40259"/>
                </a:lnTo>
                <a:lnTo>
                  <a:pt x="32512" y="17018"/>
                </a:lnTo>
                <a:close/>
              </a:path>
              <a:path w="479425" h="114300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94"/>
                </a:lnTo>
                <a:lnTo>
                  <a:pt x="29169" y="51233"/>
                </a:lnTo>
                <a:lnTo>
                  <a:pt x="30581" y="45046"/>
                </a:lnTo>
                <a:lnTo>
                  <a:pt x="31166" y="39839"/>
                </a:lnTo>
                <a:lnTo>
                  <a:pt x="31242" y="17018"/>
                </a:lnTo>
                <a:close/>
              </a:path>
              <a:path w="479425" h="114300">
                <a:moveTo>
                  <a:pt x="67056" y="41783"/>
                </a:moveTo>
                <a:lnTo>
                  <a:pt x="45847" y="41783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79425" h="114300">
                <a:moveTo>
                  <a:pt x="73533" y="41783"/>
                </a:moveTo>
                <a:lnTo>
                  <a:pt x="69469" y="41783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79425" h="114300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79425" h="114300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79425" h="114300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79425" h="114300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79425" h="114300">
                <a:moveTo>
                  <a:pt x="172085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5" y="79756"/>
                </a:lnTo>
                <a:lnTo>
                  <a:pt x="172085" y="58801"/>
                </a:lnTo>
                <a:close/>
              </a:path>
              <a:path w="479425" h="114300">
                <a:moveTo>
                  <a:pt x="207137" y="76962"/>
                </a:moveTo>
                <a:lnTo>
                  <a:pt x="172085" y="76962"/>
                </a:lnTo>
                <a:lnTo>
                  <a:pt x="172085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79425" h="114300">
                <a:moveTo>
                  <a:pt x="219837" y="55626"/>
                </a:moveTo>
                <a:lnTo>
                  <a:pt x="117602" y="55626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7" y="58801"/>
                </a:lnTo>
                <a:lnTo>
                  <a:pt x="219837" y="55626"/>
                </a:lnTo>
                <a:close/>
              </a:path>
              <a:path w="479425" h="114300">
                <a:moveTo>
                  <a:pt x="219837" y="58801"/>
                </a:moveTo>
                <a:lnTo>
                  <a:pt x="172085" y="58801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1"/>
                </a:lnTo>
                <a:close/>
              </a:path>
              <a:path w="479425" h="114300">
                <a:moveTo>
                  <a:pt x="146177" y="37211"/>
                </a:moveTo>
                <a:lnTo>
                  <a:pt x="127635" y="37211"/>
                </a:lnTo>
                <a:lnTo>
                  <a:pt x="127635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1"/>
                </a:lnTo>
                <a:close/>
              </a:path>
              <a:path w="479425" h="114300">
                <a:moveTo>
                  <a:pt x="153035" y="6985"/>
                </a:moveTo>
                <a:lnTo>
                  <a:pt x="146177" y="6985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5"/>
                </a:lnTo>
                <a:close/>
              </a:path>
              <a:path w="479425" h="114300">
                <a:moveTo>
                  <a:pt x="184404" y="37211"/>
                </a:moveTo>
                <a:lnTo>
                  <a:pt x="153035" y="37211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1"/>
                </a:lnTo>
                <a:close/>
              </a:path>
              <a:path w="479425" h="114300">
                <a:moveTo>
                  <a:pt x="191008" y="6985"/>
                </a:moveTo>
                <a:lnTo>
                  <a:pt x="184404" y="6985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5"/>
                </a:lnTo>
                <a:close/>
              </a:path>
              <a:path w="479425" h="114300">
                <a:moveTo>
                  <a:pt x="209550" y="37211"/>
                </a:moveTo>
                <a:lnTo>
                  <a:pt x="191008" y="37211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79425" h="114300">
                <a:moveTo>
                  <a:pt x="209804" y="3810"/>
                </a:moveTo>
                <a:lnTo>
                  <a:pt x="127508" y="3810"/>
                </a:lnTo>
                <a:lnTo>
                  <a:pt x="127508" y="9652"/>
                </a:lnTo>
                <a:lnTo>
                  <a:pt x="146177" y="9652"/>
                </a:lnTo>
                <a:lnTo>
                  <a:pt x="146177" y="6985"/>
                </a:lnTo>
                <a:lnTo>
                  <a:pt x="209804" y="6985"/>
                </a:lnTo>
                <a:lnTo>
                  <a:pt x="209804" y="3810"/>
                </a:lnTo>
                <a:close/>
              </a:path>
              <a:path w="479425" h="114300">
                <a:moveTo>
                  <a:pt x="184404" y="6985"/>
                </a:moveTo>
                <a:lnTo>
                  <a:pt x="153035" y="6985"/>
                </a:lnTo>
                <a:lnTo>
                  <a:pt x="153035" y="9652"/>
                </a:lnTo>
                <a:lnTo>
                  <a:pt x="184404" y="9652"/>
                </a:lnTo>
                <a:lnTo>
                  <a:pt x="184404" y="6985"/>
                </a:lnTo>
                <a:close/>
              </a:path>
              <a:path w="479425" h="114300">
                <a:moveTo>
                  <a:pt x="209804" y="6985"/>
                </a:moveTo>
                <a:lnTo>
                  <a:pt x="191008" y="6985"/>
                </a:lnTo>
                <a:lnTo>
                  <a:pt x="191008" y="9652"/>
                </a:lnTo>
                <a:lnTo>
                  <a:pt x="209804" y="9652"/>
                </a:lnTo>
                <a:lnTo>
                  <a:pt x="209804" y="6985"/>
                </a:lnTo>
                <a:close/>
              </a:path>
              <a:path w="479425" h="114300">
                <a:moveTo>
                  <a:pt x="372237" y="60325"/>
                </a:moveTo>
                <a:lnTo>
                  <a:pt x="270002" y="60325"/>
                </a:lnTo>
                <a:lnTo>
                  <a:pt x="270002" y="66040"/>
                </a:lnTo>
                <a:lnTo>
                  <a:pt x="372237" y="66040"/>
                </a:lnTo>
                <a:lnTo>
                  <a:pt x="372237" y="60325"/>
                </a:lnTo>
                <a:close/>
              </a:path>
              <a:path w="479425" h="114300">
                <a:moveTo>
                  <a:pt x="358648" y="79121"/>
                </a:moveTo>
                <a:lnTo>
                  <a:pt x="281432" y="79121"/>
                </a:lnTo>
                <a:lnTo>
                  <a:pt x="281432" y="84836"/>
                </a:lnTo>
                <a:lnTo>
                  <a:pt x="351790" y="84836"/>
                </a:lnTo>
                <a:lnTo>
                  <a:pt x="351790" y="113157"/>
                </a:lnTo>
                <a:lnTo>
                  <a:pt x="358648" y="113157"/>
                </a:lnTo>
                <a:lnTo>
                  <a:pt x="358648" y="79121"/>
                </a:lnTo>
                <a:close/>
              </a:path>
              <a:path w="479425" h="114300">
                <a:moveTo>
                  <a:pt x="359156" y="3175"/>
                </a:moveTo>
                <a:lnTo>
                  <a:pt x="283972" y="3175"/>
                </a:lnTo>
                <a:lnTo>
                  <a:pt x="283972" y="47498"/>
                </a:lnTo>
                <a:lnTo>
                  <a:pt x="359537" y="47498"/>
                </a:lnTo>
                <a:lnTo>
                  <a:pt x="359537" y="44196"/>
                </a:lnTo>
                <a:lnTo>
                  <a:pt x="290830" y="44196"/>
                </a:lnTo>
                <a:lnTo>
                  <a:pt x="290830" y="27686"/>
                </a:lnTo>
                <a:lnTo>
                  <a:pt x="288544" y="27686"/>
                </a:lnTo>
                <a:lnTo>
                  <a:pt x="288544" y="22098"/>
                </a:lnTo>
                <a:lnTo>
                  <a:pt x="290830" y="22098"/>
                </a:lnTo>
                <a:lnTo>
                  <a:pt x="290830" y="8890"/>
                </a:lnTo>
                <a:lnTo>
                  <a:pt x="359156" y="8890"/>
                </a:lnTo>
                <a:lnTo>
                  <a:pt x="359156" y="3175"/>
                </a:lnTo>
                <a:close/>
              </a:path>
              <a:path w="479425" h="114300">
                <a:moveTo>
                  <a:pt x="359537" y="41910"/>
                </a:moveTo>
                <a:lnTo>
                  <a:pt x="290830" y="41910"/>
                </a:lnTo>
                <a:lnTo>
                  <a:pt x="290830" y="44196"/>
                </a:lnTo>
                <a:lnTo>
                  <a:pt x="359537" y="44196"/>
                </a:lnTo>
                <a:lnTo>
                  <a:pt x="359537" y="41910"/>
                </a:lnTo>
                <a:close/>
              </a:path>
              <a:path w="479425" h="114300">
                <a:moveTo>
                  <a:pt x="290830" y="22098"/>
                </a:moveTo>
                <a:lnTo>
                  <a:pt x="288544" y="22098"/>
                </a:lnTo>
                <a:lnTo>
                  <a:pt x="288544" y="27686"/>
                </a:lnTo>
                <a:lnTo>
                  <a:pt x="290830" y="27686"/>
                </a:lnTo>
                <a:lnTo>
                  <a:pt x="290830" y="22098"/>
                </a:lnTo>
                <a:close/>
              </a:path>
              <a:path w="479425" h="114300">
                <a:moveTo>
                  <a:pt x="355980" y="22098"/>
                </a:moveTo>
                <a:lnTo>
                  <a:pt x="290830" y="22098"/>
                </a:lnTo>
                <a:lnTo>
                  <a:pt x="290830" y="27686"/>
                </a:lnTo>
                <a:lnTo>
                  <a:pt x="355980" y="27686"/>
                </a:lnTo>
                <a:lnTo>
                  <a:pt x="355980" y="22098"/>
                </a:lnTo>
                <a:close/>
              </a:path>
              <a:path w="479425" h="114300">
                <a:moveTo>
                  <a:pt x="478917" y="127"/>
                </a:moveTo>
                <a:lnTo>
                  <a:pt x="472059" y="127"/>
                </a:lnTo>
                <a:lnTo>
                  <a:pt x="472059" y="68961"/>
                </a:lnTo>
                <a:lnTo>
                  <a:pt x="478917" y="68961"/>
                </a:lnTo>
                <a:lnTo>
                  <a:pt x="478917" y="127"/>
                </a:lnTo>
                <a:close/>
              </a:path>
              <a:path w="479425" h="114300">
                <a:moveTo>
                  <a:pt x="449580" y="71882"/>
                </a:moveTo>
                <a:lnTo>
                  <a:pt x="433997" y="71882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409"/>
                </a:lnTo>
                <a:lnTo>
                  <a:pt x="405739" y="84670"/>
                </a:lnTo>
                <a:lnTo>
                  <a:pt x="404241" y="88442"/>
                </a:lnTo>
                <a:lnTo>
                  <a:pt x="404241" y="97243"/>
                </a:lnTo>
                <a:lnTo>
                  <a:pt x="433997" y="113792"/>
                </a:lnTo>
                <a:lnTo>
                  <a:pt x="449580" y="113792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70006" y="108204"/>
                </a:lnTo>
                <a:lnTo>
                  <a:pt x="435521" y="108204"/>
                </a:lnTo>
                <a:lnTo>
                  <a:pt x="430123" y="107569"/>
                </a:lnTo>
                <a:lnTo>
                  <a:pt x="420890" y="105029"/>
                </a:lnTo>
                <a:lnTo>
                  <a:pt x="417322" y="103251"/>
                </a:lnTo>
                <a:lnTo>
                  <a:pt x="412242" y="98679"/>
                </a:lnTo>
                <a:lnTo>
                  <a:pt x="410972" y="95973"/>
                </a:lnTo>
                <a:lnTo>
                  <a:pt x="410972" y="89712"/>
                </a:lnTo>
                <a:lnTo>
                  <a:pt x="435521" y="77470"/>
                </a:lnTo>
                <a:lnTo>
                  <a:pt x="469992" y="77470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2"/>
                </a:lnTo>
                <a:close/>
              </a:path>
              <a:path w="479425" h="114300">
                <a:moveTo>
                  <a:pt x="469992" y="77470"/>
                </a:moveTo>
                <a:lnTo>
                  <a:pt x="447967" y="77470"/>
                </a:lnTo>
                <a:lnTo>
                  <a:pt x="453402" y="78105"/>
                </a:lnTo>
                <a:lnTo>
                  <a:pt x="462635" y="80645"/>
                </a:lnTo>
                <a:lnTo>
                  <a:pt x="466217" y="82423"/>
                </a:lnTo>
                <a:lnTo>
                  <a:pt x="471297" y="86995"/>
                </a:lnTo>
                <a:lnTo>
                  <a:pt x="472567" y="89712"/>
                </a:lnTo>
                <a:lnTo>
                  <a:pt x="472567" y="95973"/>
                </a:lnTo>
                <a:lnTo>
                  <a:pt x="447967" y="108204"/>
                </a:lnTo>
                <a:lnTo>
                  <a:pt x="470006" y="108204"/>
                </a:lnTo>
                <a:lnTo>
                  <a:pt x="471678" y="107276"/>
                </a:lnTo>
                <a:lnTo>
                  <a:pt x="477774" y="101015"/>
                </a:lnTo>
                <a:lnTo>
                  <a:pt x="479298" y="97243"/>
                </a:lnTo>
                <a:lnTo>
                  <a:pt x="479298" y="88442"/>
                </a:lnTo>
                <a:lnTo>
                  <a:pt x="477774" y="84670"/>
                </a:lnTo>
                <a:lnTo>
                  <a:pt x="471678" y="78409"/>
                </a:lnTo>
                <a:lnTo>
                  <a:pt x="469992" y="77470"/>
                </a:lnTo>
                <a:close/>
              </a:path>
              <a:path w="479425" h="114300">
                <a:moveTo>
                  <a:pt x="419862" y="11430"/>
                </a:moveTo>
                <a:lnTo>
                  <a:pt x="418719" y="11430"/>
                </a:lnTo>
                <a:lnTo>
                  <a:pt x="418719" y="27482"/>
                </a:lnTo>
                <a:lnTo>
                  <a:pt x="417360" y="32893"/>
                </a:lnTo>
                <a:lnTo>
                  <a:pt x="389255" y="60071"/>
                </a:lnTo>
                <a:lnTo>
                  <a:pt x="392938" y="65532"/>
                </a:lnTo>
                <a:lnTo>
                  <a:pt x="422391" y="35918"/>
                </a:lnTo>
                <a:lnTo>
                  <a:pt x="421335" y="33972"/>
                </a:lnTo>
                <a:lnTo>
                  <a:pt x="419988" y="28575"/>
                </a:lnTo>
                <a:lnTo>
                  <a:pt x="419862" y="11430"/>
                </a:lnTo>
                <a:close/>
              </a:path>
              <a:path w="479425" h="114300">
                <a:moveTo>
                  <a:pt x="425577" y="11430"/>
                </a:moveTo>
                <a:lnTo>
                  <a:pt x="424307" y="11430"/>
                </a:lnTo>
                <a:lnTo>
                  <a:pt x="424307" y="28575"/>
                </a:lnTo>
                <a:lnTo>
                  <a:pt x="422884" y="34912"/>
                </a:lnTo>
                <a:lnTo>
                  <a:pt x="451866" y="62484"/>
                </a:lnTo>
                <a:lnTo>
                  <a:pt x="455295" y="57023"/>
                </a:lnTo>
                <a:lnTo>
                  <a:pt x="451396" y="55753"/>
                </a:lnTo>
                <a:lnTo>
                  <a:pt x="447649" y="53962"/>
                </a:lnTo>
                <a:lnTo>
                  <a:pt x="425577" y="25781"/>
                </a:lnTo>
                <a:lnTo>
                  <a:pt x="425577" y="11430"/>
                </a:lnTo>
                <a:close/>
              </a:path>
              <a:path w="479425" h="114300">
                <a:moveTo>
                  <a:pt x="424307" y="11430"/>
                </a:moveTo>
                <a:lnTo>
                  <a:pt x="419862" y="11430"/>
                </a:lnTo>
                <a:lnTo>
                  <a:pt x="419988" y="28575"/>
                </a:lnTo>
                <a:lnTo>
                  <a:pt x="421335" y="33972"/>
                </a:lnTo>
                <a:lnTo>
                  <a:pt x="422391" y="35918"/>
                </a:lnTo>
                <a:lnTo>
                  <a:pt x="422884" y="34912"/>
                </a:lnTo>
                <a:lnTo>
                  <a:pt x="424307" y="28575"/>
                </a:lnTo>
                <a:lnTo>
                  <a:pt x="424307" y="11430"/>
                </a:lnTo>
                <a:close/>
              </a:path>
              <a:path w="479425" h="114300">
                <a:moveTo>
                  <a:pt x="453136" y="9652"/>
                </a:moveTo>
                <a:lnTo>
                  <a:pt x="390906" y="9652"/>
                </a:lnTo>
                <a:lnTo>
                  <a:pt x="390906" y="15367"/>
                </a:lnTo>
                <a:lnTo>
                  <a:pt x="418719" y="15367"/>
                </a:lnTo>
                <a:lnTo>
                  <a:pt x="418719" y="11430"/>
                </a:lnTo>
                <a:lnTo>
                  <a:pt x="453136" y="11430"/>
                </a:lnTo>
                <a:lnTo>
                  <a:pt x="453136" y="9652"/>
                </a:lnTo>
                <a:close/>
              </a:path>
              <a:path w="479425" h="114300">
                <a:moveTo>
                  <a:pt x="453136" y="11430"/>
                </a:moveTo>
                <a:lnTo>
                  <a:pt x="425577" y="11430"/>
                </a:lnTo>
                <a:lnTo>
                  <a:pt x="425577" y="15367"/>
                </a:lnTo>
                <a:lnTo>
                  <a:pt x="453136" y="15367"/>
                </a:lnTo>
                <a:lnTo>
                  <a:pt x="453136" y="114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75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366696" y="5083162"/>
            <a:ext cx="167411" cy="167411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366709" y="2460523"/>
            <a:ext cx="2084628" cy="2159990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2759817" y="2460536"/>
            <a:ext cx="2086851" cy="2159990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0561028" y="2460536"/>
            <a:ext cx="2087994" cy="215999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16301" y="10261846"/>
            <a:ext cx="116577" cy="87553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4723656" y="10263332"/>
            <a:ext cx="119672" cy="84467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66696" y="3649104"/>
            <a:ext cx="6480175" cy="318770"/>
            <a:chOff x="8366696" y="3649104"/>
            <a:chExt cx="6480175" cy="318770"/>
          </a:xfrm>
        </p:grpSpPr>
        <p:sp>
          <p:nvSpPr>
            <p:cNvPr id="3" name="object 3"/>
            <p:cNvSpPr/>
            <p:nvPr/>
          </p:nvSpPr>
          <p:spPr>
            <a:xfrm>
              <a:off x="8366696" y="3649104"/>
              <a:ext cx="6480175" cy="318770"/>
            </a:xfrm>
            <a:custGeom>
              <a:avLst/>
              <a:gdLst/>
              <a:ahLst/>
              <a:cxnLst/>
              <a:rect l="l" t="t" r="r" b="b"/>
              <a:pathLst>
                <a:path w="6480175" h="318770">
                  <a:moveTo>
                    <a:pt x="6479997" y="0"/>
                  </a:moveTo>
                  <a:lnTo>
                    <a:pt x="0" y="0"/>
                  </a:lnTo>
                  <a:lnTo>
                    <a:pt x="0" y="318503"/>
                  </a:lnTo>
                  <a:lnTo>
                    <a:pt x="6479997" y="318503"/>
                  </a:lnTo>
                  <a:lnTo>
                    <a:pt x="6479997" y="0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3576" y="3752824"/>
              <a:ext cx="682625" cy="116205"/>
            </a:xfrm>
            <a:custGeom>
              <a:avLst/>
              <a:gdLst/>
              <a:ahLst/>
              <a:cxnLst/>
              <a:rect l="l" t="t" r="r" b="b"/>
              <a:pathLst>
                <a:path w="682625" h="116204">
                  <a:moveTo>
                    <a:pt x="29032" y="9486"/>
                  </a:moveTo>
                  <a:lnTo>
                    <a:pt x="28232" y="9486"/>
                  </a:lnTo>
                  <a:lnTo>
                    <a:pt x="28111" y="35242"/>
                  </a:lnTo>
                  <a:lnTo>
                    <a:pt x="27406" y="39243"/>
                  </a:lnTo>
                  <a:lnTo>
                    <a:pt x="3428" y="73418"/>
                  </a:lnTo>
                  <a:lnTo>
                    <a:pt x="0" y="75095"/>
                  </a:lnTo>
                  <a:lnTo>
                    <a:pt x="4000" y="80124"/>
                  </a:lnTo>
                  <a:lnTo>
                    <a:pt x="29273" y="50800"/>
                  </a:lnTo>
                  <a:lnTo>
                    <a:pt x="31315" y="44389"/>
                  </a:lnTo>
                  <a:lnTo>
                    <a:pt x="29883" y="40220"/>
                  </a:lnTo>
                  <a:lnTo>
                    <a:pt x="29057" y="35242"/>
                  </a:lnTo>
                  <a:lnTo>
                    <a:pt x="29032" y="9486"/>
                  </a:lnTo>
                  <a:close/>
                </a:path>
                <a:path w="682625" h="116204">
                  <a:moveTo>
                    <a:pt x="34175" y="9486"/>
                  </a:moveTo>
                  <a:lnTo>
                    <a:pt x="33375" y="9486"/>
                  </a:lnTo>
                  <a:lnTo>
                    <a:pt x="33375" y="35242"/>
                  </a:lnTo>
                  <a:lnTo>
                    <a:pt x="32550" y="40513"/>
                  </a:lnTo>
                  <a:lnTo>
                    <a:pt x="51511" y="74015"/>
                  </a:lnTo>
                  <a:lnTo>
                    <a:pt x="58635" y="78409"/>
                  </a:lnTo>
                  <a:lnTo>
                    <a:pt x="62522" y="73609"/>
                  </a:lnTo>
                  <a:lnTo>
                    <a:pt x="59093" y="71932"/>
                  </a:lnTo>
                  <a:lnTo>
                    <a:pt x="55702" y="69608"/>
                  </a:lnTo>
                  <a:lnTo>
                    <a:pt x="34189" y="34556"/>
                  </a:lnTo>
                  <a:lnTo>
                    <a:pt x="34175" y="9486"/>
                  </a:lnTo>
                  <a:close/>
                </a:path>
                <a:path w="682625" h="116204">
                  <a:moveTo>
                    <a:pt x="33375" y="9486"/>
                  </a:moveTo>
                  <a:lnTo>
                    <a:pt x="29032" y="9486"/>
                  </a:lnTo>
                  <a:lnTo>
                    <a:pt x="29057" y="35242"/>
                  </a:lnTo>
                  <a:lnTo>
                    <a:pt x="29883" y="40220"/>
                  </a:lnTo>
                  <a:lnTo>
                    <a:pt x="31315" y="44389"/>
                  </a:lnTo>
                  <a:lnTo>
                    <a:pt x="32550" y="40513"/>
                  </a:lnTo>
                  <a:lnTo>
                    <a:pt x="33375" y="35242"/>
                  </a:lnTo>
                  <a:lnTo>
                    <a:pt x="33375" y="9486"/>
                  </a:lnTo>
                  <a:close/>
                </a:path>
                <a:path w="682625" h="116204">
                  <a:moveTo>
                    <a:pt x="82753" y="0"/>
                  </a:moveTo>
                  <a:lnTo>
                    <a:pt x="76695" y="0"/>
                  </a:lnTo>
                  <a:lnTo>
                    <a:pt x="76695" y="102069"/>
                  </a:lnTo>
                  <a:lnTo>
                    <a:pt x="82753" y="102069"/>
                  </a:lnTo>
                  <a:lnTo>
                    <a:pt x="82753" y="0"/>
                  </a:lnTo>
                  <a:close/>
                </a:path>
                <a:path w="682625" h="116204">
                  <a:moveTo>
                    <a:pt x="185623" y="9601"/>
                  </a:moveTo>
                  <a:lnTo>
                    <a:pt x="117728" y="9601"/>
                  </a:lnTo>
                  <a:lnTo>
                    <a:pt x="117728" y="61722"/>
                  </a:lnTo>
                  <a:lnTo>
                    <a:pt x="186766" y="61722"/>
                  </a:lnTo>
                  <a:lnTo>
                    <a:pt x="186766" y="58293"/>
                  </a:lnTo>
                  <a:lnTo>
                    <a:pt x="123901" y="58293"/>
                  </a:lnTo>
                  <a:lnTo>
                    <a:pt x="123901" y="37604"/>
                  </a:lnTo>
                  <a:lnTo>
                    <a:pt x="121843" y="37604"/>
                  </a:lnTo>
                  <a:lnTo>
                    <a:pt x="121843" y="32461"/>
                  </a:lnTo>
                  <a:lnTo>
                    <a:pt x="123901" y="32461"/>
                  </a:lnTo>
                  <a:lnTo>
                    <a:pt x="123901" y="14744"/>
                  </a:lnTo>
                  <a:lnTo>
                    <a:pt x="185623" y="14744"/>
                  </a:lnTo>
                  <a:lnTo>
                    <a:pt x="185623" y="9601"/>
                  </a:lnTo>
                  <a:close/>
                </a:path>
                <a:path w="682625" h="116204">
                  <a:moveTo>
                    <a:pt x="186766" y="56464"/>
                  </a:moveTo>
                  <a:lnTo>
                    <a:pt x="123901" y="56464"/>
                  </a:lnTo>
                  <a:lnTo>
                    <a:pt x="123901" y="58293"/>
                  </a:lnTo>
                  <a:lnTo>
                    <a:pt x="186766" y="58293"/>
                  </a:lnTo>
                  <a:lnTo>
                    <a:pt x="186766" y="56464"/>
                  </a:lnTo>
                  <a:close/>
                </a:path>
                <a:path w="682625" h="116204">
                  <a:moveTo>
                    <a:pt x="123901" y="32461"/>
                  </a:moveTo>
                  <a:lnTo>
                    <a:pt x="121843" y="32461"/>
                  </a:lnTo>
                  <a:lnTo>
                    <a:pt x="121843" y="37604"/>
                  </a:lnTo>
                  <a:lnTo>
                    <a:pt x="123901" y="37604"/>
                  </a:lnTo>
                  <a:lnTo>
                    <a:pt x="123901" y="32461"/>
                  </a:lnTo>
                  <a:close/>
                </a:path>
                <a:path w="682625" h="116204">
                  <a:moveTo>
                    <a:pt x="183451" y="32461"/>
                  </a:moveTo>
                  <a:lnTo>
                    <a:pt x="123901" y="32461"/>
                  </a:lnTo>
                  <a:lnTo>
                    <a:pt x="123901" y="37604"/>
                  </a:lnTo>
                  <a:lnTo>
                    <a:pt x="183451" y="37604"/>
                  </a:lnTo>
                  <a:lnTo>
                    <a:pt x="183451" y="32461"/>
                  </a:lnTo>
                  <a:close/>
                </a:path>
                <a:path w="682625" h="116204">
                  <a:moveTo>
                    <a:pt x="197738" y="82753"/>
                  </a:moveTo>
                  <a:lnTo>
                    <a:pt x="105270" y="82753"/>
                  </a:lnTo>
                  <a:lnTo>
                    <a:pt x="105270" y="88011"/>
                  </a:lnTo>
                  <a:lnTo>
                    <a:pt x="197738" y="88011"/>
                  </a:lnTo>
                  <a:lnTo>
                    <a:pt x="197738" y="82753"/>
                  </a:lnTo>
                  <a:close/>
                </a:path>
                <a:path w="682625" h="116204">
                  <a:moveTo>
                    <a:pt x="289064" y="6400"/>
                  </a:moveTo>
                  <a:lnTo>
                    <a:pt x="223799" y="6400"/>
                  </a:lnTo>
                  <a:lnTo>
                    <a:pt x="223799" y="44348"/>
                  </a:lnTo>
                  <a:lnTo>
                    <a:pt x="290664" y="44348"/>
                  </a:lnTo>
                  <a:lnTo>
                    <a:pt x="290664" y="41605"/>
                  </a:lnTo>
                  <a:lnTo>
                    <a:pt x="229857" y="41605"/>
                  </a:lnTo>
                  <a:lnTo>
                    <a:pt x="229857" y="11544"/>
                  </a:lnTo>
                  <a:lnTo>
                    <a:pt x="289064" y="11544"/>
                  </a:lnTo>
                  <a:lnTo>
                    <a:pt x="289064" y="6400"/>
                  </a:lnTo>
                  <a:close/>
                </a:path>
                <a:path w="682625" h="116204">
                  <a:moveTo>
                    <a:pt x="290664" y="39090"/>
                  </a:moveTo>
                  <a:lnTo>
                    <a:pt x="229857" y="39090"/>
                  </a:lnTo>
                  <a:lnTo>
                    <a:pt x="229857" y="41605"/>
                  </a:lnTo>
                  <a:lnTo>
                    <a:pt x="290664" y="41605"/>
                  </a:lnTo>
                  <a:lnTo>
                    <a:pt x="290664" y="39090"/>
                  </a:lnTo>
                  <a:close/>
                </a:path>
                <a:path w="682625" h="116204">
                  <a:moveTo>
                    <a:pt x="259346" y="62179"/>
                  </a:moveTo>
                  <a:lnTo>
                    <a:pt x="253403" y="62179"/>
                  </a:lnTo>
                  <a:lnTo>
                    <a:pt x="253403" y="101498"/>
                  </a:lnTo>
                  <a:lnTo>
                    <a:pt x="259346" y="101498"/>
                  </a:lnTo>
                  <a:lnTo>
                    <a:pt x="259346" y="62179"/>
                  </a:lnTo>
                  <a:close/>
                </a:path>
                <a:path w="682625" h="116204">
                  <a:moveTo>
                    <a:pt x="302780" y="59550"/>
                  </a:moveTo>
                  <a:lnTo>
                    <a:pt x="210311" y="59550"/>
                  </a:lnTo>
                  <a:lnTo>
                    <a:pt x="210311" y="64693"/>
                  </a:lnTo>
                  <a:lnTo>
                    <a:pt x="253403" y="64693"/>
                  </a:lnTo>
                  <a:lnTo>
                    <a:pt x="253403" y="62179"/>
                  </a:lnTo>
                  <a:lnTo>
                    <a:pt x="302780" y="62179"/>
                  </a:lnTo>
                  <a:lnTo>
                    <a:pt x="302780" y="59550"/>
                  </a:lnTo>
                  <a:close/>
                </a:path>
                <a:path w="682625" h="116204">
                  <a:moveTo>
                    <a:pt x="302780" y="62179"/>
                  </a:moveTo>
                  <a:lnTo>
                    <a:pt x="259346" y="62179"/>
                  </a:lnTo>
                  <a:lnTo>
                    <a:pt x="259346" y="64693"/>
                  </a:lnTo>
                  <a:lnTo>
                    <a:pt x="302780" y="64693"/>
                  </a:lnTo>
                  <a:lnTo>
                    <a:pt x="302780" y="62179"/>
                  </a:lnTo>
                  <a:close/>
                </a:path>
                <a:path w="682625" h="116204">
                  <a:moveTo>
                    <a:pt x="383247" y="2971"/>
                  </a:moveTo>
                  <a:lnTo>
                    <a:pt x="377418" y="2971"/>
                  </a:lnTo>
                  <a:lnTo>
                    <a:pt x="377418" y="96354"/>
                  </a:lnTo>
                  <a:lnTo>
                    <a:pt x="383247" y="96354"/>
                  </a:lnTo>
                  <a:lnTo>
                    <a:pt x="383247" y="46405"/>
                  </a:lnTo>
                  <a:lnTo>
                    <a:pt x="379133" y="46405"/>
                  </a:lnTo>
                  <a:lnTo>
                    <a:pt x="379133" y="41148"/>
                  </a:lnTo>
                  <a:lnTo>
                    <a:pt x="383247" y="41148"/>
                  </a:lnTo>
                  <a:lnTo>
                    <a:pt x="383247" y="2971"/>
                  </a:lnTo>
                  <a:close/>
                </a:path>
                <a:path w="682625" h="116204">
                  <a:moveTo>
                    <a:pt x="360616" y="12687"/>
                  </a:moveTo>
                  <a:lnTo>
                    <a:pt x="357758" y="12687"/>
                  </a:lnTo>
                  <a:lnTo>
                    <a:pt x="357657" y="20561"/>
                  </a:lnTo>
                  <a:lnTo>
                    <a:pt x="357276" y="29171"/>
                  </a:lnTo>
                  <a:lnTo>
                    <a:pt x="345617" y="72301"/>
                  </a:lnTo>
                  <a:lnTo>
                    <a:pt x="339356" y="80695"/>
                  </a:lnTo>
                  <a:lnTo>
                    <a:pt x="344385" y="83896"/>
                  </a:lnTo>
                  <a:lnTo>
                    <a:pt x="360284" y="46405"/>
                  </a:lnTo>
                  <a:lnTo>
                    <a:pt x="358444" y="46405"/>
                  </a:lnTo>
                  <a:lnTo>
                    <a:pt x="358444" y="41148"/>
                  </a:lnTo>
                  <a:lnTo>
                    <a:pt x="361249" y="41148"/>
                  </a:lnTo>
                  <a:lnTo>
                    <a:pt x="361391" y="40373"/>
                  </a:lnTo>
                  <a:lnTo>
                    <a:pt x="362153" y="34213"/>
                  </a:lnTo>
                  <a:lnTo>
                    <a:pt x="362825" y="22707"/>
                  </a:lnTo>
                  <a:lnTo>
                    <a:pt x="362993" y="17945"/>
                  </a:lnTo>
                  <a:lnTo>
                    <a:pt x="360616" y="17945"/>
                  </a:lnTo>
                  <a:lnTo>
                    <a:pt x="360616" y="12687"/>
                  </a:lnTo>
                  <a:close/>
                </a:path>
                <a:path w="682625" h="116204">
                  <a:moveTo>
                    <a:pt x="338213" y="12687"/>
                  </a:moveTo>
                  <a:lnTo>
                    <a:pt x="335470" y="12687"/>
                  </a:lnTo>
                  <a:lnTo>
                    <a:pt x="335460" y="17945"/>
                  </a:lnTo>
                  <a:lnTo>
                    <a:pt x="335216" y="22707"/>
                  </a:lnTo>
                  <a:lnTo>
                    <a:pt x="323773" y="64008"/>
                  </a:lnTo>
                  <a:lnTo>
                    <a:pt x="316839" y="73152"/>
                  </a:lnTo>
                  <a:lnTo>
                    <a:pt x="321754" y="76352"/>
                  </a:lnTo>
                  <a:lnTo>
                    <a:pt x="338556" y="38900"/>
                  </a:lnTo>
                  <a:lnTo>
                    <a:pt x="340705" y="17945"/>
                  </a:lnTo>
                  <a:lnTo>
                    <a:pt x="338213" y="17945"/>
                  </a:lnTo>
                  <a:lnTo>
                    <a:pt x="338213" y="12687"/>
                  </a:lnTo>
                  <a:close/>
                </a:path>
                <a:path w="682625" h="116204">
                  <a:moveTo>
                    <a:pt x="361249" y="41148"/>
                  </a:moveTo>
                  <a:lnTo>
                    <a:pt x="358444" y="41148"/>
                  </a:lnTo>
                  <a:lnTo>
                    <a:pt x="358444" y="46405"/>
                  </a:lnTo>
                  <a:lnTo>
                    <a:pt x="360284" y="46405"/>
                  </a:lnTo>
                  <a:lnTo>
                    <a:pt x="361249" y="41148"/>
                  </a:lnTo>
                  <a:close/>
                </a:path>
                <a:path w="682625" h="116204">
                  <a:moveTo>
                    <a:pt x="377418" y="41148"/>
                  </a:moveTo>
                  <a:lnTo>
                    <a:pt x="361249" y="41148"/>
                  </a:lnTo>
                  <a:lnTo>
                    <a:pt x="360284" y="46405"/>
                  </a:lnTo>
                  <a:lnTo>
                    <a:pt x="377418" y="46405"/>
                  </a:lnTo>
                  <a:lnTo>
                    <a:pt x="377418" y="41148"/>
                  </a:lnTo>
                  <a:close/>
                </a:path>
                <a:path w="682625" h="116204">
                  <a:moveTo>
                    <a:pt x="383247" y="41148"/>
                  </a:moveTo>
                  <a:lnTo>
                    <a:pt x="379133" y="41148"/>
                  </a:lnTo>
                  <a:lnTo>
                    <a:pt x="379133" y="46405"/>
                  </a:lnTo>
                  <a:lnTo>
                    <a:pt x="383247" y="46405"/>
                  </a:lnTo>
                  <a:lnTo>
                    <a:pt x="383247" y="41148"/>
                  </a:lnTo>
                  <a:close/>
                </a:path>
                <a:path w="682625" h="116204">
                  <a:moveTo>
                    <a:pt x="335470" y="12687"/>
                  </a:moveTo>
                  <a:lnTo>
                    <a:pt x="318211" y="12687"/>
                  </a:lnTo>
                  <a:lnTo>
                    <a:pt x="318211" y="17945"/>
                  </a:lnTo>
                  <a:lnTo>
                    <a:pt x="335460" y="17945"/>
                  </a:lnTo>
                  <a:lnTo>
                    <a:pt x="335470" y="12687"/>
                  </a:lnTo>
                  <a:close/>
                </a:path>
                <a:path w="682625" h="116204">
                  <a:moveTo>
                    <a:pt x="340728" y="12687"/>
                  </a:moveTo>
                  <a:lnTo>
                    <a:pt x="338213" y="12687"/>
                  </a:lnTo>
                  <a:lnTo>
                    <a:pt x="338213" y="17945"/>
                  </a:lnTo>
                  <a:lnTo>
                    <a:pt x="340705" y="17945"/>
                  </a:lnTo>
                  <a:lnTo>
                    <a:pt x="340728" y="12687"/>
                  </a:lnTo>
                  <a:close/>
                </a:path>
                <a:path w="682625" h="116204">
                  <a:moveTo>
                    <a:pt x="357758" y="12687"/>
                  </a:moveTo>
                  <a:lnTo>
                    <a:pt x="344271" y="12687"/>
                  </a:lnTo>
                  <a:lnTo>
                    <a:pt x="344271" y="17945"/>
                  </a:lnTo>
                  <a:lnTo>
                    <a:pt x="357724" y="17945"/>
                  </a:lnTo>
                  <a:lnTo>
                    <a:pt x="357758" y="12687"/>
                  </a:lnTo>
                  <a:close/>
                </a:path>
                <a:path w="682625" h="116204">
                  <a:moveTo>
                    <a:pt x="363016" y="12687"/>
                  </a:moveTo>
                  <a:lnTo>
                    <a:pt x="360616" y="12687"/>
                  </a:lnTo>
                  <a:lnTo>
                    <a:pt x="360616" y="17945"/>
                  </a:lnTo>
                  <a:lnTo>
                    <a:pt x="362993" y="17945"/>
                  </a:lnTo>
                  <a:lnTo>
                    <a:pt x="363016" y="12687"/>
                  </a:lnTo>
                  <a:close/>
                </a:path>
                <a:path w="682625" h="116204">
                  <a:moveTo>
                    <a:pt x="401650" y="114"/>
                  </a:moveTo>
                  <a:lnTo>
                    <a:pt x="395706" y="114"/>
                  </a:lnTo>
                  <a:lnTo>
                    <a:pt x="395706" y="101955"/>
                  </a:lnTo>
                  <a:lnTo>
                    <a:pt x="401650" y="101955"/>
                  </a:lnTo>
                  <a:lnTo>
                    <a:pt x="401650" y="114"/>
                  </a:lnTo>
                  <a:close/>
                </a:path>
                <a:path w="682625" h="116204">
                  <a:moveTo>
                    <a:pt x="442112" y="1257"/>
                  </a:moveTo>
                  <a:lnTo>
                    <a:pt x="426539" y="42622"/>
                  </a:lnTo>
                  <a:lnTo>
                    <a:pt x="425424" y="58635"/>
                  </a:lnTo>
                  <a:lnTo>
                    <a:pt x="425703" y="66812"/>
                  </a:lnTo>
                  <a:lnTo>
                    <a:pt x="438433" y="109523"/>
                  </a:lnTo>
                  <a:lnTo>
                    <a:pt x="442112" y="115900"/>
                  </a:lnTo>
                  <a:lnTo>
                    <a:pt x="446112" y="113842"/>
                  </a:lnTo>
                  <a:lnTo>
                    <a:pt x="442629" y="107706"/>
                  </a:lnTo>
                  <a:lnTo>
                    <a:pt x="439608" y="101298"/>
                  </a:lnTo>
                  <a:lnTo>
                    <a:pt x="431253" y="58635"/>
                  </a:lnTo>
                  <a:lnTo>
                    <a:pt x="431485" y="51249"/>
                  </a:lnTo>
                  <a:lnTo>
                    <a:pt x="442629" y="9565"/>
                  </a:lnTo>
                  <a:lnTo>
                    <a:pt x="446112" y="3429"/>
                  </a:lnTo>
                  <a:lnTo>
                    <a:pt x="442112" y="1257"/>
                  </a:lnTo>
                  <a:close/>
                </a:path>
                <a:path w="682625" h="116204">
                  <a:moveTo>
                    <a:pt x="467372" y="32804"/>
                  </a:moveTo>
                  <a:lnTo>
                    <a:pt x="461886" y="32804"/>
                  </a:lnTo>
                  <a:lnTo>
                    <a:pt x="461886" y="93840"/>
                  </a:lnTo>
                  <a:lnTo>
                    <a:pt x="468515" y="93840"/>
                  </a:lnTo>
                  <a:lnTo>
                    <a:pt x="468515" y="48234"/>
                  </a:lnTo>
                  <a:lnTo>
                    <a:pt x="471716" y="44577"/>
                  </a:lnTo>
                  <a:lnTo>
                    <a:pt x="474394" y="42176"/>
                  </a:lnTo>
                  <a:lnTo>
                    <a:pt x="468172" y="42176"/>
                  </a:lnTo>
                  <a:lnTo>
                    <a:pt x="467372" y="32804"/>
                  </a:lnTo>
                  <a:close/>
                </a:path>
                <a:path w="682625" h="116204">
                  <a:moveTo>
                    <a:pt x="501743" y="37261"/>
                  </a:moveTo>
                  <a:lnTo>
                    <a:pt x="490613" y="37261"/>
                  </a:lnTo>
                  <a:lnTo>
                    <a:pt x="493928" y="38773"/>
                  </a:lnTo>
                  <a:lnTo>
                    <a:pt x="498195" y="44792"/>
                  </a:lnTo>
                  <a:lnTo>
                    <a:pt x="499262" y="49453"/>
                  </a:lnTo>
                  <a:lnTo>
                    <a:pt x="499262" y="93840"/>
                  </a:lnTo>
                  <a:lnTo>
                    <a:pt x="505891" y="93840"/>
                  </a:lnTo>
                  <a:lnTo>
                    <a:pt x="505891" y="48234"/>
                  </a:lnTo>
                  <a:lnTo>
                    <a:pt x="509244" y="44577"/>
                  </a:lnTo>
                  <a:lnTo>
                    <a:pt x="510273" y="43662"/>
                  </a:lnTo>
                  <a:lnTo>
                    <a:pt x="504405" y="43662"/>
                  </a:lnTo>
                  <a:lnTo>
                    <a:pt x="503339" y="39852"/>
                  </a:lnTo>
                  <a:lnTo>
                    <a:pt x="501743" y="37261"/>
                  </a:lnTo>
                  <a:close/>
                </a:path>
                <a:path w="682625" h="116204">
                  <a:moveTo>
                    <a:pt x="538735" y="37261"/>
                  </a:moveTo>
                  <a:lnTo>
                    <a:pt x="527989" y="37261"/>
                  </a:lnTo>
                  <a:lnTo>
                    <a:pt x="531304" y="38773"/>
                  </a:lnTo>
                  <a:lnTo>
                    <a:pt x="535571" y="44792"/>
                  </a:lnTo>
                  <a:lnTo>
                    <a:pt x="536638" y="49453"/>
                  </a:lnTo>
                  <a:lnTo>
                    <a:pt x="536638" y="93840"/>
                  </a:lnTo>
                  <a:lnTo>
                    <a:pt x="543267" y="93840"/>
                  </a:lnTo>
                  <a:lnTo>
                    <a:pt x="543267" y="47015"/>
                  </a:lnTo>
                  <a:lnTo>
                    <a:pt x="541743" y="41135"/>
                  </a:lnTo>
                  <a:lnTo>
                    <a:pt x="538735" y="37261"/>
                  </a:lnTo>
                  <a:close/>
                </a:path>
                <a:path w="682625" h="116204">
                  <a:moveTo>
                    <a:pt x="531113" y="31318"/>
                  </a:moveTo>
                  <a:lnTo>
                    <a:pt x="521512" y="31318"/>
                  </a:lnTo>
                  <a:lnTo>
                    <a:pt x="518045" y="32448"/>
                  </a:lnTo>
                  <a:lnTo>
                    <a:pt x="511340" y="36944"/>
                  </a:lnTo>
                  <a:lnTo>
                    <a:pt x="507911" y="39928"/>
                  </a:lnTo>
                  <a:lnTo>
                    <a:pt x="504405" y="43662"/>
                  </a:lnTo>
                  <a:lnTo>
                    <a:pt x="510273" y="43662"/>
                  </a:lnTo>
                  <a:lnTo>
                    <a:pt x="512330" y="41833"/>
                  </a:lnTo>
                  <a:lnTo>
                    <a:pt x="517969" y="38176"/>
                  </a:lnTo>
                  <a:lnTo>
                    <a:pt x="520750" y="37261"/>
                  </a:lnTo>
                  <a:lnTo>
                    <a:pt x="538735" y="37261"/>
                  </a:lnTo>
                  <a:lnTo>
                    <a:pt x="535647" y="33286"/>
                  </a:lnTo>
                  <a:lnTo>
                    <a:pt x="531113" y="31318"/>
                  </a:lnTo>
                  <a:close/>
                </a:path>
                <a:path w="682625" h="116204">
                  <a:moveTo>
                    <a:pt x="492480" y="31318"/>
                  </a:moveTo>
                  <a:lnTo>
                    <a:pt x="484174" y="31318"/>
                  </a:lnTo>
                  <a:lnTo>
                    <a:pt x="480796" y="32372"/>
                  </a:lnTo>
                  <a:lnTo>
                    <a:pt x="474167" y="36563"/>
                  </a:lnTo>
                  <a:lnTo>
                    <a:pt x="471144" y="39128"/>
                  </a:lnTo>
                  <a:lnTo>
                    <a:pt x="468401" y="42176"/>
                  </a:lnTo>
                  <a:lnTo>
                    <a:pt x="474394" y="42176"/>
                  </a:lnTo>
                  <a:lnTo>
                    <a:pt x="474776" y="41833"/>
                  </a:lnTo>
                  <a:lnTo>
                    <a:pt x="480644" y="38176"/>
                  </a:lnTo>
                  <a:lnTo>
                    <a:pt x="483450" y="37261"/>
                  </a:lnTo>
                  <a:lnTo>
                    <a:pt x="501743" y="37261"/>
                  </a:lnTo>
                  <a:lnTo>
                    <a:pt x="501484" y="36842"/>
                  </a:lnTo>
                  <a:lnTo>
                    <a:pt x="496227" y="32423"/>
                  </a:lnTo>
                  <a:lnTo>
                    <a:pt x="492480" y="31318"/>
                  </a:lnTo>
                  <a:close/>
                </a:path>
                <a:path w="682625" h="116204">
                  <a:moveTo>
                    <a:pt x="570699" y="32804"/>
                  </a:moveTo>
                  <a:lnTo>
                    <a:pt x="565213" y="32804"/>
                  </a:lnTo>
                  <a:lnTo>
                    <a:pt x="565213" y="93840"/>
                  </a:lnTo>
                  <a:lnTo>
                    <a:pt x="571842" y="93840"/>
                  </a:lnTo>
                  <a:lnTo>
                    <a:pt x="571842" y="48234"/>
                  </a:lnTo>
                  <a:lnTo>
                    <a:pt x="575043" y="44577"/>
                  </a:lnTo>
                  <a:lnTo>
                    <a:pt x="577721" y="42176"/>
                  </a:lnTo>
                  <a:lnTo>
                    <a:pt x="571499" y="42176"/>
                  </a:lnTo>
                  <a:lnTo>
                    <a:pt x="570699" y="32804"/>
                  </a:lnTo>
                  <a:close/>
                </a:path>
                <a:path w="682625" h="116204">
                  <a:moveTo>
                    <a:pt x="605070" y="37261"/>
                  </a:moveTo>
                  <a:lnTo>
                    <a:pt x="593940" y="37261"/>
                  </a:lnTo>
                  <a:lnTo>
                    <a:pt x="597255" y="38773"/>
                  </a:lnTo>
                  <a:lnTo>
                    <a:pt x="601522" y="44792"/>
                  </a:lnTo>
                  <a:lnTo>
                    <a:pt x="602589" y="49453"/>
                  </a:lnTo>
                  <a:lnTo>
                    <a:pt x="602589" y="93840"/>
                  </a:lnTo>
                  <a:lnTo>
                    <a:pt x="609218" y="93840"/>
                  </a:lnTo>
                  <a:lnTo>
                    <a:pt x="609218" y="48234"/>
                  </a:lnTo>
                  <a:lnTo>
                    <a:pt x="612571" y="44577"/>
                  </a:lnTo>
                  <a:lnTo>
                    <a:pt x="613600" y="43662"/>
                  </a:lnTo>
                  <a:lnTo>
                    <a:pt x="607733" y="43662"/>
                  </a:lnTo>
                  <a:lnTo>
                    <a:pt x="606666" y="39852"/>
                  </a:lnTo>
                  <a:lnTo>
                    <a:pt x="605070" y="37261"/>
                  </a:lnTo>
                  <a:close/>
                </a:path>
                <a:path w="682625" h="116204">
                  <a:moveTo>
                    <a:pt x="642062" y="37261"/>
                  </a:moveTo>
                  <a:lnTo>
                    <a:pt x="631316" y="37261"/>
                  </a:lnTo>
                  <a:lnTo>
                    <a:pt x="634631" y="38773"/>
                  </a:lnTo>
                  <a:lnTo>
                    <a:pt x="638898" y="44792"/>
                  </a:lnTo>
                  <a:lnTo>
                    <a:pt x="639965" y="49453"/>
                  </a:lnTo>
                  <a:lnTo>
                    <a:pt x="639965" y="93840"/>
                  </a:lnTo>
                  <a:lnTo>
                    <a:pt x="646595" y="93840"/>
                  </a:lnTo>
                  <a:lnTo>
                    <a:pt x="646595" y="47015"/>
                  </a:lnTo>
                  <a:lnTo>
                    <a:pt x="645071" y="41135"/>
                  </a:lnTo>
                  <a:lnTo>
                    <a:pt x="642062" y="37261"/>
                  </a:lnTo>
                  <a:close/>
                </a:path>
                <a:path w="682625" h="116204">
                  <a:moveTo>
                    <a:pt x="634441" y="31318"/>
                  </a:moveTo>
                  <a:lnTo>
                    <a:pt x="624839" y="31318"/>
                  </a:lnTo>
                  <a:lnTo>
                    <a:pt x="621372" y="32448"/>
                  </a:lnTo>
                  <a:lnTo>
                    <a:pt x="614667" y="36944"/>
                  </a:lnTo>
                  <a:lnTo>
                    <a:pt x="611238" y="39928"/>
                  </a:lnTo>
                  <a:lnTo>
                    <a:pt x="607733" y="43662"/>
                  </a:lnTo>
                  <a:lnTo>
                    <a:pt x="613600" y="43662"/>
                  </a:lnTo>
                  <a:lnTo>
                    <a:pt x="615657" y="41833"/>
                  </a:lnTo>
                  <a:lnTo>
                    <a:pt x="621296" y="38176"/>
                  </a:lnTo>
                  <a:lnTo>
                    <a:pt x="624077" y="37261"/>
                  </a:lnTo>
                  <a:lnTo>
                    <a:pt x="642062" y="37261"/>
                  </a:lnTo>
                  <a:lnTo>
                    <a:pt x="638975" y="33286"/>
                  </a:lnTo>
                  <a:lnTo>
                    <a:pt x="634441" y="31318"/>
                  </a:lnTo>
                  <a:close/>
                </a:path>
                <a:path w="682625" h="116204">
                  <a:moveTo>
                    <a:pt x="595807" y="31318"/>
                  </a:moveTo>
                  <a:lnTo>
                    <a:pt x="587501" y="31318"/>
                  </a:lnTo>
                  <a:lnTo>
                    <a:pt x="584123" y="32372"/>
                  </a:lnTo>
                  <a:lnTo>
                    <a:pt x="577494" y="36563"/>
                  </a:lnTo>
                  <a:lnTo>
                    <a:pt x="574471" y="39128"/>
                  </a:lnTo>
                  <a:lnTo>
                    <a:pt x="571728" y="42176"/>
                  </a:lnTo>
                  <a:lnTo>
                    <a:pt x="577721" y="42176"/>
                  </a:lnTo>
                  <a:lnTo>
                    <a:pt x="578103" y="41833"/>
                  </a:lnTo>
                  <a:lnTo>
                    <a:pt x="583971" y="38176"/>
                  </a:lnTo>
                  <a:lnTo>
                    <a:pt x="586778" y="37261"/>
                  </a:lnTo>
                  <a:lnTo>
                    <a:pt x="605070" y="37261"/>
                  </a:lnTo>
                  <a:lnTo>
                    <a:pt x="604812" y="36842"/>
                  </a:lnTo>
                  <a:lnTo>
                    <a:pt x="599554" y="32423"/>
                  </a:lnTo>
                  <a:lnTo>
                    <a:pt x="595807" y="31318"/>
                  </a:lnTo>
                  <a:close/>
                </a:path>
                <a:path w="682625" h="116204">
                  <a:moveTo>
                    <a:pt x="665454" y="1257"/>
                  </a:moveTo>
                  <a:lnTo>
                    <a:pt x="661339" y="3429"/>
                  </a:lnTo>
                  <a:lnTo>
                    <a:pt x="664825" y="9565"/>
                  </a:lnTo>
                  <a:lnTo>
                    <a:pt x="667854" y="15973"/>
                  </a:lnTo>
                  <a:lnTo>
                    <a:pt x="676313" y="58635"/>
                  </a:lnTo>
                  <a:lnTo>
                    <a:pt x="676077" y="66022"/>
                  </a:lnTo>
                  <a:lnTo>
                    <a:pt x="664825" y="107706"/>
                  </a:lnTo>
                  <a:lnTo>
                    <a:pt x="661339" y="113842"/>
                  </a:lnTo>
                  <a:lnTo>
                    <a:pt x="665454" y="115900"/>
                  </a:lnTo>
                  <a:lnTo>
                    <a:pt x="681039" y="74655"/>
                  </a:lnTo>
                  <a:lnTo>
                    <a:pt x="682142" y="58635"/>
                  </a:lnTo>
                  <a:lnTo>
                    <a:pt x="681866" y="50460"/>
                  </a:lnTo>
                  <a:lnTo>
                    <a:pt x="669179" y="7684"/>
                  </a:lnTo>
                  <a:lnTo>
                    <a:pt x="665454" y="12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366696" y="3636404"/>
          <a:ext cx="6480174" cy="1965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9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R w="6350">
                      <a:solidFill>
                        <a:srgbClr val="CDCFD0"/>
                      </a:solidFill>
                      <a:prstDash val="solid"/>
                    </a:lnR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CDCFD0"/>
                      </a:solidFill>
                      <a:prstDash val="solid"/>
                    </a:lnL>
                    <a:lnT w="6350">
                      <a:solidFill>
                        <a:srgbClr val="CDCFD0"/>
                      </a:solidFill>
                      <a:prstDash val="solid"/>
                    </a:lnT>
                    <a:lnB w="6350">
                      <a:solidFill>
                        <a:srgbClr val="CDCFD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0290137" y="4063415"/>
            <a:ext cx="51435" cy="86360"/>
          </a:xfrm>
          <a:custGeom>
            <a:avLst/>
            <a:gdLst/>
            <a:ahLst/>
            <a:cxnLst/>
            <a:rect l="l" t="t" r="r" b="b"/>
            <a:pathLst>
              <a:path w="51434" h="86360">
                <a:moveTo>
                  <a:pt x="29756" y="0"/>
                </a:moveTo>
                <a:lnTo>
                  <a:pt x="20764" y="0"/>
                </a:lnTo>
                <a:lnTo>
                  <a:pt x="16611" y="952"/>
                </a:lnTo>
                <a:lnTo>
                  <a:pt x="9448" y="4762"/>
                </a:lnTo>
                <a:lnTo>
                  <a:pt x="6210" y="7048"/>
                </a:lnTo>
                <a:lnTo>
                  <a:pt x="3314" y="9715"/>
                </a:lnTo>
                <a:lnTo>
                  <a:pt x="7200" y="14287"/>
                </a:lnTo>
                <a:lnTo>
                  <a:pt x="9410" y="11849"/>
                </a:lnTo>
                <a:lnTo>
                  <a:pt x="12077" y="9817"/>
                </a:lnTo>
                <a:lnTo>
                  <a:pt x="18326" y="6540"/>
                </a:lnTo>
                <a:lnTo>
                  <a:pt x="21717" y="5715"/>
                </a:lnTo>
                <a:lnTo>
                  <a:pt x="30175" y="5715"/>
                </a:lnTo>
                <a:lnTo>
                  <a:pt x="33985" y="7073"/>
                </a:lnTo>
                <a:lnTo>
                  <a:pt x="39624" y="12484"/>
                </a:lnTo>
                <a:lnTo>
                  <a:pt x="41033" y="16040"/>
                </a:lnTo>
                <a:lnTo>
                  <a:pt x="41033" y="23812"/>
                </a:lnTo>
                <a:lnTo>
                  <a:pt x="22631" y="38404"/>
                </a:lnTo>
                <a:lnTo>
                  <a:pt x="16459" y="38404"/>
                </a:lnTo>
                <a:lnTo>
                  <a:pt x="16459" y="44119"/>
                </a:lnTo>
                <a:lnTo>
                  <a:pt x="23088" y="44119"/>
                </a:lnTo>
                <a:lnTo>
                  <a:pt x="28422" y="44881"/>
                </a:lnTo>
                <a:lnTo>
                  <a:pt x="36499" y="47929"/>
                </a:lnTo>
                <a:lnTo>
                  <a:pt x="39446" y="50101"/>
                </a:lnTo>
                <a:lnTo>
                  <a:pt x="43180" y="55740"/>
                </a:lnTo>
                <a:lnTo>
                  <a:pt x="44119" y="59016"/>
                </a:lnTo>
                <a:lnTo>
                  <a:pt x="44119" y="66332"/>
                </a:lnTo>
                <a:lnTo>
                  <a:pt x="29260" y="80467"/>
                </a:lnTo>
                <a:lnTo>
                  <a:pt x="20269" y="80467"/>
                </a:lnTo>
                <a:lnTo>
                  <a:pt x="15887" y="79425"/>
                </a:lnTo>
                <a:lnTo>
                  <a:pt x="9029" y="75234"/>
                </a:lnTo>
                <a:lnTo>
                  <a:pt x="6096" y="72923"/>
                </a:lnTo>
                <a:lnTo>
                  <a:pt x="3657" y="70408"/>
                </a:lnTo>
                <a:lnTo>
                  <a:pt x="0" y="74866"/>
                </a:lnTo>
                <a:lnTo>
                  <a:pt x="21450" y="86296"/>
                </a:lnTo>
                <a:lnTo>
                  <a:pt x="30441" y="86296"/>
                </a:lnTo>
                <a:lnTo>
                  <a:pt x="34709" y="85344"/>
                </a:lnTo>
                <a:lnTo>
                  <a:pt x="38519" y="83439"/>
                </a:lnTo>
                <a:lnTo>
                  <a:pt x="42329" y="81534"/>
                </a:lnTo>
                <a:lnTo>
                  <a:pt x="45351" y="78803"/>
                </a:lnTo>
                <a:lnTo>
                  <a:pt x="49847" y="71729"/>
                </a:lnTo>
                <a:lnTo>
                  <a:pt x="50977" y="67551"/>
                </a:lnTo>
                <a:lnTo>
                  <a:pt x="50977" y="58864"/>
                </a:lnTo>
                <a:lnTo>
                  <a:pt x="32804" y="41262"/>
                </a:lnTo>
                <a:lnTo>
                  <a:pt x="32804" y="40690"/>
                </a:lnTo>
                <a:lnTo>
                  <a:pt x="37223" y="39243"/>
                </a:lnTo>
                <a:lnTo>
                  <a:pt x="40881" y="36804"/>
                </a:lnTo>
                <a:lnTo>
                  <a:pt x="46672" y="29946"/>
                </a:lnTo>
                <a:lnTo>
                  <a:pt x="48120" y="25527"/>
                </a:lnTo>
                <a:lnTo>
                  <a:pt x="48120" y="15849"/>
                </a:lnTo>
                <a:lnTo>
                  <a:pt x="47129" y="12230"/>
                </a:lnTo>
                <a:lnTo>
                  <a:pt x="43167" y="6286"/>
                </a:lnTo>
                <a:lnTo>
                  <a:pt x="40462" y="4000"/>
                </a:lnTo>
                <a:lnTo>
                  <a:pt x="33604" y="800"/>
                </a:lnTo>
                <a:lnTo>
                  <a:pt x="297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88651" y="4341736"/>
            <a:ext cx="55244" cy="83820"/>
          </a:xfrm>
          <a:custGeom>
            <a:avLst/>
            <a:gdLst/>
            <a:ahLst/>
            <a:cxnLst/>
            <a:rect l="l" t="t" r="r" b="b"/>
            <a:pathLst>
              <a:path w="55245" h="83820">
                <a:moveTo>
                  <a:pt x="43319" y="9372"/>
                </a:moveTo>
                <a:lnTo>
                  <a:pt x="37490" y="9372"/>
                </a:lnTo>
                <a:lnTo>
                  <a:pt x="37337" y="11277"/>
                </a:lnTo>
                <a:lnTo>
                  <a:pt x="37147" y="15087"/>
                </a:lnTo>
                <a:lnTo>
                  <a:pt x="36982" y="18999"/>
                </a:lnTo>
                <a:lnTo>
                  <a:pt x="36918" y="83324"/>
                </a:lnTo>
                <a:lnTo>
                  <a:pt x="43319" y="83324"/>
                </a:lnTo>
                <a:lnTo>
                  <a:pt x="43319" y="9372"/>
                </a:lnTo>
                <a:close/>
              </a:path>
              <a:path w="55245" h="83820">
                <a:moveTo>
                  <a:pt x="43319" y="0"/>
                </a:moveTo>
                <a:lnTo>
                  <a:pt x="36804" y="0"/>
                </a:lnTo>
                <a:lnTo>
                  <a:pt x="0" y="55435"/>
                </a:lnTo>
                <a:lnTo>
                  <a:pt x="0" y="59436"/>
                </a:lnTo>
                <a:lnTo>
                  <a:pt x="36918" y="59436"/>
                </a:lnTo>
                <a:lnTo>
                  <a:pt x="36918" y="53949"/>
                </a:lnTo>
                <a:lnTo>
                  <a:pt x="7658" y="53949"/>
                </a:lnTo>
                <a:lnTo>
                  <a:pt x="30403" y="20916"/>
                </a:lnTo>
                <a:lnTo>
                  <a:pt x="31554" y="18999"/>
                </a:lnTo>
                <a:lnTo>
                  <a:pt x="33781" y="15087"/>
                </a:lnTo>
                <a:lnTo>
                  <a:pt x="36918" y="9372"/>
                </a:lnTo>
                <a:lnTo>
                  <a:pt x="43319" y="9372"/>
                </a:lnTo>
                <a:lnTo>
                  <a:pt x="43319" y="0"/>
                </a:lnTo>
                <a:close/>
              </a:path>
              <a:path w="55245" h="83820">
                <a:moveTo>
                  <a:pt x="55206" y="53949"/>
                </a:moveTo>
                <a:lnTo>
                  <a:pt x="43319" y="53949"/>
                </a:lnTo>
                <a:lnTo>
                  <a:pt x="43319" y="59436"/>
                </a:lnTo>
                <a:lnTo>
                  <a:pt x="55206" y="59436"/>
                </a:lnTo>
                <a:lnTo>
                  <a:pt x="55206" y="539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89679" y="4615916"/>
            <a:ext cx="52069" cy="85090"/>
          </a:xfrm>
          <a:custGeom>
            <a:avLst/>
            <a:gdLst/>
            <a:ahLst/>
            <a:cxnLst/>
            <a:rect l="l" t="t" r="r" b="b"/>
            <a:pathLst>
              <a:path w="52070" h="85089">
                <a:moveTo>
                  <a:pt x="47663" y="0"/>
                </a:moveTo>
                <a:lnTo>
                  <a:pt x="9601" y="0"/>
                </a:lnTo>
                <a:lnTo>
                  <a:pt x="6743" y="38061"/>
                </a:lnTo>
                <a:lnTo>
                  <a:pt x="11087" y="40690"/>
                </a:lnTo>
                <a:lnTo>
                  <a:pt x="13449" y="39090"/>
                </a:lnTo>
                <a:lnTo>
                  <a:pt x="15747" y="37820"/>
                </a:lnTo>
                <a:lnTo>
                  <a:pt x="20243" y="35915"/>
                </a:lnTo>
                <a:lnTo>
                  <a:pt x="22859" y="35433"/>
                </a:lnTo>
                <a:lnTo>
                  <a:pt x="31622" y="35433"/>
                </a:lnTo>
                <a:lnTo>
                  <a:pt x="36245" y="37338"/>
                </a:lnTo>
                <a:lnTo>
                  <a:pt x="43179" y="44958"/>
                </a:lnTo>
                <a:lnTo>
                  <a:pt x="44919" y="50177"/>
                </a:lnTo>
                <a:lnTo>
                  <a:pt x="44919" y="61226"/>
                </a:lnTo>
                <a:lnTo>
                  <a:pt x="28994" y="78981"/>
                </a:lnTo>
                <a:lnTo>
                  <a:pt x="21907" y="78981"/>
                </a:lnTo>
                <a:lnTo>
                  <a:pt x="3771" y="69265"/>
                </a:lnTo>
                <a:lnTo>
                  <a:pt x="0" y="73952"/>
                </a:lnTo>
                <a:lnTo>
                  <a:pt x="21450" y="84810"/>
                </a:lnTo>
                <a:lnTo>
                  <a:pt x="30137" y="84810"/>
                </a:lnTo>
                <a:lnTo>
                  <a:pt x="34328" y="83705"/>
                </a:lnTo>
                <a:lnTo>
                  <a:pt x="38290" y="81495"/>
                </a:lnTo>
                <a:lnTo>
                  <a:pt x="42252" y="79286"/>
                </a:lnTo>
                <a:lnTo>
                  <a:pt x="45504" y="76085"/>
                </a:lnTo>
                <a:lnTo>
                  <a:pt x="50609" y="67703"/>
                </a:lnTo>
                <a:lnTo>
                  <a:pt x="51892" y="62598"/>
                </a:lnTo>
                <a:lnTo>
                  <a:pt x="51892" y="50406"/>
                </a:lnTo>
                <a:lnTo>
                  <a:pt x="31661" y="29946"/>
                </a:lnTo>
                <a:lnTo>
                  <a:pt x="24269" y="29946"/>
                </a:lnTo>
                <a:lnTo>
                  <a:pt x="21729" y="30289"/>
                </a:lnTo>
                <a:lnTo>
                  <a:pt x="17233" y="31661"/>
                </a:lnTo>
                <a:lnTo>
                  <a:pt x="15125" y="32613"/>
                </a:lnTo>
                <a:lnTo>
                  <a:pt x="13144" y="33832"/>
                </a:lnTo>
                <a:lnTo>
                  <a:pt x="15544" y="5943"/>
                </a:lnTo>
                <a:lnTo>
                  <a:pt x="47663" y="5943"/>
                </a:lnTo>
                <a:lnTo>
                  <a:pt x="47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93265" y="4888395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33790" y="0"/>
                </a:moveTo>
                <a:lnTo>
                  <a:pt x="26018" y="0"/>
                </a:lnTo>
                <a:lnTo>
                  <a:pt x="22258" y="800"/>
                </a:lnTo>
                <a:lnTo>
                  <a:pt x="2421" y="24180"/>
                </a:lnTo>
                <a:lnTo>
                  <a:pt x="770" y="29997"/>
                </a:lnTo>
                <a:lnTo>
                  <a:pt x="122" y="35699"/>
                </a:lnTo>
                <a:lnTo>
                  <a:pt x="0" y="52616"/>
                </a:lnTo>
                <a:lnTo>
                  <a:pt x="605" y="58064"/>
                </a:lnTo>
                <a:lnTo>
                  <a:pt x="22665" y="86296"/>
                </a:lnTo>
                <a:lnTo>
                  <a:pt x="30742" y="86296"/>
                </a:lnTo>
                <a:lnTo>
                  <a:pt x="34476" y="85153"/>
                </a:lnTo>
                <a:lnTo>
                  <a:pt x="41162" y="80695"/>
                </a:lnTo>
                <a:lnTo>
                  <a:pt x="22246" y="80695"/>
                </a:lnTo>
                <a:lnTo>
                  <a:pt x="18448" y="79247"/>
                </a:lnTo>
                <a:lnTo>
                  <a:pt x="12429" y="73456"/>
                </a:lnTo>
                <a:lnTo>
                  <a:pt x="10193" y="69367"/>
                </a:lnTo>
                <a:lnTo>
                  <a:pt x="7209" y="58775"/>
                </a:lnTo>
                <a:lnTo>
                  <a:pt x="6472" y="52616"/>
                </a:lnTo>
                <a:lnTo>
                  <a:pt x="6472" y="51434"/>
                </a:lnTo>
                <a:lnTo>
                  <a:pt x="6015" y="51434"/>
                </a:lnTo>
                <a:lnTo>
                  <a:pt x="5901" y="45034"/>
                </a:lnTo>
                <a:lnTo>
                  <a:pt x="6472" y="44325"/>
                </a:lnTo>
                <a:lnTo>
                  <a:pt x="6472" y="35699"/>
                </a:lnTo>
                <a:lnTo>
                  <a:pt x="25827" y="5714"/>
                </a:lnTo>
                <a:lnTo>
                  <a:pt x="45555" y="5714"/>
                </a:lnTo>
                <a:lnTo>
                  <a:pt x="42972" y="3708"/>
                </a:lnTo>
                <a:lnTo>
                  <a:pt x="37181" y="749"/>
                </a:lnTo>
                <a:lnTo>
                  <a:pt x="33790" y="0"/>
                </a:lnTo>
                <a:close/>
              </a:path>
              <a:path w="49529" h="86360">
                <a:moveTo>
                  <a:pt x="42388" y="38861"/>
                </a:moveTo>
                <a:lnTo>
                  <a:pt x="29637" y="38861"/>
                </a:lnTo>
                <a:lnTo>
                  <a:pt x="32850" y="39738"/>
                </a:lnTo>
                <a:lnTo>
                  <a:pt x="37803" y="43243"/>
                </a:lnTo>
                <a:lnTo>
                  <a:pt x="39632" y="45707"/>
                </a:lnTo>
                <a:lnTo>
                  <a:pt x="41994" y="52031"/>
                </a:lnTo>
                <a:lnTo>
                  <a:pt x="42591" y="55625"/>
                </a:lnTo>
                <a:lnTo>
                  <a:pt x="42591" y="63626"/>
                </a:lnTo>
                <a:lnTo>
                  <a:pt x="29866" y="80695"/>
                </a:lnTo>
                <a:lnTo>
                  <a:pt x="41162" y="80695"/>
                </a:lnTo>
                <a:lnTo>
                  <a:pt x="41334" y="80581"/>
                </a:lnTo>
                <a:lnTo>
                  <a:pt x="44077" y="77444"/>
                </a:lnTo>
                <a:lnTo>
                  <a:pt x="48192" y="69443"/>
                </a:lnTo>
                <a:lnTo>
                  <a:pt x="49220" y="64846"/>
                </a:lnTo>
                <a:lnTo>
                  <a:pt x="49220" y="53873"/>
                </a:lnTo>
                <a:lnTo>
                  <a:pt x="48306" y="49060"/>
                </a:lnTo>
                <a:lnTo>
                  <a:pt x="44648" y="41363"/>
                </a:lnTo>
                <a:lnTo>
                  <a:pt x="42388" y="38861"/>
                </a:lnTo>
                <a:close/>
              </a:path>
              <a:path w="49529" h="86360">
                <a:moveTo>
                  <a:pt x="6472" y="44325"/>
                </a:moveTo>
                <a:lnTo>
                  <a:pt x="5901" y="45034"/>
                </a:lnTo>
                <a:lnTo>
                  <a:pt x="6015" y="51434"/>
                </a:lnTo>
                <a:lnTo>
                  <a:pt x="6472" y="50797"/>
                </a:lnTo>
                <a:lnTo>
                  <a:pt x="6472" y="44325"/>
                </a:lnTo>
                <a:close/>
              </a:path>
              <a:path w="49529" h="86360">
                <a:moveTo>
                  <a:pt x="6472" y="50797"/>
                </a:moveTo>
                <a:lnTo>
                  <a:pt x="6015" y="51434"/>
                </a:lnTo>
                <a:lnTo>
                  <a:pt x="6472" y="51434"/>
                </a:lnTo>
                <a:lnTo>
                  <a:pt x="6472" y="50797"/>
                </a:lnTo>
                <a:close/>
              </a:path>
              <a:path w="49529" h="86360">
                <a:moveTo>
                  <a:pt x="31199" y="33604"/>
                </a:moveTo>
                <a:lnTo>
                  <a:pt x="24036" y="33604"/>
                </a:lnTo>
                <a:lnTo>
                  <a:pt x="21573" y="34061"/>
                </a:lnTo>
                <a:lnTo>
                  <a:pt x="6472" y="44325"/>
                </a:lnTo>
                <a:lnTo>
                  <a:pt x="6472" y="50797"/>
                </a:lnTo>
                <a:lnTo>
                  <a:pt x="9292" y="46862"/>
                </a:lnTo>
                <a:lnTo>
                  <a:pt x="12657" y="43624"/>
                </a:lnTo>
                <a:lnTo>
                  <a:pt x="19591" y="39814"/>
                </a:lnTo>
                <a:lnTo>
                  <a:pt x="22779" y="38861"/>
                </a:lnTo>
                <a:lnTo>
                  <a:pt x="42388" y="38861"/>
                </a:lnTo>
                <a:lnTo>
                  <a:pt x="42032" y="38468"/>
                </a:lnTo>
                <a:lnTo>
                  <a:pt x="35250" y="34582"/>
                </a:lnTo>
                <a:lnTo>
                  <a:pt x="31199" y="33604"/>
                </a:lnTo>
                <a:close/>
              </a:path>
              <a:path w="49529" h="86360">
                <a:moveTo>
                  <a:pt x="45555" y="5714"/>
                </a:moveTo>
                <a:lnTo>
                  <a:pt x="32609" y="5714"/>
                </a:lnTo>
                <a:lnTo>
                  <a:pt x="35085" y="6286"/>
                </a:lnTo>
                <a:lnTo>
                  <a:pt x="39810" y="8572"/>
                </a:lnTo>
                <a:lnTo>
                  <a:pt x="41867" y="10172"/>
                </a:lnTo>
                <a:lnTo>
                  <a:pt x="43620" y="12230"/>
                </a:lnTo>
                <a:lnTo>
                  <a:pt x="47620" y="8000"/>
                </a:lnTo>
                <a:lnTo>
                  <a:pt x="45555" y="57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66413" y="5163489"/>
            <a:ext cx="104127" cy="833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6413" y="5432006"/>
            <a:ext cx="106070" cy="848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15831" y="3756139"/>
            <a:ext cx="197510" cy="9875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988920" y="4340250"/>
            <a:ext cx="50800" cy="85090"/>
          </a:xfrm>
          <a:custGeom>
            <a:avLst/>
            <a:gdLst/>
            <a:ahLst/>
            <a:cxnLst/>
            <a:rect l="l" t="t" r="r" b="b"/>
            <a:pathLst>
              <a:path w="50800" h="85089">
                <a:moveTo>
                  <a:pt x="28308" y="0"/>
                </a:moveTo>
                <a:lnTo>
                  <a:pt x="18402" y="0"/>
                </a:lnTo>
                <a:lnTo>
                  <a:pt x="14020" y="1130"/>
                </a:lnTo>
                <a:lnTo>
                  <a:pt x="6553" y="5626"/>
                </a:lnTo>
                <a:lnTo>
                  <a:pt x="3124" y="8496"/>
                </a:lnTo>
                <a:lnTo>
                  <a:pt x="0" y="12001"/>
                </a:lnTo>
                <a:lnTo>
                  <a:pt x="4229" y="16001"/>
                </a:lnTo>
                <a:lnTo>
                  <a:pt x="6667" y="12953"/>
                </a:lnTo>
                <a:lnTo>
                  <a:pt x="9461" y="10477"/>
                </a:lnTo>
                <a:lnTo>
                  <a:pt x="15786" y="6667"/>
                </a:lnTo>
                <a:lnTo>
                  <a:pt x="19164" y="5714"/>
                </a:lnTo>
                <a:lnTo>
                  <a:pt x="26708" y="5714"/>
                </a:lnTo>
                <a:lnTo>
                  <a:pt x="39776" y="20573"/>
                </a:lnTo>
                <a:lnTo>
                  <a:pt x="39776" y="29032"/>
                </a:lnTo>
                <a:lnTo>
                  <a:pt x="18484" y="63716"/>
                </a:lnTo>
                <a:lnTo>
                  <a:pt x="342" y="80695"/>
                </a:lnTo>
                <a:lnTo>
                  <a:pt x="342" y="84810"/>
                </a:lnTo>
                <a:lnTo>
                  <a:pt x="50634" y="84810"/>
                </a:lnTo>
                <a:lnTo>
                  <a:pt x="50634" y="78866"/>
                </a:lnTo>
                <a:lnTo>
                  <a:pt x="20091" y="78943"/>
                </a:lnTo>
                <a:lnTo>
                  <a:pt x="10858" y="79552"/>
                </a:lnTo>
                <a:lnTo>
                  <a:pt x="16209" y="74416"/>
                </a:lnTo>
                <a:lnTo>
                  <a:pt x="45084" y="35547"/>
                </a:lnTo>
                <a:lnTo>
                  <a:pt x="46520" y="29679"/>
                </a:lnTo>
                <a:lnTo>
                  <a:pt x="46520" y="19011"/>
                </a:lnTo>
                <a:lnTo>
                  <a:pt x="45605" y="14795"/>
                </a:lnTo>
                <a:lnTo>
                  <a:pt x="41948" y="7721"/>
                </a:lnTo>
                <a:lnTo>
                  <a:pt x="39319" y="4952"/>
                </a:lnTo>
                <a:lnTo>
                  <a:pt x="32461" y="990"/>
                </a:lnTo>
                <a:lnTo>
                  <a:pt x="283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94635" y="4064901"/>
            <a:ext cx="43180" cy="83820"/>
          </a:xfrm>
          <a:custGeom>
            <a:avLst/>
            <a:gdLst/>
            <a:ahLst/>
            <a:cxnLst/>
            <a:rect l="l" t="t" r="r" b="b"/>
            <a:pathLst>
              <a:path w="43179" h="83820">
                <a:moveTo>
                  <a:pt x="25603" y="0"/>
                </a:moveTo>
                <a:lnTo>
                  <a:pt x="20231" y="0"/>
                </a:lnTo>
                <a:lnTo>
                  <a:pt x="18249" y="1143"/>
                </a:lnTo>
                <a:lnTo>
                  <a:pt x="15951" y="2159"/>
                </a:lnTo>
                <a:lnTo>
                  <a:pt x="10693" y="3911"/>
                </a:lnTo>
                <a:lnTo>
                  <a:pt x="7658" y="4648"/>
                </a:lnTo>
                <a:lnTo>
                  <a:pt x="4229" y="5257"/>
                </a:lnTo>
                <a:lnTo>
                  <a:pt x="4229" y="9829"/>
                </a:lnTo>
                <a:lnTo>
                  <a:pt x="18973" y="9829"/>
                </a:lnTo>
                <a:lnTo>
                  <a:pt x="18973" y="77495"/>
                </a:lnTo>
                <a:lnTo>
                  <a:pt x="0" y="77495"/>
                </a:lnTo>
                <a:lnTo>
                  <a:pt x="0" y="83324"/>
                </a:lnTo>
                <a:lnTo>
                  <a:pt x="42976" y="83324"/>
                </a:lnTo>
                <a:lnTo>
                  <a:pt x="42976" y="77495"/>
                </a:lnTo>
                <a:lnTo>
                  <a:pt x="25603" y="77495"/>
                </a:lnTo>
                <a:lnTo>
                  <a:pt x="256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87776" y="4614430"/>
            <a:ext cx="51435" cy="86360"/>
          </a:xfrm>
          <a:custGeom>
            <a:avLst/>
            <a:gdLst/>
            <a:ahLst/>
            <a:cxnLst/>
            <a:rect l="l" t="t" r="r" b="b"/>
            <a:pathLst>
              <a:path w="51434" h="86360">
                <a:moveTo>
                  <a:pt x="29756" y="0"/>
                </a:moveTo>
                <a:lnTo>
                  <a:pt x="20764" y="0"/>
                </a:lnTo>
                <a:lnTo>
                  <a:pt x="16611" y="952"/>
                </a:lnTo>
                <a:lnTo>
                  <a:pt x="9448" y="4762"/>
                </a:lnTo>
                <a:lnTo>
                  <a:pt x="6210" y="7048"/>
                </a:lnTo>
                <a:lnTo>
                  <a:pt x="3314" y="9715"/>
                </a:lnTo>
                <a:lnTo>
                  <a:pt x="7200" y="14287"/>
                </a:lnTo>
                <a:lnTo>
                  <a:pt x="9410" y="11849"/>
                </a:lnTo>
                <a:lnTo>
                  <a:pt x="12077" y="9817"/>
                </a:lnTo>
                <a:lnTo>
                  <a:pt x="18326" y="6540"/>
                </a:lnTo>
                <a:lnTo>
                  <a:pt x="21717" y="5715"/>
                </a:lnTo>
                <a:lnTo>
                  <a:pt x="30175" y="5715"/>
                </a:lnTo>
                <a:lnTo>
                  <a:pt x="33985" y="7073"/>
                </a:lnTo>
                <a:lnTo>
                  <a:pt x="39624" y="12484"/>
                </a:lnTo>
                <a:lnTo>
                  <a:pt x="41033" y="16040"/>
                </a:lnTo>
                <a:lnTo>
                  <a:pt x="41033" y="23812"/>
                </a:lnTo>
                <a:lnTo>
                  <a:pt x="22631" y="38404"/>
                </a:lnTo>
                <a:lnTo>
                  <a:pt x="16459" y="38404"/>
                </a:lnTo>
                <a:lnTo>
                  <a:pt x="16459" y="44119"/>
                </a:lnTo>
                <a:lnTo>
                  <a:pt x="23088" y="44119"/>
                </a:lnTo>
                <a:lnTo>
                  <a:pt x="28422" y="44881"/>
                </a:lnTo>
                <a:lnTo>
                  <a:pt x="36499" y="47929"/>
                </a:lnTo>
                <a:lnTo>
                  <a:pt x="39446" y="50101"/>
                </a:lnTo>
                <a:lnTo>
                  <a:pt x="43180" y="55740"/>
                </a:lnTo>
                <a:lnTo>
                  <a:pt x="44119" y="59016"/>
                </a:lnTo>
                <a:lnTo>
                  <a:pt x="44119" y="66332"/>
                </a:lnTo>
                <a:lnTo>
                  <a:pt x="29260" y="80467"/>
                </a:lnTo>
                <a:lnTo>
                  <a:pt x="20269" y="80467"/>
                </a:lnTo>
                <a:lnTo>
                  <a:pt x="15887" y="79425"/>
                </a:lnTo>
                <a:lnTo>
                  <a:pt x="9029" y="75234"/>
                </a:lnTo>
                <a:lnTo>
                  <a:pt x="6096" y="72923"/>
                </a:lnTo>
                <a:lnTo>
                  <a:pt x="3657" y="70408"/>
                </a:lnTo>
                <a:lnTo>
                  <a:pt x="0" y="74866"/>
                </a:lnTo>
                <a:lnTo>
                  <a:pt x="21450" y="86296"/>
                </a:lnTo>
                <a:lnTo>
                  <a:pt x="30441" y="86296"/>
                </a:lnTo>
                <a:lnTo>
                  <a:pt x="34709" y="85344"/>
                </a:lnTo>
                <a:lnTo>
                  <a:pt x="38519" y="83439"/>
                </a:lnTo>
                <a:lnTo>
                  <a:pt x="42329" y="81534"/>
                </a:lnTo>
                <a:lnTo>
                  <a:pt x="45351" y="78803"/>
                </a:lnTo>
                <a:lnTo>
                  <a:pt x="49847" y="71729"/>
                </a:lnTo>
                <a:lnTo>
                  <a:pt x="50977" y="67551"/>
                </a:lnTo>
                <a:lnTo>
                  <a:pt x="50977" y="58864"/>
                </a:lnTo>
                <a:lnTo>
                  <a:pt x="32804" y="41262"/>
                </a:lnTo>
                <a:lnTo>
                  <a:pt x="32804" y="40690"/>
                </a:lnTo>
                <a:lnTo>
                  <a:pt x="37223" y="39243"/>
                </a:lnTo>
                <a:lnTo>
                  <a:pt x="40881" y="36804"/>
                </a:lnTo>
                <a:lnTo>
                  <a:pt x="46672" y="29946"/>
                </a:lnTo>
                <a:lnTo>
                  <a:pt x="48120" y="25527"/>
                </a:lnTo>
                <a:lnTo>
                  <a:pt x="48120" y="15849"/>
                </a:lnTo>
                <a:lnTo>
                  <a:pt x="47129" y="12230"/>
                </a:lnTo>
                <a:lnTo>
                  <a:pt x="43167" y="6286"/>
                </a:lnTo>
                <a:lnTo>
                  <a:pt x="40462" y="4000"/>
                </a:lnTo>
                <a:lnTo>
                  <a:pt x="33604" y="800"/>
                </a:lnTo>
                <a:lnTo>
                  <a:pt x="2975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86291" y="4889881"/>
            <a:ext cx="55244" cy="83820"/>
          </a:xfrm>
          <a:custGeom>
            <a:avLst/>
            <a:gdLst/>
            <a:ahLst/>
            <a:cxnLst/>
            <a:rect l="l" t="t" r="r" b="b"/>
            <a:pathLst>
              <a:path w="55245" h="83820">
                <a:moveTo>
                  <a:pt x="43319" y="9372"/>
                </a:moveTo>
                <a:lnTo>
                  <a:pt x="37490" y="9372"/>
                </a:lnTo>
                <a:lnTo>
                  <a:pt x="37337" y="11277"/>
                </a:lnTo>
                <a:lnTo>
                  <a:pt x="37198" y="13588"/>
                </a:lnTo>
                <a:lnTo>
                  <a:pt x="36969" y="18999"/>
                </a:lnTo>
                <a:lnTo>
                  <a:pt x="36918" y="83324"/>
                </a:lnTo>
                <a:lnTo>
                  <a:pt x="43319" y="83324"/>
                </a:lnTo>
                <a:lnTo>
                  <a:pt x="43319" y="9372"/>
                </a:lnTo>
                <a:close/>
              </a:path>
              <a:path w="55245" h="83820">
                <a:moveTo>
                  <a:pt x="43319" y="0"/>
                </a:moveTo>
                <a:lnTo>
                  <a:pt x="36804" y="0"/>
                </a:lnTo>
                <a:lnTo>
                  <a:pt x="0" y="55435"/>
                </a:lnTo>
                <a:lnTo>
                  <a:pt x="0" y="59435"/>
                </a:lnTo>
                <a:lnTo>
                  <a:pt x="36918" y="59435"/>
                </a:lnTo>
                <a:lnTo>
                  <a:pt x="36918" y="53949"/>
                </a:lnTo>
                <a:lnTo>
                  <a:pt x="7658" y="53949"/>
                </a:lnTo>
                <a:lnTo>
                  <a:pt x="30403" y="20916"/>
                </a:lnTo>
                <a:lnTo>
                  <a:pt x="31554" y="18999"/>
                </a:lnTo>
                <a:lnTo>
                  <a:pt x="33781" y="15087"/>
                </a:lnTo>
                <a:lnTo>
                  <a:pt x="36918" y="9372"/>
                </a:lnTo>
                <a:lnTo>
                  <a:pt x="43319" y="9372"/>
                </a:lnTo>
                <a:lnTo>
                  <a:pt x="43319" y="0"/>
                </a:lnTo>
                <a:close/>
              </a:path>
              <a:path w="55245" h="83820">
                <a:moveTo>
                  <a:pt x="55206" y="53949"/>
                </a:moveTo>
                <a:lnTo>
                  <a:pt x="43319" y="53949"/>
                </a:lnTo>
                <a:lnTo>
                  <a:pt x="43319" y="59435"/>
                </a:lnTo>
                <a:lnTo>
                  <a:pt x="55206" y="59435"/>
                </a:lnTo>
                <a:lnTo>
                  <a:pt x="55206" y="539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87320" y="5163489"/>
            <a:ext cx="52069" cy="85090"/>
          </a:xfrm>
          <a:custGeom>
            <a:avLst/>
            <a:gdLst/>
            <a:ahLst/>
            <a:cxnLst/>
            <a:rect l="l" t="t" r="r" b="b"/>
            <a:pathLst>
              <a:path w="52070" h="85089">
                <a:moveTo>
                  <a:pt x="47663" y="0"/>
                </a:moveTo>
                <a:lnTo>
                  <a:pt x="9601" y="0"/>
                </a:lnTo>
                <a:lnTo>
                  <a:pt x="6743" y="38061"/>
                </a:lnTo>
                <a:lnTo>
                  <a:pt x="11087" y="40690"/>
                </a:lnTo>
                <a:lnTo>
                  <a:pt x="13449" y="39090"/>
                </a:lnTo>
                <a:lnTo>
                  <a:pt x="15747" y="37820"/>
                </a:lnTo>
                <a:lnTo>
                  <a:pt x="20243" y="35915"/>
                </a:lnTo>
                <a:lnTo>
                  <a:pt x="22859" y="35432"/>
                </a:lnTo>
                <a:lnTo>
                  <a:pt x="31622" y="35432"/>
                </a:lnTo>
                <a:lnTo>
                  <a:pt x="36245" y="37337"/>
                </a:lnTo>
                <a:lnTo>
                  <a:pt x="43179" y="44957"/>
                </a:lnTo>
                <a:lnTo>
                  <a:pt x="44919" y="50177"/>
                </a:lnTo>
                <a:lnTo>
                  <a:pt x="44919" y="61226"/>
                </a:lnTo>
                <a:lnTo>
                  <a:pt x="28994" y="78981"/>
                </a:lnTo>
                <a:lnTo>
                  <a:pt x="21907" y="78981"/>
                </a:lnTo>
                <a:lnTo>
                  <a:pt x="3771" y="69265"/>
                </a:lnTo>
                <a:lnTo>
                  <a:pt x="0" y="73952"/>
                </a:lnTo>
                <a:lnTo>
                  <a:pt x="21450" y="84810"/>
                </a:lnTo>
                <a:lnTo>
                  <a:pt x="30137" y="84810"/>
                </a:lnTo>
                <a:lnTo>
                  <a:pt x="34328" y="83705"/>
                </a:lnTo>
                <a:lnTo>
                  <a:pt x="38290" y="81495"/>
                </a:lnTo>
                <a:lnTo>
                  <a:pt x="42252" y="79286"/>
                </a:lnTo>
                <a:lnTo>
                  <a:pt x="45504" y="76085"/>
                </a:lnTo>
                <a:lnTo>
                  <a:pt x="50609" y="67703"/>
                </a:lnTo>
                <a:lnTo>
                  <a:pt x="51892" y="62598"/>
                </a:lnTo>
                <a:lnTo>
                  <a:pt x="51892" y="50406"/>
                </a:lnTo>
                <a:lnTo>
                  <a:pt x="31661" y="29946"/>
                </a:lnTo>
                <a:lnTo>
                  <a:pt x="24269" y="29946"/>
                </a:lnTo>
                <a:lnTo>
                  <a:pt x="21729" y="30289"/>
                </a:lnTo>
                <a:lnTo>
                  <a:pt x="17233" y="31661"/>
                </a:lnTo>
                <a:lnTo>
                  <a:pt x="15125" y="32613"/>
                </a:lnTo>
                <a:lnTo>
                  <a:pt x="13144" y="33832"/>
                </a:lnTo>
                <a:lnTo>
                  <a:pt x="15544" y="5943"/>
                </a:lnTo>
                <a:lnTo>
                  <a:pt x="47663" y="5943"/>
                </a:lnTo>
                <a:lnTo>
                  <a:pt x="47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90905" y="5432006"/>
            <a:ext cx="49530" cy="86360"/>
          </a:xfrm>
          <a:custGeom>
            <a:avLst/>
            <a:gdLst/>
            <a:ahLst/>
            <a:cxnLst/>
            <a:rect l="l" t="t" r="r" b="b"/>
            <a:pathLst>
              <a:path w="49529" h="86360">
                <a:moveTo>
                  <a:pt x="33790" y="0"/>
                </a:moveTo>
                <a:lnTo>
                  <a:pt x="26018" y="0"/>
                </a:lnTo>
                <a:lnTo>
                  <a:pt x="22258" y="800"/>
                </a:lnTo>
                <a:lnTo>
                  <a:pt x="2421" y="24180"/>
                </a:lnTo>
                <a:lnTo>
                  <a:pt x="770" y="29997"/>
                </a:lnTo>
                <a:lnTo>
                  <a:pt x="122" y="35699"/>
                </a:lnTo>
                <a:lnTo>
                  <a:pt x="0" y="52616"/>
                </a:lnTo>
                <a:lnTo>
                  <a:pt x="605" y="58064"/>
                </a:lnTo>
                <a:lnTo>
                  <a:pt x="22665" y="86296"/>
                </a:lnTo>
                <a:lnTo>
                  <a:pt x="30742" y="86296"/>
                </a:lnTo>
                <a:lnTo>
                  <a:pt x="34476" y="85153"/>
                </a:lnTo>
                <a:lnTo>
                  <a:pt x="41162" y="80695"/>
                </a:lnTo>
                <a:lnTo>
                  <a:pt x="22246" y="80695"/>
                </a:lnTo>
                <a:lnTo>
                  <a:pt x="18448" y="79247"/>
                </a:lnTo>
                <a:lnTo>
                  <a:pt x="12429" y="73456"/>
                </a:lnTo>
                <a:lnTo>
                  <a:pt x="10193" y="69367"/>
                </a:lnTo>
                <a:lnTo>
                  <a:pt x="7209" y="58775"/>
                </a:lnTo>
                <a:lnTo>
                  <a:pt x="6472" y="52616"/>
                </a:lnTo>
                <a:lnTo>
                  <a:pt x="6472" y="51434"/>
                </a:lnTo>
                <a:lnTo>
                  <a:pt x="6015" y="51434"/>
                </a:lnTo>
                <a:lnTo>
                  <a:pt x="5901" y="45034"/>
                </a:lnTo>
                <a:lnTo>
                  <a:pt x="6472" y="44325"/>
                </a:lnTo>
                <a:lnTo>
                  <a:pt x="6472" y="35699"/>
                </a:lnTo>
                <a:lnTo>
                  <a:pt x="25827" y="5714"/>
                </a:lnTo>
                <a:lnTo>
                  <a:pt x="45555" y="5714"/>
                </a:lnTo>
                <a:lnTo>
                  <a:pt x="42972" y="3708"/>
                </a:lnTo>
                <a:lnTo>
                  <a:pt x="37181" y="749"/>
                </a:lnTo>
                <a:lnTo>
                  <a:pt x="33790" y="0"/>
                </a:lnTo>
                <a:close/>
              </a:path>
              <a:path w="49529" h="86360">
                <a:moveTo>
                  <a:pt x="42388" y="38861"/>
                </a:moveTo>
                <a:lnTo>
                  <a:pt x="29637" y="38861"/>
                </a:lnTo>
                <a:lnTo>
                  <a:pt x="32850" y="39738"/>
                </a:lnTo>
                <a:lnTo>
                  <a:pt x="37803" y="43243"/>
                </a:lnTo>
                <a:lnTo>
                  <a:pt x="39632" y="45707"/>
                </a:lnTo>
                <a:lnTo>
                  <a:pt x="41994" y="52031"/>
                </a:lnTo>
                <a:lnTo>
                  <a:pt x="42591" y="55625"/>
                </a:lnTo>
                <a:lnTo>
                  <a:pt x="42591" y="63626"/>
                </a:lnTo>
                <a:lnTo>
                  <a:pt x="29866" y="80695"/>
                </a:lnTo>
                <a:lnTo>
                  <a:pt x="41162" y="80695"/>
                </a:lnTo>
                <a:lnTo>
                  <a:pt x="41334" y="80581"/>
                </a:lnTo>
                <a:lnTo>
                  <a:pt x="44077" y="77444"/>
                </a:lnTo>
                <a:lnTo>
                  <a:pt x="48192" y="69443"/>
                </a:lnTo>
                <a:lnTo>
                  <a:pt x="49220" y="64846"/>
                </a:lnTo>
                <a:lnTo>
                  <a:pt x="49220" y="53873"/>
                </a:lnTo>
                <a:lnTo>
                  <a:pt x="48306" y="49060"/>
                </a:lnTo>
                <a:lnTo>
                  <a:pt x="44648" y="41363"/>
                </a:lnTo>
                <a:lnTo>
                  <a:pt x="42388" y="38861"/>
                </a:lnTo>
                <a:close/>
              </a:path>
              <a:path w="49529" h="86360">
                <a:moveTo>
                  <a:pt x="6472" y="44325"/>
                </a:moveTo>
                <a:lnTo>
                  <a:pt x="5901" y="45034"/>
                </a:lnTo>
                <a:lnTo>
                  <a:pt x="6015" y="51434"/>
                </a:lnTo>
                <a:lnTo>
                  <a:pt x="6472" y="50797"/>
                </a:lnTo>
                <a:lnTo>
                  <a:pt x="6472" y="44325"/>
                </a:lnTo>
                <a:close/>
              </a:path>
              <a:path w="49529" h="86360">
                <a:moveTo>
                  <a:pt x="6472" y="50797"/>
                </a:moveTo>
                <a:lnTo>
                  <a:pt x="6015" y="51434"/>
                </a:lnTo>
                <a:lnTo>
                  <a:pt x="6472" y="51434"/>
                </a:lnTo>
                <a:lnTo>
                  <a:pt x="6472" y="50797"/>
                </a:lnTo>
                <a:close/>
              </a:path>
              <a:path w="49529" h="86360">
                <a:moveTo>
                  <a:pt x="31199" y="33604"/>
                </a:moveTo>
                <a:lnTo>
                  <a:pt x="24036" y="33604"/>
                </a:lnTo>
                <a:lnTo>
                  <a:pt x="21573" y="34061"/>
                </a:lnTo>
                <a:lnTo>
                  <a:pt x="6472" y="44325"/>
                </a:lnTo>
                <a:lnTo>
                  <a:pt x="6472" y="50797"/>
                </a:lnTo>
                <a:lnTo>
                  <a:pt x="9292" y="46862"/>
                </a:lnTo>
                <a:lnTo>
                  <a:pt x="12657" y="43624"/>
                </a:lnTo>
                <a:lnTo>
                  <a:pt x="19591" y="39814"/>
                </a:lnTo>
                <a:lnTo>
                  <a:pt x="22779" y="38861"/>
                </a:lnTo>
                <a:lnTo>
                  <a:pt x="42388" y="38861"/>
                </a:lnTo>
                <a:lnTo>
                  <a:pt x="42032" y="38468"/>
                </a:lnTo>
                <a:lnTo>
                  <a:pt x="38654" y="36512"/>
                </a:lnTo>
                <a:lnTo>
                  <a:pt x="35250" y="34582"/>
                </a:lnTo>
                <a:lnTo>
                  <a:pt x="31199" y="33604"/>
                </a:lnTo>
                <a:close/>
              </a:path>
              <a:path w="49529" h="86360">
                <a:moveTo>
                  <a:pt x="45555" y="5714"/>
                </a:moveTo>
                <a:lnTo>
                  <a:pt x="32609" y="5714"/>
                </a:lnTo>
                <a:lnTo>
                  <a:pt x="35085" y="6286"/>
                </a:lnTo>
                <a:lnTo>
                  <a:pt x="39810" y="8572"/>
                </a:lnTo>
                <a:lnTo>
                  <a:pt x="41867" y="10172"/>
                </a:lnTo>
                <a:lnTo>
                  <a:pt x="43620" y="12230"/>
                </a:lnTo>
                <a:lnTo>
                  <a:pt x="47620" y="8000"/>
                </a:lnTo>
                <a:lnTo>
                  <a:pt x="45555" y="571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84915" y="4605629"/>
            <a:ext cx="464184" cy="114300"/>
          </a:xfrm>
          <a:custGeom>
            <a:avLst/>
            <a:gdLst/>
            <a:ahLst/>
            <a:cxnLst/>
            <a:rect l="l" t="t" r="r" b="b"/>
            <a:pathLst>
              <a:path w="464184" h="114300">
                <a:moveTo>
                  <a:pt x="36118" y="10286"/>
                </a:moveTo>
                <a:lnTo>
                  <a:pt x="29032" y="10286"/>
                </a:lnTo>
                <a:lnTo>
                  <a:pt x="0" y="93611"/>
                </a:lnTo>
                <a:lnTo>
                  <a:pt x="6857" y="93611"/>
                </a:lnTo>
                <a:lnTo>
                  <a:pt x="16307" y="65722"/>
                </a:lnTo>
                <a:lnTo>
                  <a:pt x="13601" y="65722"/>
                </a:lnTo>
                <a:lnTo>
                  <a:pt x="13601" y="60121"/>
                </a:lnTo>
                <a:lnTo>
                  <a:pt x="18205" y="60121"/>
                </a:lnTo>
                <a:lnTo>
                  <a:pt x="23317" y="45034"/>
                </a:lnTo>
                <a:lnTo>
                  <a:pt x="29438" y="26288"/>
                </a:lnTo>
                <a:lnTo>
                  <a:pt x="30899" y="21450"/>
                </a:lnTo>
                <a:lnTo>
                  <a:pt x="32346" y="16344"/>
                </a:lnTo>
                <a:lnTo>
                  <a:pt x="38246" y="16344"/>
                </a:lnTo>
                <a:lnTo>
                  <a:pt x="36118" y="10286"/>
                </a:lnTo>
                <a:close/>
              </a:path>
              <a:path w="464184" h="114300">
                <a:moveTo>
                  <a:pt x="38246" y="16344"/>
                </a:moveTo>
                <a:lnTo>
                  <a:pt x="32804" y="16344"/>
                </a:lnTo>
                <a:lnTo>
                  <a:pt x="34251" y="21450"/>
                </a:lnTo>
                <a:lnTo>
                  <a:pt x="35725" y="26288"/>
                </a:lnTo>
                <a:lnTo>
                  <a:pt x="41833" y="45034"/>
                </a:lnTo>
                <a:lnTo>
                  <a:pt x="58064" y="93611"/>
                </a:lnTo>
                <a:lnTo>
                  <a:pt x="65379" y="93611"/>
                </a:lnTo>
                <a:lnTo>
                  <a:pt x="55585" y="65722"/>
                </a:lnTo>
                <a:lnTo>
                  <a:pt x="51320" y="65722"/>
                </a:lnTo>
                <a:lnTo>
                  <a:pt x="51320" y="60121"/>
                </a:lnTo>
                <a:lnTo>
                  <a:pt x="53619" y="60121"/>
                </a:lnTo>
                <a:lnTo>
                  <a:pt x="38246" y="16344"/>
                </a:lnTo>
                <a:close/>
              </a:path>
              <a:path w="464184" h="114300">
                <a:moveTo>
                  <a:pt x="18205" y="60121"/>
                </a:moveTo>
                <a:lnTo>
                  <a:pt x="13601" y="60121"/>
                </a:lnTo>
                <a:lnTo>
                  <a:pt x="13601" y="65722"/>
                </a:lnTo>
                <a:lnTo>
                  <a:pt x="16307" y="65722"/>
                </a:lnTo>
                <a:lnTo>
                  <a:pt x="18205" y="60121"/>
                </a:lnTo>
                <a:close/>
              </a:path>
              <a:path w="464184" h="114300">
                <a:moveTo>
                  <a:pt x="46874" y="60121"/>
                </a:moveTo>
                <a:lnTo>
                  <a:pt x="18205" y="60121"/>
                </a:lnTo>
                <a:lnTo>
                  <a:pt x="16307" y="65722"/>
                </a:lnTo>
                <a:lnTo>
                  <a:pt x="48746" y="65722"/>
                </a:lnTo>
                <a:lnTo>
                  <a:pt x="46874" y="60121"/>
                </a:lnTo>
                <a:close/>
              </a:path>
              <a:path w="464184" h="114300">
                <a:moveTo>
                  <a:pt x="53619" y="60121"/>
                </a:moveTo>
                <a:lnTo>
                  <a:pt x="51320" y="60121"/>
                </a:lnTo>
                <a:lnTo>
                  <a:pt x="51320" y="65722"/>
                </a:lnTo>
                <a:lnTo>
                  <a:pt x="55585" y="65722"/>
                </a:lnTo>
                <a:lnTo>
                  <a:pt x="53619" y="60121"/>
                </a:lnTo>
                <a:close/>
              </a:path>
              <a:path w="464184" h="114300">
                <a:moveTo>
                  <a:pt x="97383" y="68008"/>
                </a:moveTo>
                <a:lnTo>
                  <a:pt x="91325" y="68008"/>
                </a:lnTo>
                <a:lnTo>
                  <a:pt x="91325" y="99212"/>
                </a:lnTo>
                <a:lnTo>
                  <a:pt x="158076" y="99212"/>
                </a:lnTo>
                <a:lnTo>
                  <a:pt x="158076" y="95897"/>
                </a:lnTo>
                <a:lnTo>
                  <a:pt x="97383" y="95897"/>
                </a:lnTo>
                <a:lnTo>
                  <a:pt x="97383" y="68008"/>
                </a:lnTo>
                <a:close/>
              </a:path>
              <a:path w="464184" h="114300">
                <a:moveTo>
                  <a:pt x="158076" y="93954"/>
                </a:moveTo>
                <a:lnTo>
                  <a:pt x="97383" y="93954"/>
                </a:lnTo>
                <a:lnTo>
                  <a:pt x="97383" y="95897"/>
                </a:lnTo>
                <a:lnTo>
                  <a:pt x="158076" y="95897"/>
                </a:lnTo>
                <a:lnTo>
                  <a:pt x="158076" y="93954"/>
                </a:lnTo>
                <a:close/>
              </a:path>
              <a:path w="464184" h="114300">
                <a:moveTo>
                  <a:pt x="155562" y="0"/>
                </a:moveTo>
                <a:lnTo>
                  <a:pt x="149390" y="0"/>
                </a:lnTo>
                <a:lnTo>
                  <a:pt x="149390" y="74409"/>
                </a:lnTo>
                <a:lnTo>
                  <a:pt x="155562" y="74409"/>
                </a:lnTo>
                <a:lnTo>
                  <a:pt x="155562" y="46062"/>
                </a:lnTo>
                <a:lnTo>
                  <a:pt x="151561" y="46062"/>
                </a:lnTo>
                <a:lnTo>
                  <a:pt x="151561" y="40690"/>
                </a:lnTo>
                <a:lnTo>
                  <a:pt x="155562" y="40690"/>
                </a:lnTo>
                <a:lnTo>
                  <a:pt x="155562" y="24231"/>
                </a:lnTo>
                <a:lnTo>
                  <a:pt x="151561" y="24231"/>
                </a:lnTo>
                <a:lnTo>
                  <a:pt x="151561" y="18973"/>
                </a:lnTo>
                <a:lnTo>
                  <a:pt x="155562" y="18973"/>
                </a:lnTo>
                <a:lnTo>
                  <a:pt x="155562" y="0"/>
                </a:lnTo>
                <a:close/>
              </a:path>
              <a:path w="464184" h="114300">
                <a:moveTo>
                  <a:pt x="123101" y="9143"/>
                </a:moveTo>
                <a:lnTo>
                  <a:pt x="77723" y="9143"/>
                </a:lnTo>
                <a:lnTo>
                  <a:pt x="77723" y="55549"/>
                </a:lnTo>
                <a:lnTo>
                  <a:pt x="123101" y="55549"/>
                </a:lnTo>
                <a:lnTo>
                  <a:pt x="123101" y="50406"/>
                </a:lnTo>
                <a:lnTo>
                  <a:pt x="83553" y="50406"/>
                </a:lnTo>
                <a:lnTo>
                  <a:pt x="83553" y="14173"/>
                </a:lnTo>
                <a:lnTo>
                  <a:pt x="123101" y="14173"/>
                </a:lnTo>
                <a:lnTo>
                  <a:pt x="123101" y="9143"/>
                </a:lnTo>
                <a:close/>
              </a:path>
              <a:path w="464184" h="114300">
                <a:moveTo>
                  <a:pt x="123101" y="14173"/>
                </a:moveTo>
                <a:lnTo>
                  <a:pt x="117157" y="14173"/>
                </a:lnTo>
                <a:lnTo>
                  <a:pt x="117157" y="50406"/>
                </a:lnTo>
                <a:lnTo>
                  <a:pt x="123101" y="50406"/>
                </a:lnTo>
                <a:lnTo>
                  <a:pt x="123101" y="46062"/>
                </a:lnTo>
                <a:lnTo>
                  <a:pt x="121386" y="46062"/>
                </a:lnTo>
                <a:lnTo>
                  <a:pt x="121386" y="40690"/>
                </a:lnTo>
                <a:lnTo>
                  <a:pt x="123101" y="40690"/>
                </a:lnTo>
                <a:lnTo>
                  <a:pt x="123101" y="24231"/>
                </a:lnTo>
                <a:lnTo>
                  <a:pt x="121386" y="24231"/>
                </a:lnTo>
                <a:lnTo>
                  <a:pt x="121386" y="18973"/>
                </a:lnTo>
                <a:lnTo>
                  <a:pt x="123101" y="18973"/>
                </a:lnTo>
                <a:lnTo>
                  <a:pt x="123101" y="14173"/>
                </a:lnTo>
                <a:close/>
              </a:path>
              <a:path w="464184" h="114300">
                <a:moveTo>
                  <a:pt x="123101" y="40690"/>
                </a:moveTo>
                <a:lnTo>
                  <a:pt x="121386" y="40690"/>
                </a:lnTo>
                <a:lnTo>
                  <a:pt x="121386" y="46062"/>
                </a:lnTo>
                <a:lnTo>
                  <a:pt x="123101" y="46062"/>
                </a:lnTo>
                <a:lnTo>
                  <a:pt x="123101" y="40690"/>
                </a:lnTo>
                <a:close/>
              </a:path>
              <a:path w="464184" h="114300">
                <a:moveTo>
                  <a:pt x="149390" y="40690"/>
                </a:moveTo>
                <a:lnTo>
                  <a:pt x="123101" y="40690"/>
                </a:lnTo>
                <a:lnTo>
                  <a:pt x="123101" y="46062"/>
                </a:lnTo>
                <a:lnTo>
                  <a:pt x="149390" y="46062"/>
                </a:lnTo>
                <a:lnTo>
                  <a:pt x="149390" y="40690"/>
                </a:lnTo>
                <a:close/>
              </a:path>
              <a:path w="464184" h="114300">
                <a:moveTo>
                  <a:pt x="155562" y="40690"/>
                </a:moveTo>
                <a:lnTo>
                  <a:pt x="151561" y="40690"/>
                </a:lnTo>
                <a:lnTo>
                  <a:pt x="151561" y="46062"/>
                </a:lnTo>
                <a:lnTo>
                  <a:pt x="155562" y="46062"/>
                </a:lnTo>
                <a:lnTo>
                  <a:pt x="155562" y="40690"/>
                </a:lnTo>
                <a:close/>
              </a:path>
              <a:path w="464184" h="114300">
                <a:moveTo>
                  <a:pt x="123101" y="18973"/>
                </a:moveTo>
                <a:lnTo>
                  <a:pt x="121386" y="18973"/>
                </a:lnTo>
                <a:lnTo>
                  <a:pt x="121386" y="24231"/>
                </a:lnTo>
                <a:lnTo>
                  <a:pt x="123101" y="24231"/>
                </a:lnTo>
                <a:lnTo>
                  <a:pt x="123101" y="18973"/>
                </a:lnTo>
                <a:close/>
              </a:path>
              <a:path w="464184" h="114300">
                <a:moveTo>
                  <a:pt x="149390" y="18973"/>
                </a:moveTo>
                <a:lnTo>
                  <a:pt x="123101" y="18973"/>
                </a:lnTo>
                <a:lnTo>
                  <a:pt x="123101" y="24231"/>
                </a:lnTo>
                <a:lnTo>
                  <a:pt x="149390" y="24231"/>
                </a:lnTo>
                <a:lnTo>
                  <a:pt x="149390" y="18973"/>
                </a:lnTo>
                <a:close/>
              </a:path>
              <a:path w="464184" h="114300">
                <a:moveTo>
                  <a:pt x="155562" y="18973"/>
                </a:moveTo>
                <a:lnTo>
                  <a:pt x="151561" y="18973"/>
                </a:lnTo>
                <a:lnTo>
                  <a:pt x="151561" y="24231"/>
                </a:lnTo>
                <a:lnTo>
                  <a:pt x="155562" y="24231"/>
                </a:lnTo>
                <a:lnTo>
                  <a:pt x="155562" y="18973"/>
                </a:lnTo>
                <a:close/>
              </a:path>
              <a:path w="464184" h="114300">
                <a:moveTo>
                  <a:pt x="250202" y="87782"/>
                </a:moveTo>
                <a:lnTo>
                  <a:pt x="207225" y="87782"/>
                </a:lnTo>
                <a:lnTo>
                  <a:pt x="207225" y="93611"/>
                </a:lnTo>
                <a:lnTo>
                  <a:pt x="250202" y="93611"/>
                </a:lnTo>
                <a:lnTo>
                  <a:pt x="250202" y="87782"/>
                </a:lnTo>
                <a:close/>
              </a:path>
              <a:path w="464184" h="114300">
                <a:moveTo>
                  <a:pt x="232829" y="10286"/>
                </a:moveTo>
                <a:lnTo>
                  <a:pt x="227456" y="10286"/>
                </a:lnTo>
                <a:lnTo>
                  <a:pt x="225475" y="11429"/>
                </a:lnTo>
                <a:lnTo>
                  <a:pt x="223164" y="12445"/>
                </a:lnTo>
                <a:lnTo>
                  <a:pt x="217906" y="14198"/>
                </a:lnTo>
                <a:lnTo>
                  <a:pt x="214883" y="14935"/>
                </a:lnTo>
                <a:lnTo>
                  <a:pt x="211454" y="15544"/>
                </a:lnTo>
                <a:lnTo>
                  <a:pt x="211454" y="20116"/>
                </a:lnTo>
                <a:lnTo>
                  <a:pt x="226199" y="20116"/>
                </a:lnTo>
                <a:lnTo>
                  <a:pt x="226199" y="87782"/>
                </a:lnTo>
                <a:lnTo>
                  <a:pt x="232829" y="87782"/>
                </a:lnTo>
                <a:lnTo>
                  <a:pt x="232829" y="10286"/>
                </a:lnTo>
                <a:close/>
              </a:path>
              <a:path w="464184" h="114300">
                <a:moveTo>
                  <a:pt x="278067" y="85724"/>
                </a:moveTo>
                <a:lnTo>
                  <a:pt x="272491" y="85724"/>
                </a:lnTo>
                <a:lnTo>
                  <a:pt x="277063" y="92011"/>
                </a:lnTo>
                <a:lnTo>
                  <a:pt x="276453" y="92849"/>
                </a:lnTo>
                <a:lnTo>
                  <a:pt x="275767" y="93421"/>
                </a:lnTo>
                <a:lnTo>
                  <a:pt x="274243" y="94030"/>
                </a:lnTo>
                <a:lnTo>
                  <a:pt x="273977" y="94081"/>
                </a:lnTo>
                <a:lnTo>
                  <a:pt x="273977" y="97193"/>
                </a:lnTo>
                <a:lnTo>
                  <a:pt x="273062" y="100317"/>
                </a:lnTo>
                <a:lnTo>
                  <a:pt x="269405" y="105651"/>
                </a:lnTo>
                <a:lnTo>
                  <a:pt x="266966" y="107784"/>
                </a:lnTo>
                <a:lnTo>
                  <a:pt x="263918" y="109385"/>
                </a:lnTo>
                <a:lnTo>
                  <a:pt x="265861" y="113728"/>
                </a:lnTo>
                <a:lnTo>
                  <a:pt x="279577" y="89382"/>
                </a:lnTo>
                <a:lnTo>
                  <a:pt x="278968" y="87020"/>
                </a:lnTo>
                <a:lnTo>
                  <a:pt x="278067" y="85724"/>
                </a:lnTo>
                <a:close/>
              </a:path>
              <a:path w="464184" h="114300">
                <a:moveTo>
                  <a:pt x="274853" y="82638"/>
                </a:moveTo>
                <a:lnTo>
                  <a:pt x="271119" y="82638"/>
                </a:lnTo>
                <a:lnTo>
                  <a:pt x="269722" y="83134"/>
                </a:lnTo>
                <a:lnTo>
                  <a:pt x="267360" y="85115"/>
                </a:lnTo>
                <a:lnTo>
                  <a:pt x="266776" y="86525"/>
                </a:lnTo>
                <a:lnTo>
                  <a:pt x="266776" y="90182"/>
                </a:lnTo>
                <a:lnTo>
                  <a:pt x="267347" y="91617"/>
                </a:lnTo>
                <a:lnTo>
                  <a:pt x="269633" y="93675"/>
                </a:lnTo>
                <a:lnTo>
                  <a:pt x="271005" y="94183"/>
                </a:lnTo>
                <a:lnTo>
                  <a:pt x="273443" y="94183"/>
                </a:lnTo>
                <a:lnTo>
                  <a:pt x="273977" y="94081"/>
                </a:lnTo>
                <a:lnTo>
                  <a:pt x="273941" y="93421"/>
                </a:lnTo>
                <a:lnTo>
                  <a:pt x="272491" y="85724"/>
                </a:lnTo>
                <a:lnTo>
                  <a:pt x="278067" y="85724"/>
                </a:lnTo>
                <a:lnTo>
                  <a:pt x="276529" y="83515"/>
                </a:lnTo>
                <a:lnTo>
                  <a:pt x="274853" y="82638"/>
                </a:lnTo>
                <a:close/>
              </a:path>
              <a:path w="464184" h="114300">
                <a:moveTo>
                  <a:pt x="272491" y="85724"/>
                </a:moveTo>
                <a:lnTo>
                  <a:pt x="273941" y="93421"/>
                </a:lnTo>
                <a:lnTo>
                  <a:pt x="273977" y="94081"/>
                </a:lnTo>
                <a:lnTo>
                  <a:pt x="274243" y="94030"/>
                </a:lnTo>
                <a:lnTo>
                  <a:pt x="275767" y="93421"/>
                </a:lnTo>
                <a:lnTo>
                  <a:pt x="276453" y="92849"/>
                </a:lnTo>
                <a:lnTo>
                  <a:pt x="277063" y="92011"/>
                </a:lnTo>
                <a:lnTo>
                  <a:pt x="272491" y="85724"/>
                </a:lnTo>
                <a:close/>
              </a:path>
              <a:path w="464184" h="114300">
                <a:moveTo>
                  <a:pt x="327012" y="8801"/>
                </a:moveTo>
                <a:lnTo>
                  <a:pt x="319239" y="8801"/>
                </a:lnTo>
                <a:lnTo>
                  <a:pt x="315480" y="9601"/>
                </a:lnTo>
                <a:lnTo>
                  <a:pt x="293344" y="44500"/>
                </a:lnTo>
                <a:lnTo>
                  <a:pt x="293221" y="61417"/>
                </a:lnTo>
                <a:lnTo>
                  <a:pt x="293827" y="66865"/>
                </a:lnTo>
                <a:lnTo>
                  <a:pt x="315887" y="95097"/>
                </a:lnTo>
                <a:lnTo>
                  <a:pt x="323964" y="95097"/>
                </a:lnTo>
                <a:lnTo>
                  <a:pt x="327698" y="93954"/>
                </a:lnTo>
                <a:lnTo>
                  <a:pt x="334384" y="89496"/>
                </a:lnTo>
                <a:lnTo>
                  <a:pt x="315467" y="89496"/>
                </a:lnTo>
                <a:lnTo>
                  <a:pt x="311670" y="88049"/>
                </a:lnTo>
                <a:lnTo>
                  <a:pt x="305650" y="82257"/>
                </a:lnTo>
                <a:lnTo>
                  <a:pt x="303402" y="78168"/>
                </a:lnTo>
                <a:lnTo>
                  <a:pt x="300431" y="67576"/>
                </a:lnTo>
                <a:lnTo>
                  <a:pt x="299694" y="61417"/>
                </a:lnTo>
                <a:lnTo>
                  <a:pt x="299694" y="60236"/>
                </a:lnTo>
                <a:lnTo>
                  <a:pt x="299237" y="60236"/>
                </a:lnTo>
                <a:lnTo>
                  <a:pt x="299123" y="53835"/>
                </a:lnTo>
                <a:lnTo>
                  <a:pt x="299694" y="53126"/>
                </a:lnTo>
                <a:lnTo>
                  <a:pt x="299694" y="44500"/>
                </a:lnTo>
                <a:lnTo>
                  <a:pt x="319049" y="14516"/>
                </a:lnTo>
                <a:lnTo>
                  <a:pt x="338777" y="14516"/>
                </a:lnTo>
                <a:lnTo>
                  <a:pt x="336194" y="12522"/>
                </a:lnTo>
                <a:lnTo>
                  <a:pt x="330403" y="9537"/>
                </a:lnTo>
                <a:lnTo>
                  <a:pt x="327012" y="8801"/>
                </a:lnTo>
                <a:close/>
              </a:path>
              <a:path w="464184" h="114300">
                <a:moveTo>
                  <a:pt x="335610" y="47663"/>
                </a:moveTo>
                <a:lnTo>
                  <a:pt x="322859" y="47663"/>
                </a:lnTo>
                <a:lnTo>
                  <a:pt x="326072" y="48539"/>
                </a:lnTo>
                <a:lnTo>
                  <a:pt x="331025" y="52044"/>
                </a:lnTo>
                <a:lnTo>
                  <a:pt x="332854" y="54508"/>
                </a:lnTo>
                <a:lnTo>
                  <a:pt x="335216" y="60832"/>
                </a:lnTo>
                <a:lnTo>
                  <a:pt x="335813" y="64427"/>
                </a:lnTo>
                <a:lnTo>
                  <a:pt x="335813" y="72428"/>
                </a:lnTo>
                <a:lnTo>
                  <a:pt x="323087" y="89496"/>
                </a:lnTo>
                <a:lnTo>
                  <a:pt x="334384" y="89496"/>
                </a:lnTo>
                <a:lnTo>
                  <a:pt x="334556" y="89382"/>
                </a:lnTo>
                <a:lnTo>
                  <a:pt x="337299" y="86232"/>
                </a:lnTo>
                <a:lnTo>
                  <a:pt x="341414" y="78231"/>
                </a:lnTo>
                <a:lnTo>
                  <a:pt x="342442" y="73647"/>
                </a:lnTo>
                <a:lnTo>
                  <a:pt x="342442" y="62674"/>
                </a:lnTo>
                <a:lnTo>
                  <a:pt x="341528" y="57861"/>
                </a:lnTo>
                <a:lnTo>
                  <a:pt x="337870" y="50164"/>
                </a:lnTo>
                <a:lnTo>
                  <a:pt x="335610" y="47663"/>
                </a:lnTo>
                <a:close/>
              </a:path>
              <a:path w="464184" h="114300">
                <a:moveTo>
                  <a:pt x="299694" y="53126"/>
                </a:moveTo>
                <a:lnTo>
                  <a:pt x="299123" y="53835"/>
                </a:lnTo>
                <a:lnTo>
                  <a:pt x="299237" y="60236"/>
                </a:lnTo>
                <a:lnTo>
                  <a:pt x="299694" y="59598"/>
                </a:lnTo>
                <a:lnTo>
                  <a:pt x="299694" y="53126"/>
                </a:lnTo>
                <a:close/>
              </a:path>
              <a:path w="464184" h="114300">
                <a:moveTo>
                  <a:pt x="299694" y="59598"/>
                </a:moveTo>
                <a:lnTo>
                  <a:pt x="299237" y="60236"/>
                </a:lnTo>
                <a:lnTo>
                  <a:pt x="299694" y="60236"/>
                </a:lnTo>
                <a:lnTo>
                  <a:pt x="299694" y="59598"/>
                </a:lnTo>
                <a:close/>
              </a:path>
              <a:path w="464184" h="114300">
                <a:moveTo>
                  <a:pt x="324421" y="42405"/>
                </a:moveTo>
                <a:lnTo>
                  <a:pt x="317258" y="42405"/>
                </a:lnTo>
                <a:lnTo>
                  <a:pt x="314794" y="42862"/>
                </a:lnTo>
                <a:lnTo>
                  <a:pt x="299694" y="53126"/>
                </a:lnTo>
                <a:lnTo>
                  <a:pt x="299694" y="59598"/>
                </a:lnTo>
                <a:lnTo>
                  <a:pt x="302513" y="55664"/>
                </a:lnTo>
                <a:lnTo>
                  <a:pt x="305879" y="52425"/>
                </a:lnTo>
                <a:lnTo>
                  <a:pt x="312813" y="48615"/>
                </a:lnTo>
                <a:lnTo>
                  <a:pt x="316001" y="47663"/>
                </a:lnTo>
                <a:lnTo>
                  <a:pt x="335610" y="47663"/>
                </a:lnTo>
                <a:lnTo>
                  <a:pt x="335254" y="47269"/>
                </a:lnTo>
                <a:lnTo>
                  <a:pt x="328472" y="43370"/>
                </a:lnTo>
                <a:lnTo>
                  <a:pt x="324421" y="42405"/>
                </a:lnTo>
                <a:close/>
              </a:path>
              <a:path w="464184" h="114300">
                <a:moveTo>
                  <a:pt x="338777" y="14516"/>
                </a:moveTo>
                <a:lnTo>
                  <a:pt x="325831" y="14516"/>
                </a:lnTo>
                <a:lnTo>
                  <a:pt x="328307" y="15087"/>
                </a:lnTo>
                <a:lnTo>
                  <a:pt x="333032" y="17373"/>
                </a:lnTo>
                <a:lnTo>
                  <a:pt x="335089" y="18973"/>
                </a:lnTo>
                <a:lnTo>
                  <a:pt x="336842" y="21031"/>
                </a:lnTo>
                <a:lnTo>
                  <a:pt x="340842" y="16802"/>
                </a:lnTo>
                <a:lnTo>
                  <a:pt x="338777" y="14516"/>
                </a:lnTo>
                <a:close/>
              </a:path>
              <a:path w="464184" h="114300">
                <a:moveTo>
                  <a:pt x="383247" y="8801"/>
                </a:moveTo>
                <a:lnTo>
                  <a:pt x="373189" y="8801"/>
                </a:lnTo>
                <a:lnTo>
                  <a:pt x="368820" y="10363"/>
                </a:lnTo>
                <a:lnTo>
                  <a:pt x="361429" y="16611"/>
                </a:lnTo>
                <a:lnTo>
                  <a:pt x="358597" y="21335"/>
                </a:lnTo>
                <a:lnTo>
                  <a:pt x="354634" y="33985"/>
                </a:lnTo>
                <a:lnTo>
                  <a:pt x="353644" y="41986"/>
                </a:lnTo>
                <a:lnTo>
                  <a:pt x="353644" y="61417"/>
                </a:lnTo>
                <a:lnTo>
                  <a:pt x="373189" y="95097"/>
                </a:lnTo>
                <a:lnTo>
                  <a:pt x="383247" y="95097"/>
                </a:lnTo>
                <a:lnTo>
                  <a:pt x="387591" y="93522"/>
                </a:lnTo>
                <a:lnTo>
                  <a:pt x="392379" y="89382"/>
                </a:lnTo>
                <a:lnTo>
                  <a:pt x="374637" y="89382"/>
                </a:lnTo>
                <a:lnTo>
                  <a:pt x="371487" y="87998"/>
                </a:lnTo>
                <a:lnTo>
                  <a:pt x="366077" y="82435"/>
                </a:lnTo>
                <a:lnTo>
                  <a:pt x="363981" y="78231"/>
                </a:lnTo>
                <a:lnTo>
                  <a:pt x="361010" y="67043"/>
                </a:lnTo>
                <a:lnTo>
                  <a:pt x="360273" y="60045"/>
                </a:lnTo>
                <a:lnTo>
                  <a:pt x="360273" y="43433"/>
                </a:lnTo>
                <a:lnTo>
                  <a:pt x="374637" y="14401"/>
                </a:lnTo>
                <a:lnTo>
                  <a:pt x="392319" y="14401"/>
                </a:lnTo>
                <a:lnTo>
                  <a:pt x="387591" y="10363"/>
                </a:lnTo>
                <a:lnTo>
                  <a:pt x="383247" y="8801"/>
                </a:lnTo>
                <a:close/>
              </a:path>
              <a:path w="464184" h="114300">
                <a:moveTo>
                  <a:pt x="392319" y="14401"/>
                </a:moveTo>
                <a:lnTo>
                  <a:pt x="381800" y="14401"/>
                </a:lnTo>
                <a:lnTo>
                  <a:pt x="384936" y="15773"/>
                </a:lnTo>
                <a:lnTo>
                  <a:pt x="390347" y="21259"/>
                </a:lnTo>
                <a:lnTo>
                  <a:pt x="392429" y="25412"/>
                </a:lnTo>
                <a:lnTo>
                  <a:pt x="395325" y="36537"/>
                </a:lnTo>
                <a:lnTo>
                  <a:pt x="396049" y="43433"/>
                </a:lnTo>
                <a:lnTo>
                  <a:pt x="396049" y="60045"/>
                </a:lnTo>
                <a:lnTo>
                  <a:pt x="381800" y="89382"/>
                </a:lnTo>
                <a:lnTo>
                  <a:pt x="392379" y="89382"/>
                </a:lnTo>
                <a:lnTo>
                  <a:pt x="394906" y="87198"/>
                </a:lnTo>
                <a:lnTo>
                  <a:pt x="397725" y="82397"/>
                </a:lnTo>
                <a:lnTo>
                  <a:pt x="401688" y="69519"/>
                </a:lnTo>
                <a:lnTo>
                  <a:pt x="402678" y="61417"/>
                </a:lnTo>
                <a:lnTo>
                  <a:pt x="402678" y="41986"/>
                </a:lnTo>
                <a:lnTo>
                  <a:pt x="401688" y="33985"/>
                </a:lnTo>
                <a:lnTo>
                  <a:pt x="397725" y="21335"/>
                </a:lnTo>
                <a:lnTo>
                  <a:pt x="394906" y="16611"/>
                </a:lnTo>
                <a:lnTo>
                  <a:pt x="392319" y="14401"/>
                </a:lnTo>
                <a:close/>
              </a:path>
              <a:path w="464184" h="114300">
                <a:moveTo>
                  <a:pt x="444398" y="8801"/>
                </a:moveTo>
                <a:lnTo>
                  <a:pt x="434339" y="8801"/>
                </a:lnTo>
                <a:lnTo>
                  <a:pt x="429971" y="10363"/>
                </a:lnTo>
                <a:lnTo>
                  <a:pt x="422579" y="16611"/>
                </a:lnTo>
                <a:lnTo>
                  <a:pt x="419747" y="21335"/>
                </a:lnTo>
                <a:lnTo>
                  <a:pt x="415772" y="33985"/>
                </a:lnTo>
                <a:lnTo>
                  <a:pt x="414794" y="41986"/>
                </a:lnTo>
                <a:lnTo>
                  <a:pt x="414794" y="61417"/>
                </a:lnTo>
                <a:lnTo>
                  <a:pt x="434339" y="95097"/>
                </a:lnTo>
                <a:lnTo>
                  <a:pt x="444398" y="95097"/>
                </a:lnTo>
                <a:lnTo>
                  <a:pt x="448741" y="93522"/>
                </a:lnTo>
                <a:lnTo>
                  <a:pt x="453530" y="89382"/>
                </a:lnTo>
                <a:lnTo>
                  <a:pt x="435775" y="89382"/>
                </a:lnTo>
                <a:lnTo>
                  <a:pt x="432638" y="87998"/>
                </a:lnTo>
                <a:lnTo>
                  <a:pt x="427227" y="82435"/>
                </a:lnTo>
                <a:lnTo>
                  <a:pt x="425132" y="78231"/>
                </a:lnTo>
                <a:lnTo>
                  <a:pt x="422160" y="67043"/>
                </a:lnTo>
                <a:lnTo>
                  <a:pt x="421424" y="60045"/>
                </a:lnTo>
                <a:lnTo>
                  <a:pt x="421424" y="43433"/>
                </a:lnTo>
                <a:lnTo>
                  <a:pt x="435775" y="14401"/>
                </a:lnTo>
                <a:lnTo>
                  <a:pt x="453469" y="14401"/>
                </a:lnTo>
                <a:lnTo>
                  <a:pt x="448741" y="10363"/>
                </a:lnTo>
                <a:lnTo>
                  <a:pt x="444398" y="8801"/>
                </a:lnTo>
                <a:close/>
              </a:path>
              <a:path w="464184" h="114300">
                <a:moveTo>
                  <a:pt x="453469" y="14401"/>
                </a:moveTo>
                <a:lnTo>
                  <a:pt x="442950" y="14401"/>
                </a:lnTo>
                <a:lnTo>
                  <a:pt x="446087" y="15773"/>
                </a:lnTo>
                <a:lnTo>
                  <a:pt x="451497" y="21259"/>
                </a:lnTo>
                <a:lnTo>
                  <a:pt x="453580" y="25412"/>
                </a:lnTo>
                <a:lnTo>
                  <a:pt x="456476" y="36537"/>
                </a:lnTo>
                <a:lnTo>
                  <a:pt x="457199" y="43433"/>
                </a:lnTo>
                <a:lnTo>
                  <a:pt x="457199" y="60045"/>
                </a:lnTo>
                <a:lnTo>
                  <a:pt x="442950" y="89382"/>
                </a:lnTo>
                <a:lnTo>
                  <a:pt x="453530" y="89382"/>
                </a:lnTo>
                <a:lnTo>
                  <a:pt x="456056" y="87198"/>
                </a:lnTo>
                <a:lnTo>
                  <a:pt x="458863" y="82397"/>
                </a:lnTo>
                <a:lnTo>
                  <a:pt x="462838" y="69519"/>
                </a:lnTo>
                <a:lnTo>
                  <a:pt x="463829" y="61417"/>
                </a:lnTo>
                <a:lnTo>
                  <a:pt x="463829" y="41986"/>
                </a:lnTo>
                <a:lnTo>
                  <a:pt x="462838" y="33985"/>
                </a:lnTo>
                <a:lnTo>
                  <a:pt x="458863" y="21335"/>
                </a:lnTo>
                <a:lnTo>
                  <a:pt x="456056" y="16611"/>
                </a:lnTo>
                <a:lnTo>
                  <a:pt x="453469" y="144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384915" y="4879594"/>
            <a:ext cx="464184" cy="114300"/>
          </a:xfrm>
          <a:custGeom>
            <a:avLst/>
            <a:gdLst/>
            <a:ahLst/>
            <a:cxnLst/>
            <a:rect l="l" t="t" r="r" b="b"/>
            <a:pathLst>
              <a:path w="464184" h="114300">
                <a:moveTo>
                  <a:pt x="36118" y="10286"/>
                </a:moveTo>
                <a:lnTo>
                  <a:pt x="29032" y="10286"/>
                </a:lnTo>
                <a:lnTo>
                  <a:pt x="0" y="93611"/>
                </a:lnTo>
                <a:lnTo>
                  <a:pt x="6857" y="93611"/>
                </a:lnTo>
                <a:lnTo>
                  <a:pt x="16307" y="65722"/>
                </a:lnTo>
                <a:lnTo>
                  <a:pt x="13601" y="65722"/>
                </a:lnTo>
                <a:lnTo>
                  <a:pt x="13601" y="60121"/>
                </a:lnTo>
                <a:lnTo>
                  <a:pt x="18205" y="60121"/>
                </a:lnTo>
                <a:lnTo>
                  <a:pt x="23317" y="45034"/>
                </a:lnTo>
                <a:lnTo>
                  <a:pt x="29438" y="26288"/>
                </a:lnTo>
                <a:lnTo>
                  <a:pt x="30899" y="21450"/>
                </a:lnTo>
                <a:lnTo>
                  <a:pt x="32346" y="16344"/>
                </a:lnTo>
                <a:lnTo>
                  <a:pt x="38246" y="16344"/>
                </a:lnTo>
                <a:lnTo>
                  <a:pt x="36118" y="10286"/>
                </a:lnTo>
                <a:close/>
              </a:path>
              <a:path w="464184" h="114300">
                <a:moveTo>
                  <a:pt x="38246" y="16344"/>
                </a:moveTo>
                <a:lnTo>
                  <a:pt x="32804" y="16344"/>
                </a:lnTo>
                <a:lnTo>
                  <a:pt x="34251" y="21450"/>
                </a:lnTo>
                <a:lnTo>
                  <a:pt x="35725" y="26288"/>
                </a:lnTo>
                <a:lnTo>
                  <a:pt x="41833" y="45034"/>
                </a:lnTo>
                <a:lnTo>
                  <a:pt x="58064" y="93611"/>
                </a:lnTo>
                <a:lnTo>
                  <a:pt x="65379" y="93611"/>
                </a:lnTo>
                <a:lnTo>
                  <a:pt x="55585" y="65722"/>
                </a:lnTo>
                <a:lnTo>
                  <a:pt x="51320" y="65722"/>
                </a:lnTo>
                <a:lnTo>
                  <a:pt x="51320" y="60121"/>
                </a:lnTo>
                <a:lnTo>
                  <a:pt x="53619" y="60121"/>
                </a:lnTo>
                <a:lnTo>
                  <a:pt x="38246" y="16344"/>
                </a:lnTo>
                <a:close/>
              </a:path>
              <a:path w="464184" h="114300">
                <a:moveTo>
                  <a:pt x="18205" y="60121"/>
                </a:moveTo>
                <a:lnTo>
                  <a:pt x="13601" y="60121"/>
                </a:lnTo>
                <a:lnTo>
                  <a:pt x="13601" y="65722"/>
                </a:lnTo>
                <a:lnTo>
                  <a:pt x="16307" y="65722"/>
                </a:lnTo>
                <a:lnTo>
                  <a:pt x="18205" y="60121"/>
                </a:lnTo>
                <a:close/>
              </a:path>
              <a:path w="464184" h="114300">
                <a:moveTo>
                  <a:pt x="46874" y="60121"/>
                </a:moveTo>
                <a:lnTo>
                  <a:pt x="18205" y="60121"/>
                </a:lnTo>
                <a:lnTo>
                  <a:pt x="16307" y="65722"/>
                </a:lnTo>
                <a:lnTo>
                  <a:pt x="48746" y="65722"/>
                </a:lnTo>
                <a:lnTo>
                  <a:pt x="46874" y="60121"/>
                </a:lnTo>
                <a:close/>
              </a:path>
              <a:path w="464184" h="114300">
                <a:moveTo>
                  <a:pt x="53619" y="60121"/>
                </a:moveTo>
                <a:lnTo>
                  <a:pt x="51320" y="60121"/>
                </a:lnTo>
                <a:lnTo>
                  <a:pt x="51320" y="65722"/>
                </a:lnTo>
                <a:lnTo>
                  <a:pt x="55585" y="65722"/>
                </a:lnTo>
                <a:lnTo>
                  <a:pt x="53619" y="60121"/>
                </a:lnTo>
                <a:close/>
              </a:path>
              <a:path w="464184" h="114300">
                <a:moveTo>
                  <a:pt x="97383" y="68008"/>
                </a:moveTo>
                <a:lnTo>
                  <a:pt x="91325" y="68008"/>
                </a:lnTo>
                <a:lnTo>
                  <a:pt x="91325" y="99212"/>
                </a:lnTo>
                <a:lnTo>
                  <a:pt x="158076" y="99212"/>
                </a:lnTo>
                <a:lnTo>
                  <a:pt x="158076" y="95897"/>
                </a:lnTo>
                <a:lnTo>
                  <a:pt x="97383" y="95897"/>
                </a:lnTo>
                <a:lnTo>
                  <a:pt x="97383" y="68008"/>
                </a:lnTo>
                <a:close/>
              </a:path>
              <a:path w="464184" h="114300">
                <a:moveTo>
                  <a:pt x="158076" y="93954"/>
                </a:moveTo>
                <a:lnTo>
                  <a:pt x="97383" y="93954"/>
                </a:lnTo>
                <a:lnTo>
                  <a:pt x="97383" y="95897"/>
                </a:lnTo>
                <a:lnTo>
                  <a:pt x="158076" y="95897"/>
                </a:lnTo>
                <a:lnTo>
                  <a:pt x="158076" y="93954"/>
                </a:lnTo>
                <a:close/>
              </a:path>
              <a:path w="464184" h="114300">
                <a:moveTo>
                  <a:pt x="155562" y="0"/>
                </a:moveTo>
                <a:lnTo>
                  <a:pt x="149390" y="0"/>
                </a:lnTo>
                <a:lnTo>
                  <a:pt x="149390" y="74409"/>
                </a:lnTo>
                <a:lnTo>
                  <a:pt x="155562" y="74409"/>
                </a:lnTo>
                <a:lnTo>
                  <a:pt x="155562" y="46062"/>
                </a:lnTo>
                <a:lnTo>
                  <a:pt x="151561" y="46062"/>
                </a:lnTo>
                <a:lnTo>
                  <a:pt x="151561" y="40690"/>
                </a:lnTo>
                <a:lnTo>
                  <a:pt x="155562" y="40690"/>
                </a:lnTo>
                <a:lnTo>
                  <a:pt x="155562" y="24231"/>
                </a:lnTo>
                <a:lnTo>
                  <a:pt x="151561" y="24231"/>
                </a:lnTo>
                <a:lnTo>
                  <a:pt x="151561" y="18973"/>
                </a:lnTo>
                <a:lnTo>
                  <a:pt x="155562" y="18973"/>
                </a:lnTo>
                <a:lnTo>
                  <a:pt x="155562" y="0"/>
                </a:lnTo>
                <a:close/>
              </a:path>
              <a:path w="464184" h="114300">
                <a:moveTo>
                  <a:pt x="123101" y="9143"/>
                </a:moveTo>
                <a:lnTo>
                  <a:pt x="77723" y="9143"/>
                </a:lnTo>
                <a:lnTo>
                  <a:pt x="77723" y="55549"/>
                </a:lnTo>
                <a:lnTo>
                  <a:pt x="123101" y="55549"/>
                </a:lnTo>
                <a:lnTo>
                  <a:pt x="123101" y="50406"/>
                </a:lnTo>
                <a:lnTo>
                  <a:pt x="83553" y="50406"/>
                </a:lnTo>
                <a:lnTo>
                  <a:pt x="83553" y="14173"/>
                </a:lnTo>
                <a:lnTo>
                  <a:pt x="123101" y="14173"/>
                </a:lnTo>
                <a:lnTo>
                  <a:pt x="123101" y="9143"/>
                </a:lnTo>
                <a:close/>
              </a:path>
              <a:path w="464184" h="114300">
                <a:moveTo>
                  <a:pt x="123101" y="14173"/>
                </a:moveTo>
                <a:lnTo>
                  <a:pt x="117157" y="14173"/>
                </a:lnTo>
                <a:lnTo>
                  <a:pt x="117157" y="50406"/>
                </a:lnTo>
                <a:lnTo>
                  <a:pt x="123101" y="50406"/>
                </a:lnTo>
                <a:lnTo>
                  <a:pt x="123101" y="46062"/>
                </a:lnTo>
                <a:lnTo>
                  <a:pt x="121386" y="46062"/>
                </a:lnTo>
                <a:lnTo>
                  <a:pt x="121386" y="40690"/>
                </a:lnTo>
                <a:lnTo>
                  <a:pt x="123101" y="40690"/>
                </a:lnTo>
                <a:lnTo>
                  <a:pt x="123101" y="24231"/>
                </a:lnTo>
                <a:lnTo>
                  <a:pt x="121386" y="24231"/>
                </a:lnTo>
                <a:lnTo>
                  <a:pt x="121386" y="18973"/>
                </a:lnTo>
                <a:lnTo>
                  <a:pt x="123101" y="18973"/>
                </a:lnTo>
                <a:lnTo>
                  <a:pt x="123101" y="14173"/>
                </a:lnTo>
                <a:close/>
              </a:path>
              <a:path w="464184" h="114300">
                <a:moveTo>
                  <a:pt x="123101" y="40690"/>
                </a:moveTo>
                <a:lnTo>
                  <a:pt x="121386" y="40690"/>
                </a:lnTo>
                <a:lnTo>
                  <a:pt x="121386" y="46062"/>
                </a:lnTo>
                <a:lnTo>
                  <a:pt x="123101" y="46062"/>
                </a:lnTo>
                <a:lnTo>
                  <a:pt x="123101" y="40690"/>
                </a:lnTo>
                <a:close/>
              </a:path>
              <a:path w="464184" h="114300">
                <a:moveTo>
                  <a:pt x="149390" y="40690"/>
                </a:moveTo>
                <a:lnTo>
                  <a:pt x="123101" y="40690"/>
                </a:lnTo>
                <a:lnTo>
                  <a:pt x="123101" y="46062"/>
                </a:lnTo>
                <a:lnTo>
                  <a:pt x="149390" y="46062"/>
                </a:lnTo>
                <a:lnTo>
                  <a:pt x="149390" y="40690"/>
                </a:lnTo>
                <a:close/>
              </a:path>
              <a:path w="464184" h="114300">
                <a:moveTo>
                  <a:pt x="155562" y="40690"/>
                </a:moveTo>
                <a:lnTo>
                  <a:pt x="151561" y="40690"/>
                </a:lnTo>
                <a:lnTo>
                  <a:pt x="151561" y="46062"/>
                </a:lnTo>
                <a:lnTo>
                  <a:pt x="155562" y="46062"/>
                </a:lnTo>
                <a:lnTo>
                  <a:pt x="155562" y="40690"/>
                </a:lnTo>
                <a:close/>
              </a:path>
              <a:path w="464184" h="114300">
                <a:moveTo>
                  <a:pt x="123101" y="18973"/>
                </a:moveTo>
                <a:lnTo>
                  <a:pt x="121386" y="18973"/>
                </a:lnTo>
                <a:lnTo>
                  <a:pt x="121386" y="24231"/>
                </a:lnTo>
                <a:lnTo>
                  <a:pt x="123101" y="24231"/>
                </a:lnTo>
                <a:lnTo>
                  <a:pt x="123101" y="18973"/>
                </a:lnTo>
                <a:close/>
              </a:path>
              <a:path w="464184" h="114300">
                <a:moveTo>
                  <a:pt x="149390" y="18973"/>
                </a:moveTo>
                <a:lnTo>
                  <a:pt x="123101" y="18973"/>
                </a:lnTo>
                <a:lnTo>
                  <a:pt x="123101" y="24231"/>
                </a:lnTo>
                <a:lnTo>
                  <a:pt x="149390" y="24231"/>
                </a:lnTo>
                <a:lnTo>
                  <a:pt x="149390" y="18973"/>
                </a:lnTo>
                <a:close/>
              </a:path>
              <a:path w="464184" h="114300">
                <a:moveTo>
                  <a:pt x="155562" y="18973"/>
                </a:moveTo>
                <a:lnTo>
                  <a:pt x="151561" y="18973"/>
                </a:lnTo>
                <a:lnTo>
                  <a:pt x="151561" y="24231"/>
                </a:lnTo>
                <a:lnTo>
                  <a:pt x="155562" y="24231"/>
                </a:lnTo>
                <a:lnTo>
                  <a:pt x="155562" y="18973"/>
                </a:lnTo>
                <a:close/>
              </a:path>
              <a:path w="464184" h="114300">
                <a:moveTo>
                  <a:pt x="250202" y="87782"/>
                </a:moveTo>
                <a:lnTo>
                  <a:pt x="207225" y="87782"/>
                </a:lnTo>
                <a:lnTo>
                  <a:pt x="207225" y="93611"/>
                </a:lnTo>
                <a:lnTo>
                  <a:pt x="250202" y="93611"/>
                </a:lnTo>
                <a:lnTo>
                  <a:pt x="250202" y="87782"/>
                </a:lnTo>
                <a:close/>
              </a:path>
              <a:path w="464184" h="114300">
                <a:moveTo>
                  <a:pt x="232829" y="10286"/>
                </a:moveTo>
                <a:lnTo>
                  <a:pt x="227456" y="10286"/>
                </a:lnTo>
                <a:lnTo>
                  <a:pt x="225475" y="11429"/>
                </a:lnTo>
                <a:lnTo>
                  <a:pt x="223164" y="12445"/>
                </a:lnTo>
                <a:lnTo>
                  <a:pt x="217906" y="14198"/>
                </a:lnTo>
                <a:lnTo>
                  <a:pt x="214883" y="14935"/>
                </a:lnTo>
                <a:lnTo>
                  <a:pt x="211454" y="15544"/>
                </a:lnTo>
                <a:lnTo>
                  <a:pt x="211454" y="20116"/>
                </a:lnTo>
                <a:lnTo>
                  <a:pt x="226199" y="20116"/>
                </a:lnTo>
                <a:lnTo>
                  <a:pt x="226199" y="87782"/>
                </a:lnTo>
                <a:lnTo>
                  <a:pt x="232829" y="87782"/>
                </a:lnTo>
                <a:lnTo>
                  <a:pt x="232829" y="10286"/>
                </a:lnTo>
                <a:close/>
              </a:path>
              <a:path w="464184" h="114300">
                <a:moveTo>
                  <a:pt x="278067" y="85724"/>
                </a:moveTo>
                <a:lnTo>
                  <a:pt x="272491" y="85724"/>
                </a:lnTo>
                <a:lnTo>
                  <a:pt x="277063" y="92011"/>
                </a:lnTo>
                <a:lnTo>
                  <a:pt x="276453" y="92849"/>
                </a:lnTo>
                <a:lnTo>
                  <a:pt x="275767" y="93421"/>
                </a:lnTo>
                <a:lnTo>
                  <a:pt x="274243" y="94030"/>
                </a:lnTo>
                <a:lnTo>
                  <a:pt x="273977" y="94081"/>
                </a:lnTo>
                <a:lnTo>
                  <a:pt x="273977" y="97193"/>
                </a:lnTo>
                <a:lnTo>
                  <a:pt x="273062" y="100317"/>
                </a:lnTo>
                <a:lnTo>
                  <a:pt x="269405" y="105651"/>
                </a:lnTo>
                <a:lnTo>
                  <a:pt x="266966" y="107784"/>
                </a:lnTo>
                <a:lnTo>
                  <a:pt x="263918" y="109385"/>
                </a:lnTo>
                <a:lnTo>
                  <a:pt x="265861" y="113728"/>
                </a:lnTo>
                <a:lnTo>
                  <a:pt x="279577" y="89382"/>
                </a:lnTo>
                <a:lnTo>
                  <a:pt x="278968" y="87020"/>
                </a:lnTo>
                <a:lnTo>
                  <a:pt x="278067" y="85724"/>
                </a:lnTo>
                <a:close/>
              </a:path>
              <a:path w="464184" h="114300">
                <a:moveTo>
                  <a:pt x="274853" y="82638"/>
                </a:moveTo>
                <a:lnTo>
                  <a:pt x="271119" y="82638"/>
                </a:lnTo>
                <a:lnTo>
                  <a:pt x="269722" y="83134"/>
                </a:lnTo>
                <a:lnTo>
                  <a:pt x="267360" y="85115"/>
                </a:lnTo>
                <a:lnTo>
                  <a:pt x="266776" y="86525"/>
                </a:lnTo>
                <a:lnTo>
                  <a:pt x="266776" y="90182"/>
                </a:lnTo>
                <a:lnTo>
                  <a:pt x="267347" y="91617"/>
                </a:lnTo>
                <a:lnTo>
                  <a:pt x="269633" y="93675"/>
                </a:lnTo>
                <a:lnTo>
                  <a:pt x="271005" y="94183"/>
                </a:lnTo>
                <a:lnTo>
                  <a:pt x="273443" y="94183"/>
                </a:lnTo>
                <a:lnTo>
                  <a:pt x="273977" y="94081"/>
                </a:lnTo>
                <a:lnTo>
                  <a:pt x="273941" y="93421"/>
                </a:lnTo>
                <a:lnTo>
                  <a:pt x="272491" y="85724"/>
                </a:lnTo>
                <a:lnTo>
                  <a:pt x="278067" y="85724"/>
                </a:lnTo>
                <a:lnTo>
                  <a:pt x="276529" y="83515"/>
                </a:lnTo>
                <a:lnTo>
                  <a:pt x="274853" y="82638"/>
                </a:lnTo>
                <a:close/>
              </a:path>
              <a:path w="464184" h="114300">
                <a:moveTo>
                  <a:pt x="272491" y="85724"/>
                </a:moveTo>
                <a:lnTo>
                  <a:pt x="273941" y="93421"/>
                </a:lnTo>
                <a:lnTo>
                  <a:pt x="273977" y="94081"/>
                </a:lnTo>
                <a:lnTo>
                  <a:pt x="274243" y="94030"/>
                </a:lnTo>
                <a:lnTo>
                  <a:pt x="275767" y="93421"/>
                </a:lnTo>
                <a:lnTo>
                  <a:pt x="276453" y="92849"/>
                </a:lnTo>
                <a:lnTo>
                  <a:pt x="277063" y="92011"/>
                </a:lnTo>
                <a:lnTo>
                  <a:pt x="272491" y="85724"/>
                </a:lnTo>
                <a:close/>
              </a:path>
              <a:path w="464184" h="114300">
                <a:moveTo>
                  <a:pt x="327012" y="8801"/>
                </a:moveTo>
                <a:lnTo>
                  <a:pt x="319239" y="8801"/>
                </a:lnTo>
                <a:lnTo>
                  <a:pt x="315480" y="9601"/>
                </a:lnTo>
                <a:lnTo>
                  <a:pt x="293344" y="44500"/>
                </a:lnTo>
                <a:lnTo>
                  <a:pt x="293221" y="61417"/>
                </a:lnTo>
                <a:lnTo>
                  <a:pt x="293827" y="66865"/>
                </a:lnTo>
                <a:lnTo>
                  <a:pt x="315887" y="95097"/>
                </a:lnTo>
                <a:lnTo>
                  <a:pt x="323964" y="95097"/>
                </a:lnTo>
                <a:lnTo>
                  <a:pt x="327698" y="93954"/>
                </a:lnTo>
                <a:lnTo>
                  <a:pt x="334384" y="89496"/>
                </a:lnTo>
                <a:lnTo>
                  <a:pt x="315467" y="89496"/>
                </a:lnTo>
                <a:lnTo>
                  <a:pt x="311670" y="88049"/>
                </a:lnTo>
                <a:lnTo>
                  <a:pt x="305650" y="82257"/>
                </a:lnTo>
                <a:lnTo>
                  <a:pt x="303402" y="78168"/>
                </a:lnTo>
                <a:lnTo>
                  <a:pt x="300431" y="67576"/>
                </a:lnTo>
                <a:lnTo>
                  <a:pt x="299694" y="61417"/>
                </a:lnTo>
                <a:lnTo>
                  <a:pt x="299694" y="60236"/>
                </a:lnTo>
                <a:lnTo>
                  <a:pt x="299237" y="60236"/>
                </a:lnTo>
                <a:lnTo>
                  <a:pt x="299123" y="53835"/>
                </a:lnTo>
                <a:lnTo>
                  <a:pt x="299694" y="53126"/>
                </a:lnTo>
                <a:lnTo>
                  <a:pt x="299694" y="44500"/>
                </a:lnTo>
                <a:lnTo>
                  <a:pt x="319049" y="14516"/>
                </a:lnTo>
                <a:lnTo>
                  <a:pt x="338777" y="14516"/>
                </a:lnTo>
                <a:lnTo>
                  <a:pt x="336194" y="12522"/>
                </a:lnTo>
                <a:lnTo>
                  <a:pt x="330403" y="9550"/>
                </a:lnTo>
                <a:lnTo>
                  <a:pt x="327012" y="8801"/>
                </a:lnTo>
                <a:close/>
              </a:path>
              <a:path w="464184" h="114300">
                <a:moveTo>
                  <a:pt x="335610" y="47663"/>
                </a:moveTo>
                <a:lnTo>
                  <a:pt x="322859" y="47663"/>
                </a:lnTo>
                <a:lnTo>
                  <a:pt x="326072" y="48539"/>
                </a:lnTo>
                <a:lnTo>
                  <a:pt x="331025" y="52044"/>
                </a:lnTo>
                <a:lnTo>
                  <a:pt x="332854" y="54508"/>
                </a:lnTo>
                <a:lnTo>
                  <a:pt x="335216" y="60832"/>
                </a:lnTo>
                <a:lnTo>
                  <a:pt x="335813" y="64427"/>
                </a:lnTo>
                <a:lnTo>
                  <a:pt x="335813" y="72428"/>
                </a:lnTo>
                <a:lnTo>
                  <a:pt x="323087" y="89496"/>
                </a:lnTo>
                <a:lnTo>
                  <a:pt x="334384" y="89496"/>
                </a:lnTo>
                <a:lnTo>
                  <a:pt x="334556" y="89382"/>
                </a:lnTo>
                <a:lnTo>
                  <a:pt x="337299" y="86245"/>
                </a:lnTo>
                <a:lnTo>
                  <a:pt x="341414" y="78244"/>
                </a:lnTo>
                <a:lnTo>
                  <a:pt x="342442" y="73647"/>
                </a:lnTo>
                <a:lnTo>
                  <a:pt x="342442" y="62674"/>
                </a:lnTo>
                <a:lnTo>
                  <a:pt x="341528" y="57861"/>
                </a:lnTo>
                <a:lnTo>
                  <a:pt x="337870" y="50164"/>
                </a:lnTo>
                <a:lnTo>
                  <a:pt x="335610" y="47663"/>
                </a:lnTo>
                <a:close/>
              </a:path>
              <a:path w="464184" h="114300">
                <a:moveTo>
                  <a:pt x="299694" y="53126"/>
                </a:moveTo>
                <a:lnTo>
                  <a:pt x="299123" y="53835"/>
                </a:lnTo>
                <a:lnTo>
                  <a:pt x="299237" y="60236"/>
                </a:lnTo>
                <a:lnTo>
                  <a:pt x="299694" y="59598"/>
                </a:lnTo>
                <a:lnTo>
                  <a:pt x="299694" y="53126"/>
                </a:lnTo>
                <a:close/>
              </a:path>
              <a:path w="464184" h="114300">
                <a:moveTo>
                  <a:pt x="299694" y="59598"/>
                </a:moveTo>
                <a:lnTo>
                  <a:pt x="299237" y="60236"/>
                </a:lnTo>
                <a:lnTo>
                  <a:pt x="299694" y="60236"/>
                </a:lnTo>
                <a:lnTo>
                  <a:pt x="299694" y="59598"/>
                </a:lnTo>
                <a:close/>
              </a:path>
              <a:path w="464184" h="114300">
                <a:moveTo>
                  <a:pt x="324421" y="42405"/>
                </a:moveTo>
                <a:lnTo>
                  <a:pt x="317258" y="42405"/>
                </a:lnTo>
                <a:lnTo>
                  <a:pt x="314794" y="42862"/>
                </a:lnTo>
                <a:lnTo>
                  <a:pt x="299694" y="53126"/>
                </a:lnTo>
                <a:lnTo>
                  <a:pt x="299694" y="59598"/>
                </a:lnTo>
                <a:lnTo>
                  <a:pt x="302513" y="55664"/>
                </a:lnTo>
                <a:lnTo>
                  <a:pt x="305879" y="52425"/>
                </a:lnTo>
                <a:lnTo>
                  <a:pt x="312813" y="48615"/>
                </a:lnTo>
                <a:lnTo>
                  <a:pt x="316001" y="47663"/>
                </a:lnTo>
                <a:lnTo>
                  <a:pt x="335610" y="47663"/>
                </a:lnTo>
                <a:lnTo>
                  <a:pt x="335254" y="47269"/>
                </a:lnTo>
                <a:lnTo>
                  <a:pt x="328472" y="43383"/>
                </a:lnTo>
                <a:lnTo>
                  <a:pt x="324421" y="42405"/>
                </a:lnTo>
                <a:close/>
              </a:path>
              <a:path w="464184" h="114300">
                <a:moveTo>
                  <a:pt x="338777" y="14516"/>
                </a:moveTo>
                <a:lnTo>
                  <a:pt x="325831" y="14516"/>
                </a:lnTo>
                <a:lnTo>
                  <a:pt x="328307" y="15087"/>
                </a:lnTo>
                <a:lnTo>
                  <a:pt x="333032" y="17373"/>
                </a:lnTo>
                <a:lnTo>
                  <a:pt x="335089" y="18973"/>
                </a:lnTo>
                <a:lnTo>
                  <a:pt x="336842" y="21031"/>
                </a:lnTo>
                <a:lnTo>
                  <a:pt x="340842" y="16802"/>
                </a:lnTo>
                <a:lnTo>
                  <a:pt x="338777" y="14516"/>
                </a:lnTo>
                <a:close/>
              </a:path>
              <a:path w="464184" h="114300">
                <a:moveTo>
                  <a:pt x="383247" y="8801"/>
                </a:moveTo>
                <a:lnTo>
                  <a:pt x="373189" y="8801"/>
                </a:lnTo>
                <a:lnTo>
                  <a:pt x="368820" y="10363"/>
                </a:lnTo>
                <a:lnTo>
                  <a:pt x="361429" y="16611"/>
                </a:lnTo>
                <a:lnTo>
                  <a:pt x="358597" y="21335"/>
                </a:lnTo>
                <a:lnTo>
                  <a:pt x="354634" y="33985"/>
                </a:lnTo>
                <a:lnTo>
                  <a:pt x="353644" y="41986"/>
                </a:lnTo>
                <a:lnTo>
                  <a:pt x="353644" y="61417"/>
                </a:lnTo>
                <a:lnTo>
                  <a:pt x="373189" y="95097"/>
                </a:lnTo>
                <a:lnTo>
                  <a:pt x="383247" y="95097"/>
                </a:lnTo>
                <a:lnTo>
                  <a:pt x="387591" y="93522"/>
                </a:lnTo>
                <a:lnTo>
                  <a:pt x="392379" y="89382"/>
                </a:lnTo>
                <a:lnTo>
                  <a:pt x="374637" y="89382"/>
                </a:lnTo>
                <a:lnTo>
                  <a:pt x="371487" y="87998"/>
                </a:lnTo>
                <a:lnTo>
                  <a:pt x="366077" y="82435"/>
                </a:lnTo>
                <a:lnTo>
                  <a:pt x="363981" y="78244"/>
                </a:lnTo>
                <a:lnTo>
                  <a:pt x="361010" y="67043"/>
                </a:lnTo>
                <a:lnTo>
                  <a:pt x="360273" y="60045"/>
                </a:lnTo>
                <a:lnTo>
                  <a:pt x="360273" y="43433"/>
                </a:lnTo>
                <a:lnTo>
                  <a:pt x="374637" y="14401"/>
                </a:lnTo>
                <a:lnTo>
                  <a:pt x="392319" y="14401"/>
                </a:lnTo>
                <a:lnTo>
                  <a:pt x="387591" y="10363"/>
                </a:lnTo>
                <a:lnTo>
                  <a:pt x="383247" y="8801"/>
                </a:lnTo>
                <a:close/>
              </a:path>
              <a:path w="464184" h="114300">
                <a:moveTo>
                  <a:pt x="392319" y="14401"/>
                </a:moveTo>
                <a:lnTo>
                  <a:pt x="381800" y="14401"/>
                </a:lnTo>
                <a:lnTo>
                  <a:pt x="384936" y="15773"/>
                </a:lnTo>
                <a:lnTo>
                  <a:pt x="390347" y="21259"/>
                </a:lnTo>
                <a:lnTo>
                  <a:pt x="392429" y="25412"/>
                </a:lnTo>
                <a:lnTo>
                  <a:pt x="395325" y="36537"/>
                </a:lnTo>
                <a:lnTo>
                  <a:pt x="396049" y="43433"/>
                </a:lnTo>
                <a:lnTo>
                  <a:pt x="396049" y="60045"/>
                </a:lnTo>
                <a:lnTo>
                  <a:pt x="381800" y="89382"/>
                </a:lnTo>
                <a:lnTo>
                  <a:pt x="392379" y="89382"/>
                </a:lnTo>
                <a:lnTo>
                  <a:pt x="394906" y="87198"/>
                </a:lnTo>
                <a:lnTo>
                  <a:pt x="397725" y="82397"/>
                </a:lnTo>
                <a:lnTo>
                  <a:pt x="401688" y="69519"/>
                </a:lnTo>
                <a:lnTo>
                  <a:pt x="402678" y="61417"/>
                </a:lnTo>
                <a:lnTo>
                  <a:pt x="402678" y="41986"/>
                </a:lnTo>
                <a:lnTo>
                  <a:pt x="401688" y="33985"/>
                </a:lnTo>
                <a:lnTo>
                  <a:pt x="397725" y="21335"/>
                </a:lnTo>
                <a:lnTo>
                  <a:pt x="394906" y="16611"/>
                </a:lnTo>
                <a:lnTo>
                  <a:pt x="392319" y="14401"/>
                </a:lnTo>
                <a:close/>
              </a:path>
              <a:path w="464184" h="114300">
                <a:moveTo>
                  <a:pt x="444398" y="8801"/>
                </a:moveTo>
                <a:lnTo>
                  <a:pt x="434339" y="8801"/>
                </a:lnTo>
                <a:lnTo>
                  <a:pt x="429971" y="10363"/>
                </a:lnTo>
                <a:lnTo>
                  <a:pt x="422579" y="16611"/>
                </a:lnTo>
                <a:lnTo>
                  <a:pt x="419747" y="21335"/>
                </a:lnTo>
                <a:lnTo>
                  <a:pt x="415772" y="33985"/>
                </a:lnTo>
                <a:lnTo>
                  <a:pt x="414794" y="41986"/>
                </a:lnTo>
                <a:lnTo>
                  <a:pt x="414794" y="61417"/>
                </a:lnTo>
                <a:lnTo>
                  <a:pt x="434339" y="95097"/>
                </a:lnTo>
                <a:lnTo>
                  <a:pt x="444398" y="95097"/>
                </a:lnTo>
                <a:lnTo>
                  <a:pt x="448741" y="93522"/>
                </a:lnTo>
                <a:lnTo>
                  <a:pt x="453530" y="89382"/>
                </a:lnTo>
                <a:lnTo>
                  <a:pt x="435775" y="89382"/>
                </a:lnTo>
                <a:lnTo>
                  <a:pt x="432638" y="87998"/>
                </a:lnTo>
                <a:lnTo>
                  <a:pt x="427227" y="82435"/>
                </a:lnTo>
                <a:lnTo>
                  <a:pt x="425132" y="78244"/>
                </a:lnTo>
                <a:lnTo>
                  <a:pt x="422160" y="67043"/>
                </a:lnTo>
                <a:lnTo>
                  <a:pt x="421424" y="60045"/>
                </a:lnTo>
                <a:lnTo>
                  <a:pt x="421424" y="43433"/>
                </a:lnTo>
                <a:lnTo>
                  <a:pt x="435775" y="14401"/>
                </a:lnTo>
                <a:lnTo>
                  <a:pt x="453469" y="14401"/>
                </a:lnTo>
                <a:lnTo>
                  <a:pt x="448741" y="10363"/>
                </a:lnTo>
                <a:lnTo>
                  <a:pt x="444398" y="8801"/>
                </a:lnTo>
                <a:close/>
              </a:path>
              <a:path w="464184" h="114300">
                <a:moveTo>
                  <a:pt x="453469" y="14401"/>
                </a:moveTo>
                <a:lnTo>
                  <a:pt x="442950" y="14401"/>
                </a:lnTo>
                <a:lnTo>
                  <a:pt x="446087" y="15773"/>
                </a:lnTo>
                <a:lnTo>
                  <a:pt x="451497" y="21259"/>
                </a:lnTo>
                <a:lnTo>
                  <a:pt x="453580" y="25412"/>
                </a:lnTo>
                <a:lnTo>
                  <a:pt x="456476" y="36537"/>
                </a:lnTo>
                <a:lnTo>
                  <a:pt x="457199" y="43433"/>
                </a:lnTo>
                <a:lnTo>
                  <a:pt x="457199" y="60045"/>
                </a:lnTo>
                <a:lnTo>
                  <a:pt x="442950" y="89382"/>
                </a:lnTo>
                <a:lnTo>
                  <a:pt x="453530" y="89382"/>
                </a:lnTo>
                <a:lnTo>
                  <a:pt x="456056" y="87198"/>
                </a:lnTo>
                <a:lnTo>
                  <a:pt x="458863" y="82397"/>
                </a:lnTo>
                <a:lnTo>
                  <a:pt x="462838" y="69519"/>
                </a:lnTo>
                <a:lnTo>
                  <a:pt x="463829" y="61417"/>
                </a:lnTo>
                <a:lnTo>
                  <a:pt x="463829" y="41986"/>
                </a:lnTo>
                <a:lnTo>
                  <a:pt x="462838" y="33985"/>
                </a:lnTo>
                <a:lnTo>
                  <a:pt x="458863" y="21335"/>
                </a:lnTo>
                <a:lnTo>
                  <a:pt x="456056" y="16611"/>
                </a:lnTo>
                <a:lnTo>
                  <a:pt x="453469" y="144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84915" y="5153202"/>
            <a:ext cx="464184" cy="114300"/>
          </a:xfrm>
          <a:custGeom>
            <a:avLst/>
            <a:gdLst/>
            <a:ahLst/>
            <a:cxnLst/>
            <a:rect l="l" t="t" r="r" b="b"/>
            <a:pathLst>
              <a:path w="464184" h="114300">
                <a:moveTo>
                  <a:pt x="36118" y="10286"/>
                </a:moveTo>
                <a:lnTo>
                  <a:pt x="29032" y="10286"/>
                </a:lnTo>
                <a:lnTo>
                  <a:pt x="0" y="93611"/>
                </a:lnTo>
                <a:lnTo>
                  <a:pt x="6857" y="93611"/>
                </a:lnTo>
                <a:lnTo>
                  <a:pt x="16307" y="65722"/>
                </a:lnTo>
                <a:lnTo>
                  <a:pt x="13601" y="65722"/>
                </a:lnTo>
                <a:lnTo>
                  <a:pt x="13601" y="60121"/>
                </a:lnTo>
                <a:lnTo>
                  <a:pt x="18205" y="60121"/>
                </a:lnTo>
                <a:lnTo>
                  <a:pt x="23317" y="45034"/>
                </a:lnTo>
                <a:lnTo>
                  <a:pt x="29438" y="26288"/>
                </a:lnTo>
                <a:lnTo>
                  <a:pt x="30899" y="21450"/>
                </a:lnTo>
                <a:lnTo>
                  <a:pt x="32346" y="16344"/>
                </a:lnTo>
                <a:lnTo>
                  <a:pt x="38246" y="16344"/>
                </a:lnTo>
                <a:lnTo>
                  <a:pt x="36118" y="10286"/>
                </a:lnTo>
                <a:close/>
              </a:path>
              <a:path w="464184" h="114300">
                <a:moveTo>
                  <a:pt x="38246" y="16344"/>
                </a:moveTo>
                <a:lnTo>
                  <a:pt x="32804" y="16344"/>
                </a:lnTo>
                <a:lnTo>
                  <a:pt x="34251" y="21450"/>
                </a:lnTo>
                <a:lnTo>
                  <a:pt x="35725" y="26288"/>
                </a:lnTo>
                <a:lnTo>
                  <a:pt x="41833" y="45034"/>
                </a:lnTo>
                <a:lnTo>
                  <a:pt x="58064" y="93611"/>
                </a:lnTo>
                <a:lnTo>
                  <a:pt x="65379" y="93611"/>
                </a:lnTo>
                <a:lnTo>
                  <a:pt x="55585" y="65722"/>
                </a:lnTo>
                <a:lnTo>
                  <a:pt x="51320" y="65722"/>
                </a:lnTo>
                <a:lnTo>
                  <a:pt x="51320" y="60121"/>
                </a:lnTo>
                <a:lnTo>
                  <a:pt x="53619" y="60121"/>
                </a:lnTo>
                <a:lnTo>
                  <a:pt x="38246" y="16344"/>
                </a:lnTo>
                <a:close/>
              </a:path>
              <a:path w="464184" h="114300">
                <a:moveTo>
                  <a:pt x="18205" y="60121"/>
                </a:moveTo>
                <a:lnTo>
                  <a:pt x="13601" y="60121"/>
                </a:lnTo>
                <a:lnTo>
                  <a:pt x="13601" y="65722"/>
                </a:lnTo>
                <a:lnTo>
                  <a:pt x="16307" y="65722"/>
                </a:lnTo>
                <a:lnTo>
                  <a:pt x="18205" y="60121"/>
                </a:lnTo>
                <a:close/>
              </a:path>
              <a:path w="464184" h="114300">
                <a:moveTo>
                  <a:pt x="46874" y="60121"/>
                </a:moveTo>
                <a:lnTo>
                  <a:pt x="18205" y="60121"/>
                </a:lnTo>
                <a:lnTo>
                  <a:pt x="16307" y="65722"/>
                </a:lnTo>
                <a:lnTo>
                  <a:pt x="48746" y="65722"/>
                </a:lnTo>
                <a:lnTo>
                  <a:pt x="46874" y="60121"/>
                </a:lnTo>
                <a:close/>
              </a:path>
              <a:path w="464184" h="114300">
                <a:moveTo>
                  <a:pt x="53619" y="60121"/>
                </a:moveTo>
                <a:lnTo>
                  <a:pt x="51320" y="60121"/>
                </a:lnTo>
                <a:lnTo>
                  <a:pt x="51320" y="65722"/>
                </a:lnTo>
                <a:lnTo>
                  <a:pt x="55585" y="65722"/>
                </a:lnTo>
                <a:lnTo>
                  <a:pt x="53619" y="60121"/>
                </a:lnTo>
                <a:close/>
              </a:path>
              <a:path w="464184" h="114300">
                <a:moveTo>
                  <a:pt x="97383" y="68008"/>
                </a:moveTo>
                <a:lnTo>
                  <a:pt x="91325" y="68008"/>
                </a:lnTo>
                <a:lnTo>
                  <a:pt x="91325" y="99212"/>
                </a:lnTo>
                <a:lnTo>
                  <a:pt x="158076" y="99212"/>
                </a:lnTo>
                <a:lnTo>
                  <a:pt x="158076" y="95897"/>
                </a:lnTo>
                <a:lnTo>
                  <a:pt x="97383" y="95897"/>
                </a:lnTo>
                <a:lnTo>
                  <a:pt x="97383" y="68008"/>
                </a:lnTo>
                <a:close/>
              </a:path>
              <a:path w="464184" h="114300">
                <a:moveTo>
                  <a:pt x="158076" y="93954"/>
                </a:moveTo>
                <a:lnTo>
                  <a:pt x="97383" y="93954"/>
                </a:lnTo>
                <a:lnTo>
                  <a:pt x="97383" y="95897"/>
                </a:lnTo>
                <a:lnTo>
                  <a:pt x="158076" y="95897"/>
                </a:lnTo>
                <a:lnTo>
                  <a:pt x="158076" y="93954"/>
                </a:lnTo>
                <a:close/>
              </a:path>
              <a:path w="464184" h="114300">
                <a:moveTo>
                  <a:pt x="155562" y="0"/>
                </a:moveTo>
                <a:lnTo>
                  <a:pt x="149390" y="0"/>
                </a:lnTo>
                <a:lnTo>
                  <a:pt x="149390" y="74409"/>
                </a:lnTo>
                <a:lnTo>
                  <a:pt x="155562" y="74409"/>
                </a:lnTo>
                <a:lnTo>
                  <a:pt x="155562" y="46062"/>
                </a:lnTo>
                <a:lnTo>
                  <a:pt x="151561" y="46062"/>
                </a:lnTo>
                <a:lnTo>
                  <a:pt x="151561" y="40690"/>
                </a:lnTo>
                <a:lnTo>
                  <a:pt x="155562" y="40690"/>
                </a:lnTo>
                <a:lnTo>
                  <a:pt x="155562" y="24231"/>
                </a:lnTo>
                <a:lnTo>
                  <a:pt x="151561" y="24231"/>
                </a:lnTo>
                <a:lnTo>
                  <a:pt x="151561" y="18973"/>
                </a:lnTo>
                <a:lnTo>
                  <a:pt x="155562" y="18973"/>
                </a:lnTo>
                <a:lnTo>
                  <a:pt x="155562" y="0"/>
                </a:lnTo>
                <a:close/>
              </a:path>
              <a:path w="464184" h="114300">
                <a:moveTo>
                  <a:pt x="123101" y="9143"/>
                </a:moveTo>
                <a:lnTo>
                  <a:pt x="77723" y="9143"/>
                </a:lnTo>
                <a:lnTo>
                  <a:pt x="77723" y="55549"/>
                </a:lnTo>
                <a:lnTo>
                  <a:pt x="123101" y="55549"/>
                </a:lnTo>
                <a:lnTo>
                  <a:pt x="123101" y="50406"/>
                </a:lnTo>
                <a:lnTo>
                  <a:pt x="83553" y="50406"/>
                </a:lnTo>
                <a:lnTo>
                  <a:pt x="83553" y="14173"/>
                </a:lnTo>
                <a:lnTo>
                  <a:pt x="123101" y="14173"/>
                </a:lnTo>
                <a:lnTo>
                  <a:pt x="123101" y="9143"/>
                </a:lnTo>
                <a:close/>
              </a:path>
              <a:path w="464184" h="114300">
                <a:moveTo>
                  <a:pt x="123101" y="14173"/>
                </a:moveTo>
                <a:lnTo>
                  <a:pt x="117157" y="14173"/>
                </a:lnTo>
                <a:lnTo>
                  <a:pt x="117157" y="50406"/>
                </a:lnTo>
                <a:lnTo>
                  <a:pt x="123101" y="50406"/>
                </a:lnTo>
                <a:lnTo>
                  <a:pt x="123101" y="46062"/>
                </a:lnTo>
                <a:lnTo>
                  <a:pt x="121386" y="46062"/>
                </a:lnTo>
                <a:lnTo>
                  <a:pt x="121386" y="40690"/>
                </a:lnTo>
                <a:lnTo>
                  <a:pt x="123101" y="40690"/>
                </a:lnTo>
                <a:lnTo>
                  <a:pt x="123101" y="24231"/>
                </a:lnTo>
                <a:lnTo>
                  <a:pt x="121386" y="24231"/>
                </a:lnTo>
                <a:lnTo>
                  <a:pt x="121386" y="18973"/>
                </a:lnTo>
                <a:lnTo>
                  <a:pt x="123101" y="18973"/>
                </a:lnTo>
                <a:lnTo>
                  <a:pt x="123101" y="14173"/>
                </a:lnTo>
                <a:close/>
              </a:path>
              <a:path w="464184" h="114300">
                <a:moveTo>
                  <a:pt x="123101" y="40690"/>
                </a:moveTo>
                <a:lnTo>
                  <a:pt x="121386" y="40690"/>
                </a:lnTo>
                <a:lnTo>
                  <a:pt x="121386" y="46062"/>
                </a:lnTo>
                <a:lnTo>
                  <a:pt x="123101" y="46062"/>
                </a:lnTo>
                <a:lnTo>
                  <a:pt x="123101" y="40690"/>
                </a:lnTo>
                <a:close/>
              </a:path>
              <a:path w="464184" h="114300">
                <a:moveTo>
                  <a:pt x="149390" y="40690"/>
                </a:moveTo>
                <a:lnTo>
                  <a:pt x="123101" y="40690"/>
                </a:lnTo>
                <a:lnTo>
                  <a:pt x="123101" y="46062"/>
                </a:lnTo>
                <a:lnTo>
                  <a:pt x="149390" y="46062"/>
                </a:lnTo>
                <a:lnTo>
                  <a:pt x="149390" y="40690"/>
                </a:lnTo>
                <a:close/>
              </a:path>
              <a:path w="464184" h="114300">
                <a:moveTo>
                  <a:pt x="155562" y="40690"/>
                </a:moveTo>
                <a:lnTo>
                  <a:pt x="151561" y="40690"/>
                </a:lnTo>
                <a:lnTo>
                  <a:pt x="151561" y="46062"/>
                </a:lnTo>
                <a:lnTo>
                  <a:pt x="155562" y="46062"/>
                </a:lnTo>
                <a:lnTo>
                  <a:pt x="155562" y="40690"/>
                </a:lnTo>
                <a:close/>
              </a:path>
              <a:path w="464184" h="114300">
                <a:moveTo>
                  <a:pt x="123101" y="18973"/>
                </a:moveTo>
                <a:lnTo>
                  <a:pt x="121386" y="18973"/>
                </a:lnTo>
                <a:lnTo>
                  <a:pt x="121386" y="24231"/>
                </a:lnTo>
                <a:lnTo>
                  <a:pt x="123101" y="24231"/>
                </a:lnTo>
                <a:lnTo>
                  <a:pt x="123101" y="18973"/>
                </a:lnTo>
                <a:close/>
              </a:path>
              <a:path w="464184" h="114300">
                <a:moveTo>
                  <a:pt x="149390" y="18973"/>
                </a:moveTo>
                <a:lnTo>
                  <a:pt x="123101" y="18973"/>
                </a:lnTo>
                <a:lnTo>
                  <a:pt x="123101" y="24231"/>
                </a:lnTo>
                <a:lnTo>
                  <a:pt x="149390" y="24231"/>
                </a:lnTo>
                <a:lnTo>
                  <a:pt x="149390" y="18973"/>
                </a:lnTo>
                <a:close/>
              </a:path>
              <a:path w="464184" h="114300">
                <a:moveTo>
                  <a:pt x="155562" y="18973"/>
                </a:moveTo>
                <a:lnTo>
                  <a:pt x="151561" y="18973"/>
                </a:lnTo>
                <a:lnTo>
                  <a:pt x="151561" y="24231"/>
                </a:lnTo>
                <a:lnTo>
                  <a:pt x="155562" y="24231"/>
                </a:lnTo>
                <a:lnTo>
                  <a:pt x="155562" y="18973"/>
                </a:lnTo>
                <a:close/>
              </a:path>
              <a:path w="464184" h="114300">
                <a:moveTo>
                  <a:pt x="250202" y="87782"/>
                </a:moveTo>
                <a:lnTo>
                  <a:pt x="207225" y="87782"/>
                </a:lnTo>
                <a:lnTo>
                  <a:pt x="207225" y="93611"/>
                </a:lnTo>
                <a:lnTo>
                  <a:pt x="250202" y="93611"/>
                </a:lnTo>
                <a:lnTo>
                  <a:pt x="250202" y="87782"/>
                </a:lnTo>
                <a:close/>
              </a:path>
              <a:path w="464184" h="114300">
                <a:moveTo>
                  <a:pt x="232829" y="10286"/>
                </a:moveTo>
                <a:lnTo>
                  <a:pt x="227456" y="10286"/>
                </a:lnTo>
                <a:lnTo>
                  <a:pt x="225475" y="11429"/>
                </a:lnTo>
                <a:lnTo>
                  <a:pt x="223164" y="12445"/>
                </a:lnTo>
                <a:lnTo>
                  <a:pt x="217906" y="14198"/>
                </a:lnTo>
                <a:lnTo>
                  <a:pt x="214883" y="14935"/>
                </a:lnTo>
                <a:lnTo>
                  <a:pt x="211454" y="15544"/>
                </a:lnTo>
                <a:lnTo>
                  <a:pt x="211454" y="20116"/>
                </a:lnTo>
                <a:lnTo>
                  <a:pt x="226199" y="20116"/>
                </a:lnTo>
                <a:lnTo>
                  <a:pt x="226199" y="87782"/>
                </a:lnTo>
                <a:lnTo>
                  <a:pt x="232829" y="87782"/>
                </a:lnTo>
                <a:lnTo>
                  <a:pt x="232829" y="10286"/>
                </a:lnTo>
                <a:close/>
              </a:path>
              <a:path w="464184" h="114300">
                <a:moveTo>
                  <a:pt x="278067" y="85724"/>
                </a:moveTo>
                <a:lnTo>
                  <a:pt x="272491" y="85724"/>
                </a:lnTo>
                <a:lnTo>
                  <a:pt x="277063" y="92011"/>
                </a:lnTo>
                <a:lnTo>
                  <a:pt x="276453" y="92849"/>
                </a:lnTo>
                <a:lnTo>
                  <a:pt x="275767" y="93421"/>
                </a:lnTo>
                <a:lnTo>
                  <a:pt x="274243" y="94030"/>
                </a:lnTo>
                <a:lnTo>
                  <a:pt x="273977" y="94081"/>
                </a:lnTo>
                <a:lnTo>
                  <a:pt x="273977" y="97193"/>
                </a:lnTo>
                <a:lnTo>
                  <a:pt x="273062" y="100317"/>
                </a:lnTo>
                <a:lnTo>
                  <a:pt x="269405" y="105651"/>
                </a:lnTo>
                <a:lnTo>
                  <a:pt x="266966" y="107784"/>
                </a:lnTo>
                <a:lnTo>
                  <a:pt x="263918" y="109385"/>
                </a:lnTo>
                <a:lnTo>
                  <a:pt x="265861" y="113728"/>
                </a:lnTo>
                <a:lnTo>
                  <a:pt x="279577" y="89382"/>
                </a:lnTo>
                <a:lnTo>
                  <a:pt x="278968" y="87020"/>
                </a:lnTo>
                <a:lnTo>
                  <a:pt x="278067" y="85724"/>
                </a:lnTo>
                <a:close/>
              </a:path>
              <a:path w="464184" h="114300">
                <a:moveTo>
                  <a:pt x="274853" y="82638"/>
                </a:moveTo>
                <a:lnTo>
                  <a:pt x="271119" y="82638"/>
                </a:lnTo>
                <a:lnTo>
                  <a:pt x="269722" y="83134"/>
                </a:lnTo>
                <a:lnTo>
                  <a:pt x="267360" y="85115"/>
                </a:lnTo>
                <a:lnTo>
                  <a:pt x="266776" y="86525"/>
                </a:lnTo>
                <a:lnTo>
                  <a:pt x="266776" y="90182"/>
                </a:lnTo>
                <a:lnTo>
                  <a:pt x="267347" y="91605"/>
                </a:lnTo>
                <a:lnTo>
                  <a:pt x="269633" y="93662"/>
                </a:lnTo>
                <a:lnTo>
                  <a:pt x="271005" y="94183"/>
                </a:lnTo>
                <a:lnTo>
                  <a:pt x="273443" y="94183"/>
                </a:lnTo>
                <a:lnTo>
                  <a:pt x="273977" y="94081"/>
                </a:lnTo>
                <a:lnTo>
                  <a:pt x="273941" y="93421"/>
                </a:lnTo>
                <a:lnTo>
                  <a:pt x="272491" y="85724"/>
                </a:lnTo>
                <a:lnTo>
                  <a:pt x="278067" y="85724"/>
                </a:lnTo>
                <a:lnTo>
                  <a:pt x="276529" y="83515"/>
                </a:lnTo>
                <a:lnTo>
                  <a:pt x="274853" y="82638"/>
                </a:lnTo>
                <a:close/>
              </a:path>
              <a:path w="464184" h="114300">
                <a:moveTo>
                  <a:pt x="272491" y="85724"/>
                </a:moveTo>
                <a:lnTo>
                  <a:pt x="273941" y="93421"/>
                </a:lnTo>
                <a:lnTo>
                  <a:pt x="273977" y="94081"/>
                </a:lnTo>
                <a:lnTo>
                  <a:pt x="274243" y="94030"/>
                </a:lnTo>
                <a:lnTo>
                  <a:pt x="275767" y="93421"/>
                </a:lnTo>
                <a:lnTo>
                  <a:pt x="276453" y="92849"/>
                </a:lnTo>
                <a:lnTo>
                  <a:pt x="277063" y="92011"/>
                </a:lnTo>
                <a:lnTo>
                  <a:pt x="272491" y="85724"/>
                </a:lnTo>
                <a:close/>
              </a:path>
              <a:path w="464184" h="114300">
                <a:moveTo>
                  <a:pt x="327012" y="8801"/>
                </a:moveTo>
                <a:lnTo>
                  <a:pt x="319239" y="8801"/>
                </a:lnTo>
                <a:lnTo>
                  <a:pt x="315480" y="9601"/>
                </a:lnTo>
                <a:lnTo>
                  <a:pt x="293344" y="44500"/>
                </a:lnTo>
                <a:lnTo>
                  <a:pt x="293221" y="61417"/>
                </a:lnTo>
                <a:lnTo>
                  <a:pt x="293827" y="66865"/>
                </a:lnTo>
                <a:lnTo>
                  <a:pt x="315887" y="95097"/>
                </a:lnTo>
                <a:lnTo>
                  <a:pt x="323964" y="95097"/>
                </a:lnTo>
                <a:lnTo>
                  <a:pt x="327698" y="93954"/>
                </a:lnTo>
                <a:lnTo>
                  <a:pt x="334384" y="89496"/>
                </a:lnTo>
                <a:lnTo>
                  <a:pt x="315467" y="89496"/>
                </a:lnTo>
                <a:lnTo>
                  <a:pt x="311670" y="88049"/>
                </a:lnTo>
                <a:lnTo>
                  <a:pt x="305650" y="82257"/>
                </a:lnTo>
                <a:lnTo>
                  <a:pt x="303402" y="78168"/>
                </a:lnTo>
                <a:lnTo>
                  <a:pt x="300431" y="67576"/>
                </a:lnTo>
                <a:lnTo>
                  <a:pt x="299694" y="61417"/>
                </a:lnTo>
                <a:lnTo>
                  <a:pt x="299694" y="60236"/>
                </a:lnTo>
                <a:lnTo>
                  <a:pt x="299237" y="60236"/>
                </a:lnTo>
                <a:lnTo>
                  <a:pt x="299123" y="53835"/>
                </a:lnTo>
                <a:lnTo>
                  <a:pt x="299694" y="53126"/>
                </a:lnTo>
                <a:lnTo>
                  <a:pt x="299694" y="44500"/>
                </a:lnTo>
                <a:lnTo>
                  <a:pt x="319049" y="14516"/>
                </a:lnTo>
                <a:lnTo>
                  <a:pt x="338777" y="14516"/>
                </a:lnTo>
                <a:lnTo>
                  <a:pt x="336194" y="12509"/>
                </a:lnTo>
                <a:lnTo>
                  <a:pt x="330403" y="9537"/>
                </a:lnTo>
                <a:lnTo>
                  <a:pt x="327012" y="8801"/>
                </a:lnTo>
                <a:close/>
              </a:path>
              <a:path w="464184" h="114300">
                <a:moveTo>
                  <a:pt x="335620" y="47663"/>
                </a:moveTo>
                <a:lnTo>
                  <a:pt x="322859" y="47663"/>
                </a:lnTo>
                <a:lnTo>
                  <a:pt x="326072" y="48539"/>
                </a:lnTo>
                <a:lnTo>
                  <a:pt x="331025" y="52044"/>
                </a:lnTo>
                <a:lnTo>
                  <a:pt x="332854" y="54508"/>
                </a:lnTo>
                <a:lnTo>
                  <a:pt x="335216" y="60832"/>
                </a:lnTo>
                <a:lnTo>
                  <a:pt x="335813" y="64427"/>
                </a:lnTo>
                <a:lnTo>
                  <a:pt x="335813" y="72428"/>
                </a:lnTo>
                <a:lnTo>
                  <a:pt x="323087" y="89496"/>
                </a:lnTo>
                <a:lnTo>
                  <a:pt x="334384" y="89496"/>
                </a:lnTo>
                <a:lnTo>
                  <a:pt x="334556" y="89382"/>
                </a:lnTo>
                <a:lnTo>
                  <a:pt x="337299" y="86232"/>
                </a:lnTo>
                <a:lnTo>
                  <a:pt x="341414" y="78231"/>
                </a:lnTo>
                <a:lnTo>
                  <a:pt x="342442" y="73647"/>
                </a:lnTo>
                <a:lnTo>
                  <a:pt x="342442" y="62674"/>
                </a:lnTo>
                <a:lnTo>
                  <a:pt x="341528" y="57861"/>
                </a:lnTo>
                <a:lnTo>
                  <a:pt x="337870" y="50164"/>
                </a:lnTo>
                <a:lnTo>
                  <a:pt x="335620" y="47663"/>
                </a:lnTo>
                <a:close/>
              </a:path>
              <a:path w="464184" h="114300">
                <a:moveTo>
                  <a:pt x="299694" y="53126"/>
                </a:moveTo>
                <a:lnTo>
                  <a:pt x="299123" y="53835"/>
                </a:lnTo>
                <a:lnTo>
                  <a:pt x="299237" y="60236"/>
                </a:lnTo>
                <a:lnTo>
                  <a:pt x="299694" y="59598"/>
                </a:lnTo>
                <a:lnTo>
                  <a:pt x="299694" y="53126"/>
                </a:lnTo>
                <a:close/>
              </a:path>
              <a:path w="464184" h="114300">
                <a:moveTo>
                  <a:pt x="299694" y="59598"/>
                </a:moveTo>
                <a:lnTo>
                  <a:pt x="299237" y="60236"/>
                </a:lnTo>
                <a:lnTo>
                  <a:pt x="299694" y="60236"/>
                </a:lnTo>
                <a:lnTo>
                  <a:pt x="299694" y="59598"/>
                </a:lnTo>
                <a:close/>
              </a:path>
              <a:path w="464184" h="114300">
                <a:moveTo>
                  <a:pt x="324421" y="42405"/>
                </a:moveTo>
                <a:lnTo>
                  <a:pt x="317258" y="42405"/>
                </a:lnTo>
                <a:lnTo>
                  <a:pt x="314794" y="42862"/>
                </a:lnTo>
                <a:lnTo>
                  <a:pt x="299694" y="53126"/>
                </a:lnTo>
                <a:lnTo>
                  <a:pt x="299694" y="59598"/>
                </a:lnTo>
                <a:lnTo>
                  <a:pt x="302513" y="55664"/>
                </a:lnTo>
                <a:lnTo>
                  <a:pt x="305879" y="52425"/>
                </a:lnTo>
                <a:lnTo>
                  <a:pt x="312813" y="48615"/>
                </a:lnTo>
                <a:lnTo>
                  <a:pt x="316001" y="47663"/>
                </a:lnTo>
                <a:lnTo>
                  <a:pt x="335620" y="47663"/>
                </a:lnTo>
                <a:lnTo>
                  <a:pt x="335254" y="47256"/>
                </a:lnTo>
                <a:lnTo>
                  <a:pt x="328472" y="43370"/>
                </a:lnTo>
                <a:lnTo>
                  <a:pt x="324421" y="42405"/>
                </a:lnTo>
                <a:close/>
              </a:path>
              <a:path w="464184" h="114300">
                <a:moveTo>
                  <a:pt x="338777" y="14516"/>
                </a:moveTo>
                <a:lnTo>
                  <a:pt x="325831" y="14516"/>
                </a:lnTo>
                <a:lnTo>
                  <a:pt x="328307" y="15087"/>
                </a:lnTo>
                <a:lnTo>
                  <a:pt x="333032" y="17373"/>
                </a:lnTo>
                <a:lnTo>
                  <a:pt x="335089" y="18973"/>
                </a:lnTo>
                <a:lnTo>
                  <a:pt x="336842" y="21031"/>
                </a:lnTo>
                <a:lnTo>
                  <a:pt x="340842" y="16802"/>
                </a:lnTo>
                <a:lnTo>
                  <a:pt x="338777" y="14516"/>
                </a:lnTo>
                <a:close/>
              </a:path>
              <a:path w="464184" h="114300">
                <a:moveTo>
                  <a:pt x="383247" y="8801"/>
                </a:moveTo>
                <a:lnTo>
                  <a:pt x="373189" y="8801"/>
                </a:lnTo>
                <a:lnTo>
                  <a:pt x="368820" y="10363"/>
                </a:lnTo>
                <a:lnTo>
                  <a:pt x="361429" y="16611"/>
                </a:lnTo>
                <a:lnTo>
                  <a:pt x="358597" y="21335"/>
                </a:lnTo>
                <a:lnTo>
                  <a:pt x="354634" y="33985"/>
                </a:lnTo>
                <a:lnTo>
                  <a:pt x="353644" y="41986"/>
                </a:lnTo>
                <a:lnTo>
                  <a:pt x="353644" y="61417"/>
                </a:lnTo>
                <a:lnTo>
                  <a:pt x="373189" y="95097"/>
                </a:lnTo>
                <a:lnTo>
                  <a:pt x="383247" y="95097"/>
                </a:lnTo>
                <a:lnTo>
                  <a:pt x="387591" y="93522"/>
                </a:lnTo>
                <a:lnTo>
                  <a:pt x="392369" y="89382"/>
                </a:lnTo>
                <a:lnTo>
                  <a:pt x="374637" y="89382"/>
                </a:lnTo>
                <a:lnTo>
                  <a:pt x="371487" y="87998"/>
                </a:lnTo>
                <a:lnTo>
                  <a:pt x="366077" y="82435"/>
                </a:lnTo>
                <a:lnTo>
                  <a:pt x="363981" y="78231"/>
                </a:lnTo>
                <a:lnTo>
                  <a:pt x="361010" y="67030"/>
                </a:lnTo>
                <a:lnTo>
                  <a:pt x="360273" y="60045"/>
                </a:lnTo>
                <a:lnTo>
                  <a:pt x="360273" y="43433"/>
                </a:lnTo>
                <a:lnTo>
                  <a:pt x="374637" y="14401"/>
                </a:lnTo>
                <a:lnTo>
                  <a:pt x="392319" y="14401"/>
                </a:lnTo>
                <a:lnTo>
                  <a:pt x="387591" y="10363"/>
                </a:lnTo>
                <a:lnTo>
                  <a:pt x="383247" y="8801"/>
                </a:lnTo>
                <a:close/>
              </a:path>
              <a:path w="464184" h="114300">
                <a:moveTo>
                  <a:pt x="392319" y="14401"/>
                </a:moveTo>
                <a:lnTo>
                  <a:pt x="381800" y="14401"/>
                </a:lnTo>
                <a:lnTo>
                  <a:pt x="384936" y="15773"/>
                </a:lnTo>
                <a:lnTo>
                  <a:pt x="390347" y="21259"/>
                </a:lnTo>
                <a:lnTo>
                  <a:pt x="392429" y="25412"/>
                </a:lnTo>
                <a:lnTo>
                  <a:pt x="395325" y="36537"/>
                </a:lnTo>
                <a:lnTo>
                  <a:pt x="396049" y="43433"/>
                </a:lnTo>
                <a:lnTo>
                  <a:pt x="396049" y="60045"/>
                </a:lnTo>
                <a:lnTo>
                  <a:pt x="381800" y="89382"/>
                </a:lnTo>
                <a:lnTo>
                  <a:pt x="392369" y="89382"/>
                </a:lnTo>
                <a:lnTo>
                  <a:pt x="394906" y="87198"/>
                </a:lnTo>
                <a:lnTo>
                  <a:pt x="397725" y="82397"/>
                </a:lnTo>
                <a:lnTo>
                  <a:pt x="401688" y="69519"/>
                </a:lnTo>
                <a:lnTo>
                  <a:pt x="402678" y="61417"/>
                </a:lnTo>
                <a:lnTo>
                  <a:pt x="402678" y="41986"/>
                </a:lnTo>
                <a:lnTo>
                  <a:pt x="401688" y="33985"/>
                </a:lnTo>
                <a:lnTo>
                  <a:pt x="397725" y="21335"/>
                </a:lnTo>
                <a:lnTo>
                  <a:pt x="394906" y="16611"/>
                </a:lnTo>
                <a:lnTo>
                  <a:pt x="392319" y="14401"/>
                </a:lnTo>
                <a:close/>
              </a:path>
              <a:path w="464184" h="114300">
                <a:moveTo>
                  <a:pt x="444398" y="8801"/>
                </a:moveTo>
                <a:lnTo>
                  <a:pt x="434339" y="8801"/>
                </a:lnTo>
                <a:lnTo>
                  <a:pt x="429971" y="10363"/>
                </a:lnTo>
                <a:lnTo>
                  <a:pt x="422579" y="16611"/>
                </a:lnTo>
                <a:lnTo>
                  <a:pt x="419747" y="21335"/>
                </a:lnTo>
                <a:lnTo>
                  <a:pt x="415772" y="33985"/>
                </a:lnTo>
                <a:lnTo>
                  <a:pt x="414794" y="41986"/>
                </a:lnTo>
                <a:lnTo>
                  <a:pt x="414794" y="61417"/>
                </a:lnTo>
                <a:lnTo>
                  <a:pt x="434339" y="95097"/>
                </a:lnTo>
                <a:lnTo>
                  <a:pt x="444398" y="95097"/>
                </a:lnTo>
                <a:lnTo>
                  <a:pt x="448741" y="93522"/>
                </a:lnTo>
                <a:lnTo>
                  <a:pt x="453520" y="89382"/>
                </a:lnTo>
                <a:lnTo>
                  <a:pt x="435775" y="89382"/>
                </a:lnTo>
                <a:lnTo>
                  <a:pt x="432638" y="87998"/>
                </a:lnTo>
                <a:lnTo>
                  <a:pt x="427227" y="82435"/>
                </a:lnTo>
                <a:lnTo>
                  <a:pt x="425132" y="78231"/>
                </a:lnTo>
                <a:lnTo>
                  <a:pt x="422160" y="67030"/>
                </a:lnTo>
                <a:lnTo>
                  <a:pt x="421424" y="60045"/>
                </a:lnTo>
                <a:lnTo>
                  <a:pt x="421424" y="43433"/>
                </a:lnTo>
                <a:lnTo>
                  <a:pt x="435775" y="14401"/>
                </a:lnTo>
                <a:lnTo>
                  <a:pt x="453469" y="14401"/>
                </a:lnTo>
                <a:lnTo>
                  <a:pt x="448741" y="10363"/>
                </a:lnTo>
                <a:lnTo>
                  <a:pt x="444398" y="8801"/>
                </a:lnTo>
                <a:close/>
              </a:path>
              <a:path w="464184" h="114300">
                <a:moveTo>
                  <a:pt x="453469" y="14401"/>
                </a:moveTo>
                <a:lnTo>
                  <a:pt x="442950" y="14401"/>
                </a:lnTo>
                <a:lnTo>
                  <a:pt x="446087" y="15773"/>
                </a:lnTo>
                <a:lnTo>
                  <a:pt x="451497" y="21259"/>
                </a:lnTo>
                <a:lnTo>
                  <a:pt x="453580" y="25412"/>
                </a:lnTo>
                <a:lnTo>
                  <a:pt x="456476" y="36537"/>
                </a:lnTo>
                <a:lnTo>
                  <a:pt x="457199" y="43433"/>
                </a:lnTo>
                <a:lnTo>
                  <a:pt x="457199" y="60045"/>
                </a:lnTo>
                <a:lnTo>
                  <a:pt x="442950" y="89382"/>
                </a:lnTo>
                <a:lnTo>
                  <a:pt x="453520" y="89382"/>
                </a:lnTo>
                <a:lnTo>
                  <a:pt x="456056" y="87198"/>
                </a:lnTo>
                <a:lnTo>
                  <a:pt x="458863" y="82397"/>
                </a:lnTo>
                <a:lnTo>
                  <a:pt x="462838" y="69519"/>
                </a:lnTo>
                <a:lnTo>
                  <a:pt x="463829" y="61417"/>
                </a:lnTo>
                <a:lnTo>
                  <a:pt x="463829" y="41986"/>
                </a:lnTo>
                <a:lnTo>
                  <a:pt x="462838" y="33985"/>
                </a:lnTo>
                <a:lnTo>
                  <a:pt x="458863" y="21335"/>
                </a:lnTo>
                <a:lnTo>
                  <a:pt x="456056" y="16611"/>
                </a:lnTo>
                <a:lnTo>
                  <a:pt x="453469" y="144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384915" y="5423205"/>
            <a:ext cx="464184" cy="114300"/>
          </a:xfrm>
          <a:custGeom>
            <a:avLst/>
            <a:gdLst/>
            <a:ahLst/>
            <a:cxnLst/>
            <a:rect l="l" t="t" r="r" b="b"/>
            <a:pathLst>
              <a:path w="464184" h="114300">
                <a:moveTo>
                  <a:pt x="36118" y="10286"/>
                </a:moveTo>
                <a:lnTo>
                  <a:pt x="29032" y="10286"/>
                </a:lnTo>
                <a:lnTo>
                  <a:pt x="0" y="93611"/>
                </a:lnTo>
                <a:lnTo>
                  <a:pt x="6857" y="93611"/>
                </a:lnTo>
                <a:lnTo>
                  <a:pt x="16307" y="65722"/>
                </a:lnTo>
                <a:lnTo>
                  <a:pt x="13601" y="65722"/>
                </a:lnTo>
                <a:lnTo>
                  <a:pt x="13601" y="60121"/>
                </a:lnTo>
                <a:lnTo>
                  <a:pt x="18205" y="60121"/>
                </a:lnTo>
                <a:lnTo>
                  <a:pt x="23317" y="45034"/>
                </a:lnTo>
                <a:lnTo>
                  <a:pt x="29438" y="26288"/>
                </a:lnTo>
                <a:lnTo>
                  <a:pt x="30899" y="21450"/>
                </a:lnTo>
                <a:lnTo>
                  <a:pt x="32346" y="16344"/>
                </a:lnTo>
                <a:lnTo>
                  <a:pt x="38246" y="16344"/>
                </a:lnTo>
                <a:lnTo>
                  <a:pt x="36118" y="10286"/>
                </a:lnTo>
                <a:close/>
              </a:path>
              <a:path w="464184" h="114300">
                <a:moveTo>
                  <a:pt x="38246" y="16344"/>
                </a:moveTo>
                <a:lnTo>
                  <a:pt x="32804" y="16344"/>
                </a:lnTo>
                <a:lnTo>
                  <a:pt x="34251" y="21450"/>
                </a:lnTo>
                <a:lnTo>
                  <a:pt x="35725" y="26288"/>
                </a:lnTo>
                <a:lnTo>
                  <a:pt x="41833" y="45034"/>
                </a:lnTo>
                <a:lnTo>
                  <a:pt x="58064" y="93611"/>
                </a:lnTo>
                <a:lnTo>
                  <a:pt x="65379" y="93611"/>
                </a:lnTo>
                <a:lnTo>
                  <a:pt x="55585" y="65722"/>
                </a:lnTo>
                <a:lnTo>
                  <a:pt x="51320" y="65722"/>
                </a:lnTo>
                <a:lnTo>
                  <a:pt x="51320" y="60121"/>
                </a:lnTo>
                <a:lnTo>
                  <a:pt x="53619" y="60121"/>
                </a:lnTo>
                <a:lnTo>
                  <a:pt x="38246" y="16344"/>
                </a:lnTo>
                <a:close/>
              </a:path>
              <a:path w="464184" h="114300">
                <a:moveTo>
                  <a:pt x="18205" y="60121"/>
                </a:moveTo>
                <a:lnTo>
                  <a:pt x="13601" y="60121"/>
                </a:lnTo>
                <a:lnTo>
                  <a:pt x="13601" y="65722"/>
                </a:lnTo>
                <a:lnTo>
                  <a:pt x="16307" y="65722"/>
                </a:lnTo>
                <a:lnTo>
                  <a:pt x="18205" y="60121"/>
                </a:lnTo>
                <a:close/>
              </a:path>
              <a:path w="464184" h="114300">
                <a:moveTo>
                  <a:pt x="46874" y="60121"/>
                </a:moveTo>
                <a:lnTo>
                  <a:pt x="18205" y="60121"/>
                </a:lnTo>
                <a:lnTo>
                  <a:pt x="16307" y="65722"/>
                </a:lnTo>
                <a:lnTo>
                  <a:pt x="48746" y="65722"/>
                </a:lnTo>
                <a:lnTo>
                  <a:pt x="46874" y="60121"/>
                </a:lnTo>
                <a:close/>
              </a:path>
              <a:path w="464184" h="114300">
                <a:moveTo>
                  <a:pt x="53619" y="60121"/>
                </a:moveTo>
                <a:lnTo>
                  <a:pt x="51320" y="60121"/>
                </a:lnTo>
                <a:lnTo>
                  <a:pt x="51320" y="65722"/>
                </a:lnTo>
                <a:lnTo>
                  <a:pt x="55585" y="65722"/>
                </a:lnTo>
                <a:lnTo>
                  <a:pt x="53619" y="60121"/>
                </a:lnTo>
                <a:close/>
              </a:path>
              <a:path w="464184" h="114300">
                <a:moveTo>
                  <a:pt x="97383" y="68008"/>
                </a:moveTo>
                <a:lnTo>
                  <a:pt x="91325" y="68008"/>
                </a:lnTo>
                <a:lnTo>
                  <a:pt x="91325" y="99212"/>
                </a:lnTo>
                <a:lnTo>
                  <a:pt x="158076" y="99212"/>
                </a:lnTo>
                <a:lnTo>
                  <a:pt x="158076" y="95897"/>
                </a:lnTo>
                <a:lnTo>
                  <a:pt x="97383" y="95897"/>
                </a:lnTo>
                <a:lnTo>
                  <a:pt x="97383" y="68008"/>
                </a:lnTo>
                <a:close/>
              </a:path>
              <a:path w="464184" h="114300">
                <a:moveTo>
                  <a:pt x="158076" y="93954"/>
                </a:moveTo>
                <a:lnTo>
                  <a:pt x="97383" y="93954"/>
                </a:lnTo>
                <a:lnTo>
                  <a:pt x="97383" y="95897"/>
                </a:lnTo>
                <a:lnTo>
                  <a:pt x="158076" y="95897"/>
                </a:lnTo>
                <a:lnTo>
                  <a:pt x="158076" y="93954"/>
                </a:lnTo>
                <a:close/>
              </a:path>
              <a:path w="464184" h="114300">
                <a:moveTo>
                  <a:pt x="155562" y="0"/>
                </a:moveTo>
                <a:lnTo>
                  <a:pt x="149390" y="0"/>
                </a:lnTo>
                <a:lnTo>
                  <a:pt x="149390" y="74409"/>
                </a:lnTo>
                <a:lnTo>
                  <a:pt x="155562" y="74409"/>
                </a:lnTo>
                <a:lnTo>
                  <a:pt x="155562" y="46062"/>
                </a:lnTo>
                <a:lnTo>
                  <a:pt x="151561" y="46062"/>
                </a:lnTo>
                <a:lnTo>
                  <a:pt x="151561" y="40690"/>
                </a:lnTo>
                <a:lnTo>
                  <a:pt x="155562" y="40690"/>
                </a:lnTo>
                <a:lnTo>
                  <a:pt x="155562" y="24231"/>
                </a:lnTo>
                <a:lnTo>
                  <a:pt x="151561" y="24231"/>
                </a:lnTo>
                <a:lnTo>
                  <a:pt x="151561" y="18973"/>
                </a:lnTo>
                <a:lnTo>
                  <a:pt x="155562" y="18973"/>
                </a:lnTo>
                <a:lnTo>
                  <a:pt x="155562" y="0"/>
                </a:lnTo>
                <a:close/>
              </a:path>
              <a:path w="464184" h="114300">
                <a:moveTo>
                  <a:pt x="123101" y="9143"/>
                </a:moveTo>
                <a:lnTo>
                  <a:pt x="77723" y="9143"/>
                </a:lnTo>
                <a:lnTo>
                  <a:pt x="77723" y="55549"/>
                </a:lnTo>
                <a:lnTo>
                  <a:pt x="123101" y="55549"/>
                </a:lnTo>
                <a:lnTo>
                  <a:pt x="123101" y="50406"/>
                </a:lnTo>
                <a:lnTo>
                  <a:pt x="83553" y="50406"/>
                </a:lnTo>
                <a:lnTo>
                  <a:pt x="83553" y="14173"/>
                </a:lnTo>
                <a:lnTo>
                  <a:pt x="123101" y="14173"/>
                </a:lnTo>
                <a:lnTo>
                  <a:pt x="123101" y="9143"/>
                </a:lnTo>
                <a:close/>
              </a:path>
              <a:path w="464184" h="114300">
                <a:moveTo>
                  <a:pt x="123101" y="14173"/>
                </a:moveTo>
                <a:lnTo>
                  <a:pt x="117157" y="14173"/>
                </a:lnTo>
                <a:lnTo>
                  <a:pt x="117157" y="50406"/>
                </a:lnTo>
                <a:lnTo>
                  <a:pt x="123101" y="50406"/>
                </a:lnTo>
                <a:lnTo>
                  <a:pt x="123101" y="46062"/>
                </a:lnTo>
                <a:lnTo>
                  <a:pt x="121386" y="46062"/>
                </a:lnTo>
                <a:lnTo>
                  <a:pt x="121386" y="40690"/>
                </a:lnTo>
                <a:lnTo>
                  <a:pt x="123101" y="40690"/>
                </a:lnTo>
                <a:lnTo>
                  <a:pt x="123101" y="24231"/>
                </a:lnTo>
                <a:lnTo>
                  <a:pt x="121386" y="24231"/>
                </a:lnTo>
                <a:lnTo>
                  <a:pt x="121386" y="18973"/>
                </a:lnTo>
                <a:lnTo>
                  <a:pt x="123101" y="18973"/>
                </a:lnTo>
                <a:lnTo>
                  <a:pt x="123101" y="14173"/>
                </a:lnTo>
                <a:close/>
              </a:path>
              <a:path w="464184" h="114300">
                <a:moveTo>
                  <a:pt x="123101" y="40690"/>
                </a:moveTo>
                <a:lnTo>
                  <a:pt x="121386" y="40690"/>
                </a:lnTo>
                <a:lnTo>
                  <a:pt x="121386" y="46062"/>
                </a:lnTo>
                <a:lnTo>
                  <a:pt x="123101" y="46062"/>
                </a:lnTo>
                <a:lnTo>
                  <a:pt x="123101" y="40690"/>
                </a:lnTo>
                <a:close/>
              </a:path>
              <a:path w="464184" h="114300">
                <a:moveTo>
                  <a:pt x="149390" y="40690"/>
                </a:moveTo>
                <a:lnTo>
                  <a:pt x="123101" y="40690"/>
                </a:lnTo>
                <a:lnTo>
                  <a:pt x="123101" y="46062"/>
                </a:lnTo>
                <a:lnTo>
                  <a:pt x="149390" y="46062"/>
                </a:lnTo>
                <a:lnTo>
                  <a:pt x="149390" y="40690"/>
                </a:lnTo>
                <a:close/>
              </a:path>
              <a:path w="464184" h="114300">
                <a:moveTo>
                  <a:pt x="155562" y="40690"/>
                </a:moveTo>
                <a:lnTo>
                  <a:pt x="151561" y="40690"/>
                </a:lnTo>
                <a:lnTo>
                  <a:pt x="151561" y="46062"/>
                </a:lnTo>
                <a:lnTo>
                  <a:pt x="155562" y="46062"/>
                </a:lnTo>
                <a:lnTo>
                  <a:pt x="155562" y="40690"/>
                </a:lnTo>
                <a:close/>
              </a:path>
              <a:path w="464184" h="114300">
                <a:moveTo>
                  <a:pt x="123101" y="18973"/>
                </a:moveTo>
                <a:lnTo>
                  <a:pt x="121386" y="18973"/>
                </a:lnTo>
                <a:lnTo>
                  <a:pt x="121386" y="24231"/>
                </a:lnTo>
                <a:lnTo>
                  <a:pt x="123101" y="24231"/>
                </a:lnTo>
                <a:lnTo>
                  <a:pt x="123101" y="18973"/>
                </a:lnTo>
                <a:close/>
              </a:path>
              <a:path w="464184" h="114300">
                <a:moveTo>
                  <a:pt x="149390" y="18973"/>
                </a:moveTo>
                <a:lnTo>
                  <a:pt x="123101" y="18973"/>
                </a:lnTo>
                <a:lnTo>
                  <a:pt x="123101" y="24231"/>
                </a:lnTo>
                <a:lnTo>
                  <a:pt x="149390" y="24231"/>
                </a:lnTo>
                <a:lnTo>
                  <a:pt x="149390" y="18973"/>
                </a:lnTo>
                <a:close/>
              </a:path>
              <a:path w="464184" h="114300">
                <a:moveTo>
                  <a:pt x="155562" y="18973"/>
                </a:moveTo>
                <a:lnTo>
                  <a:pt x="151561" y="18973"/>
                </a:lnTo>
                <a:lnTo>
                  <a:pt x="151561" y="24231"/>
                </a:lnTo>
                <a:lnTo>
                  <a:pt x="155562" y="24231"/>
                </a:lnTo>
                <a:lnTo>
                  <a:pt x="155562" y="18973"/>
                </a:lnTo>
                <a:close/>
              </a:path>
              <a:path w="464184" h="114300">
                <a:moveTo>
                  <a:pt x="250202" y="87782"/>
                </a:moveTo>
                <a:lnTo>
                  <a:pt x="207225" y="87782"/>
                </a:lnTo>
                <a:lnTo>
                  <a:pt x="207225" y="93611"/>
                </a:lnTo>
                <a:lnTo>
                  <a:pt x="250202" y="93611"/>
                </a:lnTo>
                <a:lnTo>
                  <a:pt x="250202" y="87782"/>
                </a:lnTo>
                <a:close/>
              </a:path>
              <a:path w="464184" h="114300">
                <a:moveTo>
                  <a:pt x="232829" y="10286"/>
                </a:moveTo>
                <a:lnTo>
                  <a:pt x="227456" y="10286"/>
                </a:lnTo>
                <a:lnTo>
                  <a:pt x="225475" y="11429"/>
                </a:lnTo>
                <a:lnTo>
                  <a:pt x="223164" y="12445"/>
                </a:lnTo>
                <a:lnTo>
                  <a:pt x="217906" y="14198"/>
                </a:lnTo>
                <a:lnTo>
                  <a:pt x="214883" y="14935"/>
                </a:lnTo>
                <a:lnTo>
                  <a:pt x="211454" y="15544"/>
                </a:lnTo>
                <a:lnTo>
                  <a:pt x="211454" y="20116"/>
                </a:lnTo>
                <a:lnTo>
                  <a:pt x="226199" y="20116"/>
                </a:lnTo>
                <a:lnTo>
                  <a:pt x="226199" y="87782"/>
                </a:lnTo>
                <a:lnTo>
                  <a:pt x="232829" y="87782"/>
                </a:lnTo>
                <a:lnTo>
                  <a:pt x="232829" y="10286"/>
                </a:lnTo>
                <a:close/>
              </a:path>
              <a:path w="464184" h="114300">
                <a:moveTo>
                  <a:pt x="278067" y="85724"/>
                </a:moveTo>
                <a:lnTo>
                  <a:pt x="272491" y="85724"/>
                </a:lnTo>
                <a:lnTo>
                  <a:pt x="277063" y="92011"/>
                </a:lnTo>
                <a:lnTo>
                  <a:pt x="276453" y="92849"/>
                </a:lnTo>
                <a:lnTo>
                  <a:pt x="275767" y="93421"/>
                </a:lnTo>
                <a:lnTo>
                  <a:pt x="274243" y="94030"/>
                </a:lnTo>
                <a:lnTo>
                  <a:pt x="273977" y="94081"/>
                </a:lnTo>
                <a:lnTo>
                  <a:pt x="273977" y="97193"/>
                </a:lnTo>
                <a:lnTo>
                  <a:pt x="273062" y="100317"/>
                </a:lnTo>
                <a:lnTo>
                  <a:pt x="269405" y="105651"/>
                </a:lnTo>
                <a:lnTo>
                  <a:pt x="266966" y="107784"/>
                </a:lnTo>
                <a:lnTo>
                  <a:pt x="263918" y="109385"/>
                </a:lnTo>
                <a:lnTo>
                  <a:pt x="265861" y="113728"/>
                </a:lnTo>
                <a:lnTo>
                  <a:pt x="279577" y="89382"/>
                </a:lnTo>
                <a:lnTo>
                  <a:pt x="278968" y="87020"/>
                </a:lnTo>
                <a:lnTo>
                  <a:pt x="278067" y="85724"/>
                </a:lnTo>
                <a:close/>
              </a:path>
              <a:path w="464184" h="114300">
                <a:moveTo>
                  <a:pt x="274853" y="82638"/>
                </a:moveTo>
                <a:lnTo>
                  <a:pt x="271119" y="82638"/>
                </a:lnTo>
                <a:lnTo>
                  <a:pt x="269722" y="83134"/>
                </a:lnTo>
                <a:lnTo>
                  <a:pt x="267360" y="85115"/>
                </a:lnTo>
                <a:lnTo>
                  <a:pt x="266776" y="86525"/>
                </a:lnTo>
                <a:lnTo>
                  <a:pt x="266776" y="90182"/>
                </a:lnTo>
                <a:lnTo>
                  <a:pt x="267347" y="91605"/>
                </a:lnTo>
                <a:lnTo>
                  <a:pt x="269633" y="93662"/>
                </a:lnTo>
                <a:lnTo>
                  <a:pt x="271005" y="94183"/>
                </a:lnTo>
                <a:lnTo>
                  <a:pt x="273443" y="94183"/>
                </a:lnTo>
                <a:lnTo>
                  <a:pt x="273977" y="94081"/>
                </a:lnTo>
                <a:lnTo>
                  <a:pt x="273941" y="93421"/>
                </a:lnTo>
                <a:lnTo>
                  <a:pt x="272491" y="85724"/>
                </a:lnTo>
                <a:lnTo>
                  <a:pt x="278067" y="85724"/>
                </a:lnTo>
                <a:lnTo>
                  <a:pt x="276529" y="83515"/>
                </a:lnTo>
                <a:lnTo>
                  <a:pt x="274853" y="82638"/>
                </a:lnTo>
                <a:close/>
              </a:path>
              <a:path w="464184" h="114300">
                <a:moveTo>
                  <a:pt x="272491" y="85724"/>
                </a:moveTo>
                <a:lnTo>
                  <a:pt x="273941" y="93421"/>
                </a:lnTo>
                <a:lnTo>
                  <a:pt x="273977" y="94081"/>
                </a:lnTo>
                <a:lnTo>
                  <a:pt x="274243" y="94030"/>
                </a:lnTo>
                <a:lnTo>
                  <a:pt x="275767" y="93421"/>
                </a:lnTo>
                <a:lnTo>
                  <a:pt x="276453" y="92849"/>
                </a:lnTo>
                <a:lnTo>
                  <a:pt x="277063" y="92011"/>
                </a:lnTo>
                <a:lnTo>
                  <a:pt x="272491" y="85724"/>
                </a:lnTo>
                <a:close/>
              </a:path>
              <a:path w="464184" h="114300">
                <a:moveTo>
                  <a:pt x="327012" y="8801"/>
                </a:moveTo>
                <a:lnTo>
                  <a:pt x="319239" y="8801"/>
                </a:lnTo>
                <a:lnTo>
                  <a:pt x="315480" y="9601"/>
                </a:lnTo>
                <a:lnTo>
                  <a:pt x="293344" y="44500"/>
                </a:lnTo>
                <a:lnTo>
                  <a:pt x="293221" y="61417"/>
                </a:lnTo>
                <a:lnTo>
                  <a:pt x="293827" y="66865"/>
                </a:lnTo>
                <a:lnTo>
                  <a:pt x="315887" y="95097"/>
                </a:lnTo>
                <a:lnTo>
                  <a:pt x="323964" y="95097"/>
                </a:lnTo>
                <a:lnTo>
                  <a:pt x="327698" y="93954"/>
                </a:lnTo>
                <a:lnTo>
                  <a:pt x="334384" y="89496"/>
                </a:lnTo>
                <a:lnTo>
                  <a:pt x="315467" y="89496"/>
                </a:lnTo>
                <a:lnTo>
                  <a:pt x="311670" y="88049"/>
                </a:lnTo>
                <a:lnTo>
                  <a:pt x="305650" y="82257"/>
                </a:lnTo>
                <a:lnTo>
                  <a:pt x="303402" y="78168"/>
                </a:lnTo>
                <a:lnTo>
                  <a:pt x="300431" y="67576"/>
                </a:lnTo>
                <a:lnTo>
                  <a:pt x="299694" y="61417"/>
                </a:lnTo>
                <a:lnTo>
                  <a:pt x="299694" y="60236"/>
                </a:lnTo>
                <a:lnTo>
                  <a:pt x="299237" y="60236"/>
                </a:lnTo>
                <a:lnTo>
                  <a:pt x="299123" y="53835"/>
                </a:lnTo>
                <a:lnTo>
                  <a:pt x="299694" y="53126"/>
                </a:lnTo>
                <a:lnTo>
                  <a:pt x="299694" y="44500"/>
                </a:lnTo>
                <a:lnTo>
                  <a:pt x="319049" y="14516"/>
                </a:lnTo>
                <a:lnTo>
                  <a:pt x="338777" y="14516"/>
                </a:lnTo>
                <a:lnTo>
                  <a:pt x="336194" y="12509"/>
                </a:lnTo>
                <a:lnTo>
                  <a:pt x="330403" y="9537"/>
                </a:lnTo>
                <a:lnTo>
                  <a:pt x="327012" y="8801"/>
                </a:lnTo>
                <a:close/>
              </a:path>
              <a:path w="464184" h="114300">
                <a:moveTo>
                  <a:pt x="335620" y="47663"/>
                </a:moveTo>
                <a:lnTo>
                  <a:pt x="322859" y="47663"/>
                </a:lnTo>
                <a:lnTo>
                  <a:pt x="326072" y="48539"/>
                </a:lnTo>
                <a:lnTo>
                  <a:pt x="331025" y="52044"/>
                </a:lnTo>
                <a:lnTo>
                  <a:pt x="332854" y="54508"/>
                </a:lnTo>
                <a:lnTo>
                  <a:pt x="335216" y="60832"/>
                </a:lnTo>
                <a:lnTo>
                  <a:pt x="335813" y="64427"/>
                </a:lnTo>
                <a:lnTo>
                  <a:pt x="335813" y="72428"/>
                </a:lnTo>
                <a:lnTo>
                  <a:pt x="323087" y="89496"/>
                </a:lnTo>
                <a:lnTo>
                  <a:pt x="334384" y="89496"/>
                </a:lnTo>
                <a:lnTo>
                  <a:pt x="334556" y="89382"/>
                </a:lnTo>
                <a:lnTo>
                  <a:pt x="337299" y="86232"/>
                </a:lnTo>
                <a:lnTo>
                  <a:pt x="341414" y="78231"/>
                </a:lnTo>
                <a:lnTo>
                  <a:pt x="342442" y="73647"/>
                </a:lnTo>
                <a:lnTo>
                  <a:pt x="342442" y="62674"/>
                </a:lnTo>
                <a:lnTo>
                  <a:pt x="341528" y="57861"/>
                </a:lnTo>
                <a:lnTo>
                  <a:pt x="337870" y="50164"/>
                </a:lnTo>
                <a:lnTo>
                  <a:pt x="335620" y="47663"/>
                </a:lnTo>
                <a:close/>
              </a:path>
              <a:path w="464184" h="114300">
                <a:moveTo>
                  <a:pt x="299694" y="53126"/>
                </a:moveTo>
                <a:lnTo>
                  <a:pt x="299123" y="53835"/>
                </a:lnTo>
                <a:lnTo>
                  <a:pt x="299237" y="60236"/>
                </a:lnTo>
                <a:lnTo>
                  <a:pt x="299694" y="59598"/>
                </a:lnTo>
                <a:lnTo>
                  <a:pt x="299694" y="53126"/>
                </a:lnTo>
                <a:close/>
              </a:path>
              <a:path w="464184" h="114300">
                <a:moveTo>
                  <a:pt x="299694" y="59598"/>
                </a:moveTo>
                <a:lnTo>
                  <a:pt x="299237" y="60236"/>
                </a:lnTo>
                <a:lnTo>
                  <a:pt x="299694" y="60236"/>
                </a:lnTo>
                <a:lnTo>
                  <a:pt x="299694" y="59598"/>
                </a:lnTo>
                <a:close/>
              </a:path>
              <a:path w="464184" h="114300">
                <a:moveTo>
                  <a:pt x="324421" y="42405"/>
                </a:moveTo>
                <a:lnTo>
                  <a:pt x="317258" y="42405"/>
                </a:lnTo>
                <a:lnTo>
                  <a:pt x="314794" y="42862"/>
                </a:lnTo>
                <a:lnTo>
                  <a:pt x="299694" y="53126"/>
                </a:lnTo>
                <a:lnTo>
                  <a:pt x="299694" y="59598"/>
                </a:lnTo>
                <a:lnTo>
                  <a:pt x="302513" y="55664"/>
                </a:lnTo>
                <a:lnTo>
                  <a:pt x="305879" y="52425"/>
                </a:lnTo>
                <a:lnTo>
                  <a:pt x="312813" y="48615"/>
                </a:lnTo>
                <a:lnTo>
                  <a:pt x="316001" y="47663"/>
                </a:lnTo>
                <a:lnTo>
                  <a:pt x="335620" y="47663"/>
                </a:lnTo>
                <a:lnTo>
                  <a:pt x="335254" y="47256"/>
                </a:lnTo>
                <a:lnTo>
                  <a:pt x="328472" y="43370"/>
                </a:lnTo>
                <a:lnTo>
                  <a:pt x="324421" y="42405"/>
                </a:lnTo>
                <a:close/>
              </a:path>
              <a:path w="464184" h="114300">
                <a:moveTo>
                  <a:pt x="338777" y="14516"/>
                </a:moveTo>
                <a:lnTo>
                  <a:pt x="325831" y="14516"/>
                </a:lnTo>
                <a:lnTo>
                  <a:pt x="328307" y="15087"/>
                </a:lnTo>
                <a:lnTo>
                  <a:pt x="333032" y="17373"/>
                </a:lnTo>
                <a:lnTo>
                  <a:pt x="335089" y="18973"/>
                </a:lnTo>
                <a:lnTo>
                  <a:pt x="336842" y="21031"/>
                </a:lnTo>
                <a:lnTo>
                  <a:pt x="340842" y="16802"/>
                </a:lnTo>
                <a:lnTo>
                  <a:pt x="338777" y="14516"/>
                </a:lnTo>
                <a:close/>
              </a:path>
              <a:path w="464184" h="114300">
                <a:moveTo>
                  <a:pt x="383247" y="8801"/>
                </a:moveTo>
                <a:lnTo>
                  <a:pt x="373189" y="8801"/>
                </a:lnTo>
                <a:lnTo>
                  <a:pt x="368820" y="10363"/>
                </a:lnTo>
                <a:lnTo>
                  <a:pt x="361429" y="16611"/>
                </a:lnTo>
                <a:lnTo>
                  <a:pt x="358597" y="21335"/>
                </a:lnTo>
                <a:lnTo>
                  <a:pt x="354634" y="33985"/>
                </a:lnTo>
                <a:lnTo>
                  <a:pt x="353644" y="41986"/>
                </a:lnTo>
                <a:lnTo>
                  <a:pt x="353644" y="61417"/>
                </a:lnTo>
                <a:lnTo>
                  <a:pt x="373189" y="95097"/>
                </a:lnTo>
                <a:lnTo>
                  <a:pt x="383247" y="95097"/>
                </a:lnTo>
                <a:lnTo>
                  <a:pt x="387591" y="93522"/>
                </a:lnTo>
                <a:lnTo>
                  <a:pt x="392369" y="89382"/>
                </a:lnTo>
                <a:lnTo>
                  <a:pt x="374637" y="89382"/>
                </a:lnTo>
                <a:lnTo>
                  <a:pt x="371487" y="87998"/>
                </a:lnTo>
                <a:lnTo>
                  <a:pt x="366077" y="82435"/>
                </a:lnTo>
                <a:lnTo>
                  <a:pt x="363981" y="78231"/>
                </a:lnTo>
                <a:lnTo>
                  <a:pt x="361010" y="67030"/>
                </a:lnTo>
                <a:lnTo>
                  <a:pt x="360273" y="60045"/>
                </a:lnTo>
                <a:lnTo>
                  <a:pt x="360273" y="43433"/>
                </a:lnTo>
                <a:lnTo>
                  <a:pt x="374637" y="14401"/>
                </a:lnTo>
                <a:lnTo>
                  <a:pt x="392319" y="14401"/>
                </a:lnTo>
                <a:lnTo>
                  <a:pt x="387591" y="10363"/>
                </a:lnTo>
                <a:lnTo>
                  <a:pt x="383247" y="8801"/>
                </a:lnTo>
                <a:close/>
              </a:path>
              <a:path w="464184" h="114300">
                <a:moveTo>
                  <a:pt x="392319" y="14401"/>
                </a:moveTo>
                <a:lnTo>
                  <a:pt x="381800" y="14401"/>
                </a:lnTo>
                <a:lnTo>
                  <a:pt x="384936" y="15773"/>
                </a:lnTo>
                <a:lnTo>
                  <a:pt x="390347" y="21259"/>
                </a:lnTo>
                <a:lnTo>
                  <a:pt x="392429" y="25412"/>
                </a:lnTo>
                <a:lnTo>
                  <a:pt x="395325" y="36537"/>
                </a:lnTo>
                <a:lnTo>
                  <a:pt x="396049" y="43433"/>
                </a:lnTo>
                <a:lnTo>
                  <a:pt x="396049" y="60045"/>
                </a:lnTo>
                <a:lnTo>
                  <a:pt x="381800" y="89382"/>
                </a:lnTo>
                <a:lnTo>
                  <a:pt x="392369" y="89382"/>
                </a:lnTo>
                <a:lnTo>
                  <a:pt x="394906" y="87198"/>
                </a:lnTo>
                <a:lnTo>
                  <a:pt x="397725" y="82397"/>
                </a:lnTo>
                <a:lnTo>
                  <a:pt x="401688" y="69519"/>
                </a:lnTo>
                <a:lnTo>
                  <a:pt x="402678" y="61417"/>
                </a:lnTo>
                <a:lnTo>
                  <a:pt x="402678" y="41986"/>
                </a:lnTo>
                <a:lnTo>
                  <a:pt x="401688" y="33985"/>
                </a:lnTo>
                <a:lnTo>
                  <a:pt x="397725" y="21335"/>
                </a:lnTo>
                <a:lnTo>
                  <a:pt x="394906" y="16611"/>
                </a:lnTo>
                <a:lnTo>
                  <a:pt x="392319" y="14401"/>
                </a:lnTo>
                <a:close/>
              </a:path>
              <a:path w="464184" h="114300">
                <a:moveTo>
                  <a:pt x="444398" y="8801"/>
                </a:moveTo>
                <a:lnTo>
                  <a:pt x="434339" y="8801"/>
                </a:lnTo>
                <a:lnTo>
                  <a:pt x="429971" y="10363"/>
                </a:lnTo>
                <a:lnTo>
                  <a:pt x="422579" y="16611"/>
                </a:lnTo>
                <a:lnTo>
                  <a:pt x="419747" y="21335"/>
                </a:lnTo>
                <a:lnTo>
                  <a:pt x="415772" y="33985"/>
                </a:lnTo>
                <a:lnTo>
                  <a:pt x="414794" y="41986"/>
                </a:lnTo>
                <a:lnTo>
                  <a:pt x="414794" y="61417"/>
                </a:lnTo>
                <a:lnTo>
                  <a:pt x="434339" y="95097"/>
                </a:lnTo>
                <a:lnTo>
                  <a:pt x="444398" y="95097"/>
                </a:lnTo>
                <a:lnTo>
                  <a:pt x="448741" y="93522"/>
                </a:lnTo>
                <a:lnTo>
                  <a:pt x="453520" y="89382"/>
                </a:lnTo>
                <a:lnTo>
                  <a:pt x="435775" y="89382"/>
                </a:lnTo>
                <a:lnTo>
                  <a:pt x="432638" y="87998"/>
                </a:lnTo>
                <a:lnTo>
                  <a:pt x="427227" y="82435"/>
                </a:lnTo>
                <a:lnTo>
                  <a:pt x="425132" y="78231"/>
                </a:lnTo>
                <a:lnTo>
                  <a:pt x="422160" y="67030"/>
                </a:lnTo>
                <a:lnTo>
                  <a:pt x="421424" y="60045"/>
                </a:lnTo>
                <a:lnTo>
                  <a:pt x="421424" y="43433"/>
                </a:lnTo>
                <a:lnTo>
                  <a:pt x="435775" y="14401"/>
                </a:lnTo>
                <a:lnTo>
                  <a:pt x="453469" y="14401"/>
                </a:lnTo>
                <a:lnTo>
                  <a:pt x="448741" y="10363"/>
                </a:lnTo>
                <a:lnTo>
                  <a:pt x="444398" y="8801"/>
                </a:lnTo>
                <a:close/>
              </a:path>
              <a:path w="464184" h="114300">
                <a:moveTo>
                  <a:pt x="453469" y="14401"/>
                </a:moveTo>
                <a:lnTo>
                  <a:pt x="442950" y="14401"/>
                </a:lnTo>
                <a:lnTo>
                  <a:pt x="446087" y="15773"/>
                </a:lnTo>
                <a:lnTo>
                  <a:pt x="451497" y="21259"/>
                </a:lnTo>
                <a:lnTo>
                  <a:pt x="453580" y="25412"/>
                </a:lnTo>
                <a:lnTo>
                  <a:pt x="456476" y="36537"/>
                </a:lnTo>
                <a:lnTo>
                  <a:pt x="457199" y="43433"/>
                </a:lnTo>
                <a:lnTo>
                  <a:pt x="457199" y="60045"/>
                </a:lnTo>
                <a:lnTo>
                  <a:pt x="442950" y="89382"/>
                </a:lnTo>
                <a:lnTo>
                  <a:pt x="453520" y="89382"/>
                </a:lnTo>
                <a:lnTo>
                  <a:pt x="456056" y="87198"/>
                </a:lnTo>
                <a:lnTo>
                  <a:pt x="458863" y="82397"/>
                </a:lnTo>
                <a:lnTo>
                  <a:pt x="462838" y="69519"/>
                </a:lnTo>
                <a:lnTo>
                  <a:pt x="463829" y="61417"/>
                </a:lnTo>
                <a:lnTo>
                  <a:pt x="463829" y="41986"/>
                </a:lnTo>
                <a:lnTo>
                  <a:pt x="462838" y="33985"/>
                </a:lnTo>
                <a:lnTo>
                  <a:pt x="458863" y="21335"/>
                </a:lnTo>
                <a:lnTo>
                  <a:pt x="456056" y="16611"/>
                </a:lnTo>
                <a:lnTo>
                  <a:pt x="453469" y="144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384915" y="4331449"/>
            <a:ext cx="464184" cy="114300"/>
          </a:xfrm>
          <a:custGeom>
            <a:avLst/>
            <a:gdLst/>
            <a:ahLst/>
            <a:cxnLst/>
            <a:rect l="l" t="t" r="r" b="b"/>
            <a:pathLst>
              <a:path w="464184" h="114300">
                <a:moveTo>
                  <a:pt x="36118" y="10286"/>
                </a:moveTo>
                <a:lnTo>
                  <a:pt x="29032" y="10286"/>
                </a:lnTo>
                <a:lnTo>
                  <a:pt x="0" y="93611"/>
                </a:lnTo>
                <a:lnTo>
                  <a:pt x="6857" y="93611"/>
                </a:lnTo>
                <a:lnTo>
                  <a:pt x="16307" y="65722"/>
                </a:lnTo>
                <a:lnTo>
                  <a:pt x="13601" y="65722"/>
                </a:lnTo>
                <a:lnTo>
                  <a:pt x="13601" y="60121"/>
                </a:lnTo>
                <a:lnTo>
                  <a:pt x="18205" y="60121"/>
                </a:lnTo>
                <a:lnTo>
                  <a:pt x="23317" y="45034"/>
                </a:lnTo>
                <a:lnTo>
                  <a:pt x="29438" y="26288"/>
                </a:lnTo>
                <a:lnTo>
                  <a:pt x="30899" y="21450"/>
                </a:lnTo>
                <a:lnTo>
                  <a:pt x="32346" y="16344"/>
                </a:lnTo>
                <a:lnTo>
                  <a:pt x="38246" y="16344"/>
                </a:lnTo>
                <a:lnTo>
                  <a:pt x="36118" y="10286"/>
                </a:lnTo>
                <a:close/>
              </a:path>
              <a:path w="464184" h="114300">
                <a:moveTo>
                  <a:pt x="38246" y="16344"/>
                </a:moveTo>
                <a:lnTo>
                  <a:pt x="32804" y="16344"/>
                </a:lnTo>
                <a:lnTo>
                  <a:pt x="34251" y="21450"/>
                </a:lnTo>
                <a:lnTo>
                  <a:pt x="35725" y="26288"/>
                </a:lnTo>
                <a:lnTo>
                  <a:pt x="41833" y="45034"/>
                </a:lnTo>
                <a:lnTo>
                  <a:pt x="58064" y="93611"/>
                </a:lnTo>
                <a:lnTo>
                  <a:pt x="65379" y="93611"/>
                </a:lnTo>
                <a:lnTo>
                  <a:pt x="55585" y="65722"/>
                </a:lnTo>
                <a:lnTo>
                  <a:pt x="51320" y="65722"/>
                </a:lnTo>
                <a:lnTo>
                  <a:pt x="51320" y="60121"/>
                </a:lnTo>
                <a:lnTo>
                  <a:pt x="53619" y="60121"/>
                </a:lnTo>
                <a:lnTo>
                  <a:pt x="38246" y="16344"/>
                </a:lnTo>
                <a:close/>
              </a:path>
              <a:path w="464184" h="114300">
                <a:moveTo>
                  <a:pt x="18205" y="60121"/>
                </a:moveTo>
                <a:lnTo>
                  <a:pt x="13601" y="60121"/>
                </a:lnTo>
                <a:lnTo>
                  <a:pt x="13601" y="65722"/>
                </a:lnTo>
                <a:lnTo>
                  <a:pt x="16307" y="65722"/>
                </a:lnTo>
                <a:lnTo>
                  <a:pt x="18205" y="60121"/>
                </a:lnTo>
                <a:close/>
              </a:path>
              <a:path w="464184" h="114300">
                <a:moveTo>
                  <a:pt x="46874" y="60121"/>
                </a:moveTo>
                <a:lnTo>
                  <a:pt x="18205" y="60121"/>
                </a:lnTo>
                <a:lnTo>
                  <a:pt x="16307" y="65722"/>
                </a:lnTo>
                <a:lnTo>
                  <a:pt x="48746" y="65722"/>
                </a:lnTo>
                <a:lnTo>
                  <a:pt x="46874" y="60121"/>
                </a:lnTo>
                <a:close/>
              </a:path>
              <a:path w="464184" h="114300">
                <a:moveTo>
                  <a:pt x="53619" y="60121"/>
                </a:moveTo>
                <a:lnTo>
                  <a:pt x="51320" y="60121"/>
                </a:lnTo>
                <a:lnTo>
                  <a:pt x="51320" y="65722"/>
                </a:lnTo>
                <a:lnTo>
                  <a:pt x="55585" y="65722"/>
                </a:lnTo>
                <a:lnTo>
                  <a:pt x="53619" y="60121"/>
                </a:lnTo>
                <a:close/>
              </a:path>
              <a:path w="464184" h="114300">
                <a:moveTo>
                  <a:pt x="97383" y="68008"/>
                </a:moveTo>
                <a:lnTo>
                  <a:pt x="91325" y="68008"/>
                </a:lnTo>
                <a:lnTo>
                  <a:pt x="91325" y="99212"/>
                </a:lnTo>
                <a:lnTo>
                  <a:pt x="158076" y="99212"/>
                </a:lnTo>
                <a:lnTo>
                  <a:pt x="158076" y="95897"/>
                </a:lnTo>
                <a:lnTo>
                  <a:pt x="97383" y="95897"/>
                </a:lnTo>
                <a:lnTo>
                  <a:pt x="97383" y="68008"/>
                </a:lnTo>
                <a:close/>
              </a:path>
              <a:path w="464184" h="114300">
                <a:moveTo>
                  <a:pt x="158076" y="93954"/>
                </a:moveTo>
                <a:lnTo>
                  <a:pt x="97383" y="93954"/>
                </a:lnTo>
                <a:lnTo>
                  <a:pt x="97383" y="95897"/>
                </a:lnTo>
                <a:lnTo>
                  <a:pt x="158076" y="95897"/>
                </a:lnTo>
                <a:lnTo>
                  <a:pt x="158076" y="93954"/>
                </a:lnTo>
                <a:close/>
              </a:path>
              <a:path w="464184" h="114300">
                <a:moveTo>
                  <a:pt x="155562" y="0"/>
                </a:moveTo>
                <a:lnTo>
                  <a:pt x="149390" y="0"/>
                </a:lnTo>
                <a:lnTo>
                  <a:pt x="149390" y="74409"/>
                </a:lnTo>
                <a:lnTo>
                  <a:pt x="155562" y="74409"/>
                </a:lnTo>
                <a:lnTo>
                  <a:pt x="155562" y="46062"/>
                </a:lnTo>
                <a:lnTo>
                  <a:pt x="151561" y="46062"/>
                </a:lnTo>
                <a:lnTo>
                  <a:pt x="151561" y="40690"/>
                </a:lnTo>
                <a:lnTo>
                  <a:pt x="155562" y="40690"/>
                </a:lnTo>
                <a:lnTo>
                  <a:pt x="155562" y="24231"/>
                </a:lnTo>
                <a:lnTo>
                  <a:pt x="151561" y="24231"/>
                </a:lnTo>
                <a:lnTo>
                  <a:pt x="151561" y="18973"/>
                </a:lnTo>
                <a:lnTo>
                  <a:pt x="155562" y="18973"/>
                </a:lnTo>
                <a:lnTo>
                  <a:pt x="155562" y="0"/>
                </a:lnTo>
                <a:close/>
              </a:path>
              <a:path w="464184" h="114300">
                <a:moveTo>
                  <a:pt x="123101" y="9143"/>
                </a:moveTo>
                <a:lnTo>
                  <a:pt x="77723" y="9143"/>
                </a:lnTo>
                <a:lnTo>
                  <a:pt x="77723" y="55549"/>
                </a:lnTo>
                <a:lnTo>
                  <a:pt x="123101" y="55549"/>
                </a:lnTo>
                <a:lnTo>
                  <a:pt x="123101" y="50406"/>
                </a:lnTo>
                <a:lnTo>
                  <a:pt x="83553" y="50406"/>
                </a:lnTo>
                <a:lnTo>
                  <a:pt x="83553" y="14173"/>
                </a:lnTo>
                <a:lnTo>
                  <a:pt x="123101" y="14173"/>
                </a:lnTo>
                <a:lnTo>
                  <a:pt x="123101" y="9143"/>
                </a:lnTo>
                <a:close/>
              </a:path>
              <a:path w="464184" h="114300">
                <a:moveTo>
                  <a:pt x="123101" y="14173"/>
                </a:moveTo>
                <a:lnTo>
                  <a:pt x="117157" y="14173"/>
                </a:lnTo>
                <a:lnTo>
                  <a:pt x="117157" y="50406"/>
                </a:lnTo>
                <a:lnTo>
                  <a:pt x="123101" y="50406"/>
                </a:lnTo>
                <a:lnTo>
                  <a:pt x="123101" y="46062"/>
                </a:lnTo>
                <a:lnTo>
                  <a:pt x="121386" y="46062"/>
                </a:lnTo>
                <a:lnTo>
                  <a:pt x="121386" y="40690"/>
                </a:lnTo>
                <a:lnTo>
                  <a:pt x="123101" y="40690"/>
                </a:lnTo>
                <a:lnTo>
                  <a:pt x="123101" y="24231"/>
                </a:lnTo>
                <a:lnTo>
                  <a:pt x="121386" y="24231"/>
                </a:lnTo>
                <a:lnTo>
                  <a:pt x="121386" y="18973"/>
                </a:lnTo>
                <a:lnTo>
                  <a:pt x="123101" y="18973"/>
                </a:lnTo>
                <a:lnTo>
                  <a:pt x="123101" y="14173"/>
                </a:lnTo>
                <a:close/>
              </a:path>
              <a:path w="464184" h="114300">
                <a:moveTo>
                  <a:pt x="123101" y="40690"/>
                </a:moveTo>
                <a:lnTo>
                  <a:pt x="121386" y="40690"/>
                </a:lnTo>
                <a:lnTo>
                  <a:pt x="121386" y="46062"/>
                </a:lnTo>
                <a:lnTo>
                  <a:pt x="123101" y="46062"/>
                </a:lnTo>
                <a:lnTo>
                  <a:pt x="123101" y="40690"/>
                </a:lnTo>
                <a:close/>
              </a:path>
              <a:path w="464184" h="114300">
                <a:moveTo>
                  <a:pt x="149390" y="40690"/>
                </a:moveTo>
                <a:lnTo>
                  <a:pt x="123101" y="40690"/>
                </a:lnTo>
                <a:lnTo>
                  <a:pt x="123101" y="46062"/>
                </a:lnTo>
                <a:lnTo>
                  <a:pt x="149390" y="46062"/>
                </a:lnTo>
                <a:lnTo>
                  <a:pt x="149390" y="40690"/>
                </a:lnTo>
                <a:close/>
              </a:path>
              <a:path w="464184" h="114300">
                <a:moveTo>
                  <a:pt x="155562" y="40690"/>
                </a:moveTo>
                <a:lnTo>
                  <a:pt x="151561" y="40690"/>
                </a:lnTo>
                <a:lnTo>
                  <a:pt x="151561" y="46062"/>
                </a:lnTo>
                <a:lnTo>
                  <a:pt x="155562" y="46062"/>
                </a:lnTo>
                <a:lnTo>
                  <a:pt x="155562" y="40690"/>
                </a:lnTo>
                <a:close/>
              </a:path>
              <a:path w="464184" h="114300">
                <a:moveTo>
                  <a:pt x="123101" y="18973"/>
                </a:moveTo>
                <a:lnTo>
                  <a:pt x="121386" y="18973"/>
                </a:lnTo>
                <a:lnTo>
                  <a:pt x="121386" y="24231"/>
                </a:lnTo>
                <a:lnTo>
                  <a:pt x="123101" y="24231"/>
                </a:lnTo>
                <a:lnTo>
                  <a:pt x="123101" y="18973"/>
                </a:lnTo>
                <a:close/>
              </a:path>
              <a:path w="464184" h="114300">
                <a:moveTo>
                  <a:pt x="149390" y="18973"/>
                </a:moveTo>
                <a:lnTo>
                  <a:pt x="123101" y="18973"/>
                </a:lnTo>
                <a:lnTo>
                  <a:pt x="123101" y="24231"/>
                </a:lnTo>
                <a:lnTo>
                  <a:pt x="149390" y="24231"/>
                </a:lnTo>
                <a:lnTo>
                  <a:pt x="149390" y="18973"/>
                </a:lnTo>
                <a:close/>
              </a:path>
              <a:path w="464184" h="114300">
                <a:moveTo>
                  <a:pt x="155562" y="18973"/>
                </a:moveTo>
                <a:lnTo>
                  <a:pt x="151561" y="18973"/>
                </a:lnTo>
                <a:lnTo>
                  <a:pt x="151561" y="24231"/>
                </a:lnTo>
                <a:lnTo>
                  <a:pt x="155562" y="24231"/>
                </a:lnTo>
                <a:lnTo>
                  <a:pt x="155562" y="18973"/>
                </a:lnTo>
                <a:close/>
              </a:path>
              <a:path w="464184" h="114300">
                <a:moveTo>
                  <a:pt x="250202" y="87782"/>
                </a:moveTo>
                <a:lnTo>
                  <a:pt x="207225" y="87782"/>
                </a:lnTo>
                <a:lnTo>
                  <a:pt x="207225" y="93611"/>
                </a:lnTo>
                <a:lnTo>
                  <a:pt x="250202" y="93611"/>
                </a:lnTo>
                <a:lnTo>
                  <a:pt x="250202" y="87782"/>
                </a:lnTo>
                <a:close/>
              </a:path>
              <a:path w="464184" h="114300">
                <a:moveTo>
                  <a:pt x="232829" y="10286"/>
                </a:moveTo>
                <a:lnTo>
                  <a:pt x="227456" y="10286"/>
                </a:lnTo>
                <a:lnTo>
                  <a:pt x="225475" y="11429"/>
                </a:lnTo>
                <a:lnTo>
                  <a:pt x="223164" y="12445"/>
                </a:lnTo>
                <a:lnTo>
                  <a:pt x="217906" y="14198"/>
                </a:lnTo>
                <a:lnTo>
                  <a:pt x="214883" y="14935"/>
                </a:lnTo>
                <a:lnTo>
                  <a:pt x="211454" y="15544"/>
                </a:lnTo>
                <a:lnTo>
                  <a:pt x="211454" y="20116"/>
                </a:lnTo>
                <a:lnTo>
                  <a:pt x="226199" y="20116"/>
                </a:lnTo>
                <a:lnTo>
                  <a:pt x="226199" y="87782"/>
                </a:lnTo>
                <a:lnTo>
                  <a:pt x="232829" y="87782"/>
                </a:lnTo>
                <a:lnTo>
                  <a:pt x="232829" y="10286"/>
                </a:lnTo>
                <a:close/>
              </a:path>
              <a:path w="464184" h="114300">
                <a:moveTo>
                  <a:pt x="278067" y="85724"/>
                </a:moveTo>
                <a:lnTo>
                  <a:pt x="272491" y="85724"/>
                </a:lnTo>
                <a:lnTo>
                  <a:pt x="277063" y="92011"/>
                </a:lnTo>
                <a:lnTo>
                  <a:pt x="276453" y="92849"/>
                </a:lnTo>
                <a:lnTo>
                  <a:pt x="275767" y="93421"/>
                </a:lnTo>
                <a:lnTo>
                  <a:pt x="274243" y="94030"/>
                </a:lnTo>
                <a:lnTo>
                  <a:pt x="273977" y="94081"/>
                </a:lnTo>
                <a:lnTo>
                  <a:pt x="273977" y="97193"/>
                </a:lnTo>
                <a:lnTo>
                  <a:pt x="273062" y="100317"/>
                </a:lnTo>
                <a:lnTo>
                  <a:pt x="269405" y="105651"/>
                </a:lnTo>
                <a:lnTo>
                  <a:pt x="266966" y="107784"/>
                </a:lnTo>
                <a:lnTo>
                  <a:pt x="263918" y="109385"/>
                </a:lnTo>
                <a:lnTo>
                  <a:pt x="265861" y="113728"/>
                </a:lnTo>
                <a:lnTo>
                  <a:pt x="279577" y="89382"/>
                </a:lnTo>
                <a:lnTo>
                  <a:pt x="278968" y="87020"/>
                </a:lnTo>
                <a:lnTo>
                  <a:pt x="278067" y="85724"/>
                </a:lnTo>
                <a:close/>
              </a:path>
              <a:path w="464184" h="114300">
                <a:moveTo>
                  <a:pt x="274853" y="82638"/>
                </a:moveTo>
                <a:lnTo>
                  <a:pt x="271119" y="82638"/>
                </a:lnTo>
                <a:lnTo>
                  <a:pt x="269722" y="83134"/>
                </a:lnTo>
                <a:lnTo>
                  <a:pt x="267360" y="85115"/>
                </a:lnTo>
                <a:lnTo>
                  <a:pt x="266776" y="86525"/>
                </a:lnTo>
                <a:lnTo>
                  <a:pt x="266776" y="90182"/>
                </a:lnTo>
                <a:lnTo>
                  <a:pt x="267347" y="91617"/>
                </a:lnTo>
                <a:lnTo>
                  <a:pt x="269633" y="93675"/>
                </a:lnTo>
                <a:lnTo>
                  <a:pt x="271005" y="94183"/>
                </a:lnTo>
                <a:lnTo>
                  <a:pt x="273443" y="94183"/>
                </a:lnTo>
                <a:lnTo>
                  <a:pt x="273977" y="94081"/>
                </a:lnTo>
                <a:lnTo>
                  <a:pt x="273941" y="93421"/>
                </a:lnTo>
                <a:lnTo>
                  <a:pt x="272491" y="85724"/>
                </a:lnTo>
                <a:lnTo>
                  <a:pt x="278067" y="85724"/>
                </a:lnTo>
                <a:lnTo>
                  <a:pt x="276529" y="83515"/>
                </a:lnTo>
                <a:lnTo>
                  <a:pt x="274853" y="82638"/>
                </a:lnTo>
                <a:close/>
              </a:path>
              <a:path w="464184" h="114300">
                <a:moveTo>
                  <a:pt x="272491" y="85724"/>
                </a:moveTo>
                <a:lnTo>
                  <a:pt x="273941" y="93421"/>
                </a:lnTo>
                <a:lnTo>
                  <a:pt x="273977" y="94081"/>
                </a:lnTo>
                <a:lnTo>
                  <a:pt x="274243" y="94030"/>
                </a:lnTo>
                <a:lnTo>
                  <a:pt x="275767" y="93421"/>
                </a:lnTo>
                <a:lnTo>
                  <a:pt x="276453" y="92849"/>
                </a:lnTo>
                <a:lnTo>
                  <a:pt x="277063" y="92011"/>
                </a:lnTo>
                <a:lnTo>
                  <a:pt x="272491" y="85724"/>
                </a:lnTo>
                <a:close/>
              </a:path>
              <a:path w="464184" h="114300">
                <a:moveTo>
                  <a:pt x="327012" y="8801"/>
                </a:moveTo>
                <a:lnTo>
                  <a:pt x="319239" y="8801"/>
                </a:lnTo>
                <a:lnTo>
                  <a:pt x="315480" y="9601"/>
                </a:lnTo>
                <a:lnTo>
                  <a:pt x="293344" y="44500"/>
                </a:lnTo>
                <a:lnTo>
                  <a:pt x="293221" y="61417"/>
                </a:lnTo>
                <a:lnTo>
                  <a:pt x="293827" y="66865"/>
                </a:lnTo>
                <a:lnTo>
                  <a:pt x="315887" y="95097"/>
                </a:lnTo>
                <a:lnTo>
                  <a:pt x="323964" y="95097"/>
                </a:lnTo>
                <a:lnTo>
                  <a:pt x="327698" y="93954"/>
                </a:lnTo>
                <a:lnTo>
                  <a:pt x="334384" y="89496"/>
                </a:lnTo>
                <a:lnTo>
                  <a:pt x="315467" y="89496"/>
                </a:lnTo>
                <a:lnTo>
                  <a:pt x="311670" y="88049"/>
                </a:lnTo>
                <a:lnTo>
                  <a:pt x="305650" y="82257"/>
                </a:lnTo>
                <a:lnTo>
                  <a:pt x="303402" y="78168"/>
                </a:lnTo>
                <a:lnTo>
                  <a:pt x="300431" y="67576"/>
                </a:lnTo>
                <a:lnTo>
                  <a:pt x="299694" y="61417"/>
                </a:lnTo>
                <a:lnTo>
                  <a:pt x="299694" y="60236"/>
                </a:lnTo>
                <a:lnTo>
                  <a:pt x="299237" y="60236"/>
                </a:lnTo>
                <a:lnTo>
                  <a:pt x="299123" y="53835"/>
                </a:lnTo>
                <a:lnTo>
                  <a:pt x="299694" y="53126"/>
                </a:lnTo>
                <a:lnTo>
                  <a:pt x="299694" y="44500"/>
                </a:lnTo>
                <a:lnTo>
                  <a:pt x="319049" y="14516"/>
                </a:lnTo>
                <a:lnTo>
                  <a:pt x="338777" y="14516"/>
                </a:lnTo>
                <a:lnTo>
                  <a:pt x="336194" y="12522"/>
                </a:lnTo>
                <a:lnTo>
                  <a:pt x="330403" y="9537"/>
                </a:lnTo>
                <a:lnTo>
                  <a:pt x="327012" y="8801"/>
                </a:lnTo>
                <a:close/>
              </a:path>
              <a:path w="464184" h="114300">
                <a:moveTo>
                  <a:pt x="335610" y="47663"/>
                </a:moveTo>
                <a:lnTo>
                  <a:pt x="322859" y="47663"/>
                </a:lnTo>
                <a:lnTo>
                  <a:pt x="326072" y="48539"/>
                </a:lnTo>
                <a:lnTo>
                  <a:pt x="331025" y="52044"/>
                </a:lnTo>
                <a:lnTo>
                  <a:pt x="332854" y="54508"/>
                </a:lnTo>
                <a:lnTo>
                  <a:pt x="335216" y="60832"/>
                </a:lnTo>
                <a:lnTo>
                  <a:pt x="335813" y="64427"/>
                </a:lnTo>
                <a:lnTo>
                  <a:pt x="335813" y="72428"/>
                </a:lnTo>
                <a:lnTo>
                  <a:pt x="323087" y="89496"/>
                </a:lnTo>
                <a:lnTo>
                  <a:pt x="334384" y="89496"/>
                </a:lnTo>
                <a:lnTo>
                  <a:pt x="334556" y="89382"/>
                </a:lnTo>
                <a:lnTo>
                  <a:pt x="337299" y="86232"/>
                </a:lnTo>
                <a:lnTo>
                  <a:pt x="341414" y="78231"/>
                </a:lnTo>
                <a:lnTo>
                  <a:pt x="342442" y="73647"/>
                </a:lnTo>
                <a:lnTo>
                  <a:pt x="342442" y="62674"/>
                </a:lnTo>
                <a:lnTo>
                  <a:pt x="341528" y="57861"/>
                </a:lnTo>
                <a:lnTo>
                  <a:pt x="337870" y="50164"/>
                </a:lnTo>
                <a:lnTo>
                  <a:pt x="335610" y="47663"/>
                </a:lnTo>
                <a:close/>
              </a:path>
              <a:path w="464184" h="114300">
                <a:moveTo>
                  <a:pt x="299694" y="53126"/>
                </a:moveTo>
                <a:lnTo>
                  <a:pt x="299123" y="53835"/>
                </a:lnTo>
                <a:lnTo>
                  <a:pt x="299237" y="60236"/>
                </a:lnTo>
                <a:lnTo>
                  <a:pt x="299694" y="59598"/>
                </a:lnTo>
                <a:lnTo>
                  <a:pt x="299694" y="53126"/>
                </a:lnTo>
                <a:close/>
              </a:path>
              <a:path w="464184" h="114300">
                <a:moveTo>
                  <a:pt x="299694" y="59598"/>
                </a:moveTo>
                <a:lnTo>
                  <a:pt x="299237" y="60236"/>
                </a:lnTo>
                <a:lnTo>
                  <a:pt x="299694" y="60236"/>
                </a:lnTo>
                <a:lnTo>
                  <a:pt x="299694" y="59598"/>
                </a:lnTo>
                <a:close/>
              </a:path>
              <a:path w="464184" h="114300">
                <a:moveTo>
                  <a:pt x="324421" y="42405"/>
                </a:moveTo>
                <a:lnTo>
                  <a:pt x="317258" y="42405"/>
                </a:lnTo>
                <a:lnTo>
                  <a:pt x="314794" y="42862"/>
                </a:lnTo>
                <a:lnTo>
                  <a:pt x="299694" y="53126"/>
                </a:lnTo>
                <a:lnTo>
                  <a:pt x="299694" y="59598"/>
                </a:lnTo>
                <a:lnTo>
                  <a:pt x="302513" y="55664"/>
                </a:lnTo>
                <a:lnTo>
                  <a:pt x="305879" y="52425"/>
                </a:lnTo>
                <a:lnTo>
                  <a:pt x="312813" y="48615"/>
                </a:lnTo>
                <a:lnTo>
                  <a:pt x="316001" y="47663"/>
                </a:lnTo>
                <a:lnTo>
                  <a:pt x="335610" y="47663"/>
                </a:lnTo>
                <a:lnTo>
                  <a:pt x="335254" y="47269"/>
                </a:lnTo>
                <a:lnTo>
                  <a:pt x="328472" y="43370"/>
                </a:lnTo>
                <a:lnTo>
                  <a:pt x="324421" y="42405"/>
                </a:lnTo>
                <a:close/>
              </a:path>
              <a:path w="464184" h="114300">
                <a:moveTo>
                  <a:pt x="338777" y="14516"/>
                </a:moveTo>
                <a:lnTo>
                  <a:pt x="325831" y="14516"/>
                </a:lnTo>
                <a:lnTo>
                  <a:pt x="328307" y="15087"/>
                </a:lnTo>
                <a:lnTo>
                  <a:pt x="333032" y="17373"/>
                </a:lnTo>
                <a:lnTo>
                  <a:pt x="335089" y="18973"/>
                </a:lnTo>
                <a:lnTo>
                  <a:pt x="336842" y="21031"/>
                </a:lnTo>
                <a:lnTo>
                  <a:pt x="340842" y="16802"/>
                </a:lnTo>
                <a:lnTo>
                  <a:pt x="338777" y="14516"/>
                </a:lnTo>
                <a:close/>
              </a:path>
              <a:path w="464184" h="114300">
                <a:moveTo>
                  <a:pt x="383247" y="8801"/>
                </a:moveTo>
                <a:lnTo>
                  <a:pt x="373189" y="8801"/>
                </a:lnTo>
                <a:lnTo>
                  <a:pt x="368820" y="10363"/>
                </a:lnTo>
                <a:lnTo>
                  <a:pt x="361429" y="16611"/>
                </a:lnTo>
                <a:lnTo>
                  <a:pt x="358597" y="21335"/>
                </a:lnTo>
                <a:lnTo>
                  <a:pt x="354634" y="33985"/>
                </a:lnTo>
                <a:lnTo>
                  <a:pt x="353644" y="41986"/>
                </a:lnTo>
                <a:lnTo>
                  <a:pt x="353644" y="61417"/>
                </a:lnTo>
                <a:lnTo>
                  <a:pt x="373189" y="95097"/>
                </a:lnTo>
                <a:lnTo>
                  <a:pt x="383247" y="95097"/>
                </a:lnTo>
                <a:lnTo>
                  <a:pt x="387591" y="93522"/>
                </a:lnTo>
                <a:lnTo>
                  <a:pt x="392379" y="89382"/>
                </a:lnTo>
                <a:lnTo>
                  <a:pt x="374637" y="89382"/>
                </a:lnTo>
                <a:lnTo>
                  <a:pt x="371487" y="87998"/>
                </a:lnTo>
                <a:lnTo>
                  <a:pt x="366077" y="82435"/>
                </a:lnTo>
                <a:lnTo>
                  <a:pt x="363981" y="78231"/>
                </a:lnTo>
                <a:lnTo>
                  <a:pt x="361010" y="67043"/>
                </a:lnTo>
                <a:lnTo>
                  <a:pt x="360273" y="60045"/>
                </a:lnTo>
                <a:lnTo>
                  <a:pt x="360273" y="43433"/>
                </a:lnTo>
                <a:lnTo>
                  <a:pt x="374637" y="14401"/>
                </a:lnTo>
                <a:lnTo>
                  <a:pt x="392319" y="14401"/>
                </a:lnTo>
                <a:lnTo>
                  <a:pt x="387591" y="10363"/>
                </a:lnTo>
                <a:lnTo>
                  <a:pt x="383247" y="8801"/>
                </a:lnTo>
                <a:close/>
              </a:path>
              <a:path w="464184" h="114300">
                <a:moveTo>
                  <a:pt x="392319" y="14401"/>
                </a:moveTo>
                <a:lnTo>
                  <a:pt x="381800" y="14401"/>
                </a:lnTo>
                <a:lnTo>
                  <a:pt x="384936" y="15773"/>
                </a:lnTo>
                <a:lnTo>
                  <a:pt x="390347" y="21259"/>
                </a:lnTo>
                <a:lnTo>
                  <a:pt x="392429" y="25412"/>
                </a:lnTo>
                <a:lnTo>
                  <a:pt x="395325" y="36537"/>
                </a:lnTo>
                <a:lnTo>
                  <a:pt x="396049" y="43433"/>
                </a:lnTo>
                <a:lnTo>
                  <a:pt x="396049" y="60045"/>
                </a:lnTo>
                <a:lnTo>
                  <a:pt x="381800" y="89382"/>
                </a:lnTo>
                <a:lnTo>
                  <a:pt x="392379" y="89382"/>
                </a:lnTo>
                <a:lnTo>
                  <a:pt x="394906" y="87198"/>
                </a:lnTo>
                <a:lnTo>
                  <a:pt x="397725" y="82397"/>
                </a:lnTo>
                <a:lnTo>
                  <a:pt x="401688" y="69519"/>
                </a:lnTo>
                <a:lnTo>
                  <a:pt x="402678" y="61417"/>
                </a:lnTo>
                <a:lnTo>
                  <a:pt x="402678" y="41986"/>
                </a:lnTo>
                <a:lnTo>
                  <a:pt x="401688" y="33985"/>
                </a:lnTo>
                <a:lnTo>
                  <a:pt x="397725" y="21335"/>
                </a:lnTo>
                <a:lnTo>
                  <a:pt x="394906" y="16611"/>
                </a:lnTo>
                <a:lnTo>
                  <a:pt x="392319" y="14401"/>
                </a:lnTo>
                <a:close/>
              </a:path>
              <a:path w="464184" h="114300">
                <a:moveTo>
                  <a:pt x="444398" y="8801"/>
                </a:moveTo>
                <a:lnTo>
                  <a:pt x="434339" y="8801"/>
                </a:lnTo>
                <a:lnTo>
                  <a:pt x="429971" y="10363"/>
                </a:lnTo>
                <a:lnTo>
                  <a:pt x="422579" y="16611"/>
                </a:lnTo>
                <a:lnTo>
                  <a:pt x="419747" y="21335"/>
                </a:lnTo>
                <a:lnTo>
                  <a:pt x="415772" y="33985"/>
                </a:lnTo>
                <a:lnTo>
                  <a:pt x="414794" y="41986"/>
                </a:lnTo>
                <a:lnTo>
                  <a:pt x="414794" y="61417"/>
                </a:lnTo>
                <a:lnTo>
                  <a:pt x="434339" y="95097"/>
                </a:lnTo>
                <a:lnTo>
                  <a:pt x="444398" y="95097"/>
                </a:lnTo>
                <a:lnTo>
                  <a:pt x="448741" y="93522"/>
                </a:lnTo>
                <a:lnTo>
                  <a:pt x="453530" y="89382"/>
                </a:lnTo>
                <a:lnTo>
                  <a:pt x="435775" y="89382"/>
                </a:lnTo>
                <a:lnTo>
                  <a:pt x="432638" y="87998"/>
                </a:lnTo>
                <a:lnTo>
                  <a:pt x="427227" y="82435"/>
                </a:lnTo>
                <a:lnTo>
                  <a:pt x="425132" y="78231"/>
                </a:lnTo>
                <a:lnTo>
                  <a:pt x="422160" y="67043"/>
                </a:lnTo>
                <a:lnTo>
                  <a:pt x="421424" y="60045"/>
                </a:lnTo>
                <a:lnTo>
                  <a:pt x="421424" y="43433"/>
                </a:lnTo>
                <a:lnTo>
                  <a:pt x="435775" y="14401"/>
                </a:lnTo>
                <a:lnTo>
                  <a:pt x="453469" y="14401"/>
                </a:lnTo>
                <a:lnTo>
                  <a:pt x="448741" y="10363"/>
                </a:lnTo>
                <a:lnTo>
                  <a:pt x="444398" y="8801"/>
                </a:lnTo>
                <a:close/>
              </a:path>
              <a:path w="464184" h="114300">
                <a:moveTo>
                  <a:pt x="453469" y="14401"/>
                </a:moveTo>
                <a:lnTo>
                  <a:pt x="442950" y="14401"/>
                </a:lnTo>
                <a:lnTo>
                  <a:pt x="446087" y="15773"/>
                </a:lnTo>
                <a:lnTo>
                  <a:pt x="451497" y="21259"/>
                </a:lnTo>
                <a:lnTo>
                  <a:pt x="453580" y="25412"/>
                </a:lnTo>
                <a:lnTo>
                  <a:pt x="456476" y="36537"/>
                </a:lnTo>
                <a:lnTo>
                  <a:pt x="457199" y="43433"/>
                </a:lnTo>
                <a:lnTo>
                  <a:pt x="457199" y="60045"/>
                </a:lnTo>
                <a:lnTo>
                  <a:pt x="442950" y="89382"/>
                </a:lnTo>
                <a:lnTo>
                  <a:pt x="453530" y="89382"/>
                </a:lnTo>
                <a:lnTo>
                  <a:pt x="456056" y="87198"/>
                </a:lnTo>
                <a:lnTo>
                  <a:pt x="458863" y="82397"/>
                </a:lnTo>
                <a:lnTo>
                  <a:pt x="462838" y="69519"/>
                </a:lnTo>
                <a:lnTo>
                  <a:pt x="463829" y="61417"/>
                </a:lnTo>
                <a:lnTo>
                  <a:pt x="463829" y="41986"/>
                </a:lnTo>
                <a:lnTo>
                  <a:pt x="462838" y="33985"/>
                </a:lnTo>
                <a:lnTo>
                  <a:pt x="458863" y="21335"/>
                </a:lnTo>
                <a:lnTo>
                  <a:pt x="456056" y="16611"/>
                </a:lnTo>
                <a:lnTo>
                  <a:pt x="453469" y="144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4915" y="4054614"/>
            <a:ext cx="464184" cy="114300"/>
          </a:xfrm>
          <a:custGeom>
            <a:avLst/>
            <a:gdLst/>
            <a:ahLst/>
            <a:cxnLst/>
            <a:rect l="l" t="t" r="r" b="b"/>
            <a:pathLst>
              <a:path w="464184" h="114300">
                <a:moveTo>
                  <a:pt x="36118" y="10286"/>
                </a:moveTo>
                <a:lnTo>
                  <a:pt x="29032" y="10286"/>
                </a:lnTo>
                <a:lnTo>
                  <a:pt x="0" y="93611"/>
                </a:lnTo>
                <a:lnTo>
                  <a:pt x="6857" y="93611"/>
                </a:lnTo>
                <a:lnTo>
                  <a:pt x="16307" y="65722"/>
                </a:lnTo>
                <a:lnTo>
                  <a:pt x="13601" y="65722"/>
                </a:lnTo>
                <a:lnTo>
                  <a:pt x="13601" y="60121"/>
                </a:lnTo>
                <a:lnTo>
                  <a:pt x="18205" y="60121"/>
                </a:lnTo>
                <a:lnTo>
                  <a:pt x="23317" y="45034"/>
                </a:lnTo>
                <a:lnTo>
                  <a:pt x="29438" y="26288"/>
                </a:lnTo>
                <a:lnTo>
                  <a:pt x="30899" y="21450"/>
                </a:lnTo>
                <a:lnTo>
                  <a:pt x="32346" y="16344"/>
                </a:lnTo>
                <a:lnTo>
                  <a:pt x="38246" y="16344"/>
                </a:lnTo>
                <a:lnTo>
                  <a:pt x="36118" y="10286"/>
                </a:lnTo>
                <a:close/>
              </a:path>
              <a:path w="464184" h="114300">
                <a:moveTo>
                  <a:pt x="38246" y="16344"/>
                </a:moveTo>
                <a:lnTo>
                  <a:pt x="32804" y="16344"/>
                </a:lnTo>
                <a:lnTo>
                  <a:pt x="34251" y="21450"/>
                </a:lnTo>
                <a:lnTo>
                  <a:pt x="35725" y="26288"/>
                </a:lnTo>
                <a:lnTo>
                  <a:pt x="41833" y="45034"/>
                </a:lnTo>
                <a:lnTo>
                  <a:pt x="58064" y="93611"/>
                </a:lnTo>
                <a:lnTo>
                  <a:pt x="65379" y="93611"/>
                </a:lnTo>
                <a:lnTo>
                  <a:pt x="55585" y="65722"/>
                </a:lnTo>
                <a:lnTo>
                  <a:pt x="51320" y="65722"/>
                </a:lnTo>
                <a:lnTo>
                  <a:pt x="51320" y="60121"/>
                </a:lnTo>
                <a:lnTo>
                  <a:pt x="53619" y="60121"/>
                </a:lnTo>
                <a:lnTo>
                  <a:pt x="38246" y="16344"/>
                </a:lnTo>
                <a:close/>
              </a:path>
              <a:path w="464184" h="114300">
                <a:moveTo>
                  <a:pt x="18205" y="60121"/>
                </a:moveTo>
                <a:lnTo>
                  <a:pt x="13601" y="60121"/>
                </a:lnTo>
                <a:lnTo>
                  <a:pt x="13601" y="65722"/>
                </a:lnTo>
                <a:lnTo>
                  <a:pt x="16307" y="65722"/>
                </a:lnTo>
                <a:lnTo>
                  <a:pt x="18205" y="60121"/>
                </a:lnTo>
                <a:close/>
              </a:path>
              <a:path w="464184" h="114300">
                <a:moveTo>
                  <a:pt x="46874" y="60121"/>
                </a:moveTo>
                <a:lnTo>
                  <a:pt x="18205" y="60121"/>
                </a:lnTo>
                <a:lnTo>
                  <a:pt x="16307" y="65722"/>
                </a:lnTo>
                <a:lnTo>
                  <a:pt x="48746" y="65722"/>
                </a:lnTo>
                <a:lnTo>
                  <a:pt x="46874" y="60121"/>
                </a:lnTo>
                <a:close/>
              </a:path>
              <a:path w="464184" h="114300">
                <a:moveTo>
                  <a:pt x="53619" y="60121"/>
                </a:moveTo>
                <a:lnTo>
                  <a:pt x="51320" y="60121"/>
                </a:lnTo>
                <a:lnTo>
                  <a:pt x="51320" y="65722"/>
                </a:lnTo>
                <a:lnTo>
                  <a:pt x="55585" y="65722"/>
                </a:lnTo>
                <a:lnTo>
                  <a:pt x="53619" y="60121"/>
                </a:lnTo>
                <a:close/>
              </a:path>
              <a:path w="464184" h="114300">
                <a:moveTo>
                  <a:pt x="97383" y="68008"/>
                </a:moveTo>
                <a:lnTo>
                  <a:pt x="91325" y="68008"/>
                </a:lnTo>
                <a:lnTo>
                  <a:pt x="91325" y="99212"/>
                </a:lnTo>
                <a:lnTo>
                  <a:pt x="158076" y="99212"/>
                </a:lnTo>
                <a:lnTo>
                  <a:pt x="158076" y="95897"/>
                </a:lnTo>
                <a:lnTo>
                  <a:pt x="97383" y="95897"/>
                </a:lnTo>
                <a:lnTo>
                  <a:pt x="97383" y="68008"/>
                </a:lnTo>
                <a:close/>
              </a:path>
              <a:path w="464184" h="114300">
                <a:moveTo>
                  <a:pt x="158076" y="93954"/>
                </a:moveTo>
                <a:lnTo>
                  <a:pt x="97383" y="93954"/>
                </a:lnTo>
                <a:lnTo>
                  <a:pt x="97383" y="95897"/>
                </a:lnTo>
                <a:lnTo>
                  <a:pt x="158076" y="95897"/>
                </a:lnTo>
                <a:lnTo>
                  <a:pt x="158076" y="93954"/>
                </a:lnTo>
                <a:close/>
              </a:path>
              <a:path w="464184" h="114300">
                <a:moveTo>
                  <a:pt x="155562" y="0"/>
                </a:moveTo>
                <a:lnTo>
                  <a:pt x="149390" y="0"/>
                </a:lnTo>
                <a:lnTo>
                  <a:pt x="149390" y="74409"/>
                </a:lnTo>
                <a:lnTo>
                  <a:pt x="155562" y="74409"/>
                </a:lnTo>
                <a:lnTo>
                  <a:pt x="155562" y="46062"/>
                </a:lnTo>
                <a:lnTo>
                  <a:pt x="151561" y="46062"/>
                </a:lnTo>
                <a:lnTo>
                  <a:pt x="151561" y="40690"/>
                </a:lnTo>
                <a:lnTo>
                  <a:pt x="155562" y="40690"/>
                </a:lnTo>
                <a:lnTo>
                  <a:pt x="155562" y="24231"/>
                </a:lnTo>
                <a:lnTo>
                  <a:pt x="151561" y="24231"/>
                </a:lnTo>
                <a:lnTo>
                  <a:pt x="151561" y="18973"/>
                </a:lnTo>
                <a:lnTo>
                  <a:pt x="155562" y="18973"/>
                </a:lnTo>
                <a:lnTo>
                  <a:pt x="155562" y="0"/>
                </a:lnTo>
                <a:close/>
              </a:path>
              <a:path w="464184" h="114300">
                <a:moveTo>
                  <a:pt x="123101" y="9143"/>
                </a:moveTo>
                <a:lnTo>
                  <a:pt x="77723" y="9143"/>
                </a:lnTo>
                <a:lnTo>
                  <a:pt x="77723" y="55549"/>
                </a:lnTo>
                <a:lnTo>
                  <a:pt x="123101" y="55549"/>
                </a:lnTo>
                <a:lnTo>
                  <a:pt x="123101" y="50406"/>
                </a:lnTo>
                <a:lnTo>
                  <a:pt x="83553" y="50406"/>
                </a:lnTo>
                <a:lnTo>
                  <a:pt x="83553" y="14173"/>
                </a:lnTo>
                <a:lnTo>
                  <a:pt x="123101" y="14173"/>
                </a:lnTo>
                <a:lnTo>
                  <a:pt x="123101" y="9143"/>
                </a:lnTo>
                <a:close/>
              </a:path>
              <a:path w="464184" h="114300">
                <a:moveTo>
                  <a:pt x="123101" y="14173"/>
                </a:moveTo>
                <a:lnTo>
                  <a:pt x="117157" y="14173"/>
                </a:lnTo>
                <a:lnTo>
                  <a:pt x="117157" y="50406"/>
                </a:lnTo>
                <a:lnTo>
                  <a:pt x="123101" y="50406"/>
                </a:lnTo>
                <a:lnTo>
                  <a:pt x="123101" y="46062"/>
                </a:lnTo>
                <a:lnTo>
                  <a:pt x="121386" y="46062"/>
                </a:lnTo>
                <a:lnTo>
                  <a:pt x="121386" y="40690"/>
                </a:lnTo>
                <a:lnTo>
                  <a:pt x="123101" y="40690"/>
                </a:lnTo>
                <a:lnTo>
                  <a:pt x="123101" y="24231"/>
                </a:lnTo>
                <a:lnTo>
                  <a:pt x="121386" y="24231"/>
                </a:lnTo>
                <a:lnTo>
                  <a:pt x="121386" y="18973"/>
                </a:lnTo>
                <a:lnTo>
                  <a:pt x="123101" y="18973"/>
                </a:lnTo>
                <a:lnTo>
                  <a:pt x="123101" y="14173"/>
                </a:lnTo>
                <a:close/>
              </a:path>
              <a:path w="464184" h="114300">
                <a:moveTo>
                  <a:pt x="123101" y="40690"/>
                </a:moveTo>
                <a:lnTo>
                  <a:pt x="121386" y="40690"/>
                </a:lnTo>
                <a:lnTo>
                  <a:pt x="121386" y="46062"/>
                </a:lnTo>
                <a:lnTo>
                  <a:pt x="123101" y="46062"/>
                </a:lnTo>
                <a:lnTo>
                  <a:pt x="123101" y="40690"/>
                </a:lnTo>
                <a:close/>
              </a:path>
              <a:path w="464184" h="114300">
                <a:moveTo>
                  <a:pt x="149390" y="40690"/>
                </a:moveTo>
                <a:lnTo>
                  <a:pt x="123101" y="40690"/>
                </a:lnTo>
                <a:lnTo>
                  <a:pt x="123101" y="46062"/>
                </a:lnTo>
                <a:lnTo>
                  <a:pt x="149390" y="46062"/>
                </a:lnTo>
                <a:lnTo>
                  <a:pt x="149390" y="40690"/>
                </a:lnTo>
                <a:close/>
              </a:path>
              <a:path w="464184" h="114300">
                <a:moveTo>
                  <a:pt x="155562" y="40690"/>
                </a:moveTo>
                <a:lnTo>
                  <a:pt x="151561" y="40690"/>
                </a:lnTo>
                <a:lnTo>
                  <a:pt x="151561" y="46062"/>
                </a:lnTo>
                <a:lnTo>
                  <a:pt x="155562" y="46062"/>
                </a:lnTo>
                <a:lnTo>
                  <a:pt x="155562" y="40690"/>
                </a:lnTo>
                <a:close/>
              </a:path>
              <a:path w="464184" h="114300">
                <a:moveTo>
                  <a:pt x="123101" y="18973"/>
                </a:moveTo>
                <a:lnTo>
                  <a:pt x="121386" y="18973"/>
                </a:lnTo>
                <a:lnTo>
                  <a:pt x="121386" y="24231"/>
                </a:lnTo>
                <a:lnTo>
                  <a:pt x="123101" y="24231"/>
                </a:lnTo>
                <a:lnTo>
                  <a:pt x="123101" y="18973"/>
                </a:lnTo>
                <a:close/>
              </a:path>
              <a:path w="464184" h="114300">
                <a:moveTo>
                  <a:pt x="149390" y="18973"/>
                </a:moveTo>
                <a:lnTo>
                  <a:pt x="123101" y="18973"/>
                </a:lnTo>
                <a:lnTo>
                  <a:pt x="123101" y="24231"/>
                </a:lnTo>
                <a:lnTo>
                  <a:pt x="149390" y="24231"/>
                </a:lnTo>
                <a:lnTo>
                  <a:pt x="149390" y="18973"/>
                </a:lnTo>
                <a:close/>
              </a:path>
              <a:path w="464184" h="114300">
                <a:moveTo>
                  <a:pt x="155562" y="18973"/>
                </a:moveTo>
                <a:lnTo>
                  <a:pt x="151561" y="18973"/>
                </a:lnTo>
                <a:lnTo>
                  <a:pt x="151561" y="24231"/>
                </a:lnTo>
                <a:lnTo>
                  <a:pt x="155562" y="24231"/>
                </a:lnTo>
                <a:lnTo>
                  <a:pt x="155562" y="18973"/>
                </a:lnTo>
                <a:close/>
              </a:path>
              <a:path w="464184" h="114300">
                <a:moveTo>
                  <a:pt x="250202" y="87782"/>
                </a:moveTo>
                <a:lnTo>
                  <a:pt x="207225" y="87782"/>
                </a:lnTo>
                <a:lnTo>
                  <a:pt x="207225" y="93611"/>
                </a:lnTo>
                <a:lnTo>
                  <a:pt x="250202" y="93611"/>
                </a:lnTo>
                <a:lnTo>
                  <a:pt x="250202" y="87782"/>
                </a:lnTo>
                <a:close/>
              </a:path>
              <a:path w="464184" h="114300">
                <a:moveTo>
                  <a:pt x="232829" y="10286"/>
                </a:moveTo>
                <a:lnTo>
                  <a:pt x="227456" y="10286"/>
                </a:lnTo>
                <a:lnTo>
                  <a:pt x="225475" y="11429"/>
                </a:lnTo>
                <a:lnTo>
                  <a:pt x="223164" y="12445"/>
                </a:lnTo>
                <a:lnTo>
                  <a:pt x="217906" y="14198"/>
                </a:lnTo>
                <a:lnTo>
                  <a:pt x="214883" y="14935"/>
                </a:lnTo>
                <a:lnTo>
                  <a:pt x="211454" y="15544"/>
                </a:lnTo>
                <a:lnTo>
                  <a:pt x="211454" y="20116"/>
                </a:lnTo>
                <a:lnTo>
                  <a:pt x="226199" y="20116"/>
                </a:lnTo>
                <a:lnTo>
                  <a:pt x="226199" y="87782"/>
                </a:lnTo>
                <a:lnTo>
                  <a:pt x="232829" y="87782"/>
                </a:lnTo>
                <a:lnTo>
                  <a:pt x="232829" y="10286"/>
                </a:lnTo>
                <a:close/>
              </a:path>
              <a:path w="464184" h="114300">
                <a:moveTo>
                  <a:pt x="278067" y="85724"/>
                </a:moveTo>
                <a:lnTo>
                  <a:pt x="272491" y="85724"/>
                </a:lnTo>
                <a:lnTo>
                  <a:pt x="277063" y="92011"/>
                </a:lnTo>
                <a:lnTo>
                  <a:pt x="276453" y="92849"/>
                </a:lnTo>
                <a:lnTo>
                  <a:pt x="275767" y="93421"/>
                </a:lnTo>
                <a:lnTo>
                  <a:pt x="274243" y="94030"/>
                </a:lnTo>
                <a:lnTo>
                  <a:pt x="273977" y="94081"/>
                </a:lnTo>
                <a:lnTo>
                  <a:pt x="273977" y="97193"/>
                </a:lnTo>
                <a:lnTo>
                  <a:pt x="273062" y="100317"/>
                </a:lnTo>
                <a:lnTo>
                  <a:pt x="269405" y="105651"/>
                </a:lnTo>
                <a:lnTo>
                  <a:pt x="266966" y="107784"/>
                </a:lnTo>
                <a:lnTo>
                  <a:pt x="263918" y="109385"/>
                </a:lnTo>
                <a:lnTo>
                  <a:pt x="265861" y="113728"/>
                </a:lnTo>
                <a:lnTo>
                  <a:pt x="279577" y="89382"/>
                </a:lnTo>
                <a:lnTo>
                  <a:pt x="278968" y="87020"/>
                </a:lnTo>
                <a:lnTo>
                  <a:pt x="278067" y="85724"/>
                </a:lnTo>
                <a:close/>
              </a:path>
              <a:path w="464184" h="114300">
                <a:moveTo>
                  <a:pt x="274853" y="82638"/>
                </a:moveTo>
                <a:lnTo>
                  <a:pt x="271119" y="82638"/>
                </a:lnTo>
                <a:lnTo>
                  <a:pt x="269722" y="83134"/>
                </a:lnTo>
                <a:lnTo>
                  <a:pt x="267360" y="85115"/>
                </a:lnTo>
                <a:lnTo>
                  <a:pt x="266776" y="86525"/>
                </a:lnTo>
                <a:lnTo>
                  <a:pt x="266776" y="90182"/>
                </a:lnTo>
                <a:lnTo>
                  <a:pt x="267347" y="91617"/>
                </a:lnTo>
                <a:lnTo>
                  <a:pt x="269633" y="93675"/>
                </a:lnTo>
                <a:lnTo>
                  <a:pt x="271005" y="94183"/>
                </a:lnTo>
                <a:lnTo>
                  <a:pt x="273443" y="94183"/>
                </a:lnTo>
                <a:lnTo>
                  <a:pt x="273977" y="94081"/>
                </a:lnTo>
                <a:lnTo>
                  <a:pt x="273941" y="93421"/>
                </a:lnTo>
                <a:lnTo>
                  <a:pt x="272491" y="85724"/>
                </a:lnTo>
                <a:lnTo>
                  <a:pt x="278067" y="85724"/>
                </a:lnTo>
                <a:lnTo>
                  <a:pt x="276529" y="83515"/>
                </a:lnTo>
                <a:lnTo>
                  <a:pt x="274853" y="82638"/>
                </a:lnTo>
                <a:close/>
              </a:path>
              <a:path w="464184" h="114300">
                <a:moveTo>
                  <a:pt x="272491" y="85724"/>
                </a:moveTo>
                <a:lnTo>
                  <a:pt x="273941" y="93421"/>
                </a:lnTo>
                <a:lnTo>
                  <a:pt x="273977" y="94081"/>
                </a:lnTo>
                <a:lnTo>
                  <a:pt x="274243" y="94030"/>
                </a:lnTo>
                <a:lnTo>
                  <a:pt x="275767" y="93421"/>
                </a:lnTo>
                <a:lnTo>
                  <a:pt x="276453" y="92849"/>
                </a:lnTo>
                <a:lnTo>
                  <a:pt x="277063" y="92011"/>
                </a:lnTo>
                <a:lnTo>
                  <a:pt x="272491" y="85724"/>
                </a:lnTo>
                <a:close/>
              </a:path>
              <a:path w="464184" h="114300">
                <a:moveTo>
                  <a:pt x="327012" y="8801"/>
                </a:moveTo>
                <a:lnTo>
                  <a:pt x="319239" y="8801"/>
                </a:lnTo>
                <a:lnTo>
                  <a:pt x="315480" y="9601"/>
                </a:lnTo>
                <a:lnTo>
                  <a:pt x="293344" y="44500"/>
                </a:lnTo>
                <a:lnTo>
                  <a:pt x="293221" y="61417"/>
                </a:lnTo>
                <a:lnTo>
                  <a:pt x="293827" y="66865"/>
                </a:lnTo>
                <a:lnTo>
                  <a:pt x="315887" y="95097"/>
                </a:lnTo>
                <a:lnTo>
                  <a:pt x="323964" y="95097"/>
                </a:lnTo>
                <a:lnTo>
                  <a:pt x="327698" y="93954"/>
                </a:lnTo>
                <a:lnTo>
                  <a:pt x="334384" y="89496"/>
                </a:lnTo>
                <a:lnTo>
                  <a:pt x="315467" y="89496"/>
                </a:lnTo>
                <a:lnTo>
                  <a:pt x="311670" y="88049"/>
                </a:lnTo>
                <a:lnTo>
                  <a:pt x="305650" y="82257"/>
                </a:lnTo>
                <a:lnTo>
                  <a:pt x="303402" y="78168"/>
                </a:lnTo>
                <a:lnTo>
                  <a:pt x="300431" y="67576"/>
                </a:lnTo>
                <a:lnTo>
                  <a:pt x="299694" y="61417"/>
                </a:lnTo>
                <a:lnTo>
                  <a:pt x="299694" y="60236"/>
                </a:lnTo>
                <a:lnTo>
                  <a:pt x="299237" y="60236"/>
                </a:lnTo>
                <a:lnTo>
                  <a:pt x="299123" y="53835"/>
                </a:lnTo>
                <a:lnTo>
                  <a:pt x="299694" y="53126"/>
                </a:lnTo>
                <a:lnTo>
                  <a:pt x="299694" y="44500"/>
                </a:lnTo>
                <a:lnTo>
                  <a:pt x="319049" y="14516"/>
                </a:lnTo>
                <a:lnTo>
                  <a:pt x="338777" y="14516"/>
                </a:lnTo>
                <a:lnTo>
                  <a:pt x="336194" y="12522"/>
                </a:lnTo>
                <a:lnTo>
                  <a:pt x="330403" y="9537"/>
                </a:lnTo>
                <a:lnTo>
                  <a:pt x="327012" y="8801"/>
                </a:lnTo>
                <a:close/>
              </a:path>
              <a:path w="464184" h="114300">
                <a:moveTo>
                  <a:pt x="335610" y="47663"/>
                </a:moveTo>
                <a:lnTo>
                  <a:pt x="322859" y="47663"/>
                </a:lnTo>
                <a:lnTo>
                  <a:pt x="326072" y="48539"/>
                </a:lnTo>
                <a:lnTo>
                  <a:pt x="331025" y="52044"/>
                </a:lnTo>
                <a:lnTo>
                  <a:pt x="332854" y="54508"/>
                </a:lnTo>
                <a:lnTo>
                  <a:pt x="335216" y="60832"/>
                </a:lnTo>
                <a:lnTo>
                  <a:pt x="335813" y="64427"/>
                </a:lnTo>
                <a:lnTo>
                  <a:pt x="335813" y="72428"/>
                </a:lnTo>
                <a:lnTo>
                  <a:pt x="323087" y="89496"/>
                </a:lnTo>
                <a:lnTo>
                  <a:pt x="334384" y="89496"/>
                </a:lnTo>
                <a:lnTo>
                  <a:pt x="334556" y="89382"/>
                </a:lnTo>
                <a:lnTo>
                  <a:pt x="337299" y="86232"/>
                </a:lnTo>
                <a:lnTo>
                  <a:pt x="341414" y="78231"/>
                </a:lnTo>
                <a:lnTo>
                  <a:pt x="342442" y="73647"/>
                </a:lnTo>
                <a:lnTo>
                  <a:pt x="342442" y="62674"/>
                </a:lnTo>
                <a:lnTo>
                  <a:pt x="341528" y="57861"/>
                </a:lnTo>
                <a:lnTo>
                  <a:pt x="337870" y="50164"/>
                </a:lnTo>
                <a:lnTo>
                  <a:pt x="335610" y="47663"/>
                </a:lnTo>
                <a:close/>
              </a:path>
              <a:path w="464184" h="114300">
                <a:moveTo>
                  <a:pt x="299694" y="53126"/>
                </a:moveTo>
                <a:lnTo>
                  <a:pt x="299123" y="53835"/>
                </a:lnTo>
                <a:lnTo>
                  <a:pt x="299237" y="60236"/>
                </a:lnTo>
                <a:lnTo>
                  <a:pt x="299694" y="59598"/>
                </a:lnTo>
                <a:lnTo>
                  <a:pt x="299694" y="53126"/>
                </a:lnTo>
                <a:close/>
              </a:path>
              <a:path w="464184" h="114300">
                <a:moveTo>
                  <a:pt x="299694" y="59598"/>
                </a:moveTo>
                <a:lnTo>
                  <a:pt x="299237" y="60236"/>
                </a:lnTo>
                <a:lnTo>
                  <a:pt x="299694" y="60236"/>
                </a:lnTo>
                <a:lnTo>
                  <a:pt x="299694" y="59598"/>
                </a:lnTo>
                <a:close/>
              </a:path>
              <a:path w="464184" h="114300">
                <a:moveTo>
                  <a:pt x="324421" y="42405"/>
                </a:moveTo>
                <a:lnTo>
                  <a:pt x="317258" y="42405"/>
                </a:lnTo>
                <a:lnTo>
                  <a:pt x="314794" y="42862"/>
                </a:lnTo>
                <a:lnTo>
                  <a:pt x="299694" y="53126"/>
                </a:lnTo>
                <a:lnTo>
                  <a:pt x="299694" y="59598"/>
                </a:lnTo>
                <a:lnTo>
                  <a:pt x="302513" y="55664"/>
                </a:lnTo>
                <a:lnTo>
                  <a:pt x="305879" y="52425"/>
                </a:lnTo>
                <a:lnTo>
                  <a:pt x="312813" y="48615"/>
                </a:lnTo>
                <a:lnTo>
                  <a:pt x="316001" y="47663"/>
                </a:lnTo>
                <a:lnTo>
                  <a:pt x="335610" y="47663"/>
                </a:lnTo>
                <a:lnTo>
                  <a:pt x="335254" y="47269"/>
                </a:lnTo>
                <a:lnTo>
                  <a:pt x="328472" y="43370"/>
                </a:lnTo>
                <a:lnTo>
                  <a:pt x="324421" y="42405"/>
                </a:lnTo>
                <a:close/>
              </a:path>
              <a:path w="464184" h="114300">
                <a:moveTo>
                  <a:pt x="338777" y="14516"/>
                </a:moveTo>
                <a:lnTo>
                  <a:pt x="325831" y="14516"/>
                </a:lnTo>
                <a:lnTo>
                  <a:pt x="328307" y="15087"/>
                </a:lnTo>
                <a:lnTo>
                  <a:pt x="333032" y="17373"/>
                </a:lnTo>
                <a:lnTo>
                  <a:pt x="335089" y="18973"/>
                </a:lnTo>
                <a:lnTo>
                  <a:pt x="336842" y="21031"/>
                </a:lnTo>
                <a:lnTo>
                  <a:pt x="340842" y="16802"/>
                </a:lnTo>
                <a:lnTo>
                  <a:pt x="338777" y="14516"/>
                </a:lnTo>
                <a:close/>
              </a:path>
              <a:path w="464184" h="114300">
                <a:moveTo>
                  <a:pt x="383247" y="8801"/>
                </a:moveTo>
                <a:lnTo>
                  <a:pt x="373189" y="8801"/>
                </a:lnTo>
                <a:lnTo>
                  <a:pt x="368820" y="10363"/>
                </a:lnTo>
                <a:lnTo>
                  <a:pt x="361429" y="16611"/>
                </a:lnTo>
                <a:lnTo>
                  <a:pt x="358597" y="21335"/>
                </a:lnTo>
                <a:lnTo>
                  <a:pt x="354634" y="33985"/>
                </a:lnTo>
                <a:lnTo>
                  <a:pt x="353644" y="41986"/>
                </a:lnTo>
                <a:lnTo>
                  <a:pt x="353644" y="61417"/>
                </a:lnTo>
                <a:lnTo>
                  <a:pt x="373189" y="95097"/>
                </a:lnTo>
                <a:lnTo>
                  <a:pt x="383247" y="95097"/>
                </a:lnTo>
                <a:lnTo>
                  <a:pt x="387591" y="93522"/>
                </a:lnTo>
                <a:lnTo>
                  <a:pt x="392379" y="89382"/>
                </a:lnTo>
                <a:lnTo>
                  <a:pt x="374637" y="89382"/>
                </a:lnTo>
                <a:lnTo>
                  <a:pt x="371487" y="87998"/>
                </a:lnTo>
                <a:lnTo>
                  <a:pt x="366077" y="82435"/>
                </a:lnTo>
                <a:lnTo>
                  <a:pt x="363981" y="78231"/>
                </a:lnTo>
                <a:lnTo>
                  <a:pt x="361010" y="67043"/>
                </a:lnTo>
                <a:lnTo>
                  <a:pt x="360273" y="60045"/>
                </a:lnTo>
                <a:lnTo>
                  <a:pt x="360273" y="43433"/>
                </a:lnTo>
                <a:lnTo>
                  <a:pt x="374637" y="14401"/>
                </a:lnTo>
                <a:lnTo>
                  <a:pt x="392319" y="14401"/>
                </a:lnTo>
                <a:lnTo>
                  <a:pt x="387591" y="10363"/>
                </a:lnTo>
                <a:lnTo>
                  <a:pt x="383247" y="8801"/>
                </a:lnTo>
                <a:close/>
              </a:path>
              <a:path w="464184" h="114300">
                <a:moveTo>
                  <a:pt x="392319" y="14401"/>
                </a:moveTo>
                <a:lnTo>
                  <a:pt x="381800" y="14401"/>
                </a:lnTo>
                <a:lnTo>
                  <a:pt x="384936" y="15773"/>
                </a:lnTo>
                <a:lnTo>
                  <a:pt x="390347" y="21259"/>
                </a:lnTo>
                <a:lnTo>
                  <a:pt x="392429" y="25412"/>
                </a:lnTo>
                <a:lnTo>
                  <a:pt x="395325" y="36537"/>
                </a:lnTo>
                <a:lnTo>
                  <a:pt x="396049" y="43433"/>
                </a:lnTo>
                <a:lnTo>
                  <a:pt x="396049" y="60045"/>
                </a:lnTo>
                <a:lnTo>
                  <a:pt x="381800" y="89382"/>
                </a:lnTo>
                <a:lnTo>
                  <a:pt x="392379" y="89382"/>
                </a:lnTo>
                <a:lnTo>
                  <a:pt x="394906" y="87198"/>
                </a:lnTo>
                <a:lnTo>
                  <a:pt x="397725" y="82397"/>
                </a:lnTo>
                <a:lnTo>
                  <a:pt x="401688" y="69519"/>
                </a:lnTo>
                <a:lnTo>
                  <a:pt x="402678" y="61417"/>
                </a:lnTo>
                <a:lnTo>
                  <a:pt x="402678" y="41986"/>
                </a:lnTo>
                <a:lnTo>
                  <a:pt x="401688" y="33985"/>
                </a:lnTo>
                <a:lnTo>
                  <a:pt x="397725" y="21335"/>
                </a:lnTo>
                <a:lnTo>
                  <a:pt x="394906" y="16611"/>
                </a:lnTo>
                <a:lnTo>
                  <a:pt x="392319" y="14401"/>
                </a:lnTo>
                <a:close/>
              </a:path>
              <a:path w="464184" h="114300">
                <a:moveTo>
                  <a:pt x="444398" y="8801"/>
                </a:moveTo>
                <a:lnTo>
                  <a:pt x="434339" y="8801"/>
                </a:lnTo>
                <a:lnTo>
                  <a:pt x="429971" y="10363"/>
                </a:lnTo>
                <a:lnTo>
                  <a:pt x="422579" y="16611"/>
                </a:lnTo>
                <a:lnTo>
                  <a:pt x="419747" y="21335"/>
                </a:lnTo>
                <a:lnTo>
                  <a:pt x="415772" y="33985"/>
                </a:lnTo>
                <a:lnTo>
                  <a:pt x="414794" y="41986"/>
                </a:lnTo>
                <a:lnTo>
                  <a:pt x="414794" y="61417"/>
                </a:lnTo>
                <a:lnTo>
                  <a:pt x="434339" y="95097"/>
                </a:lnTo>
                <a:lnTo>
                  <a:pt x="444398" y="95097"/>
                </a:lnTo>
                <a:lnTo>
                  <a:pt x="448741" y="93522"/>
                </a:lnTo>
                <a:lnTo>
                  <a:pt x="453530" y="89382"/>
                </a:lnTo>
                <a:lnTo>
                  <a:pt x="435775" y="89382"/>
                </a:lnTo>
                <a:lnTo>
                  <a:pt x="432638" y="87998"/>
                </a:lnTo>
                <a:lnTo>
                  <a:pt x="427227" y="82435"/>
                </a:lnTo>
                <a:lnTo>
                  <a:pt x="425132" y="78231"/>
                </a:lnTo>
                <a:lnTo>
                  <a:pt x="422160" y="67043"/>
                </a:lnTo>
                <a:lnTo>
                  <a:pt x="421424" y="60045"/>
                </a:lnTo>
                <a:lnTo>
                  <a:pt x="421424" y="43433"/>
                </a:lnTo>
                <a:lnTo>
                  <a:pt x="435775" y="14401"/>
                </a:lnTo>
                <a:lnTo>
                  <a:pt x="453469" y="14401"/>
                </a:lnTo>
                <a:lnTo>
                  <a:pt x="448741" y="10363"/>
                </a:lnTo>
                <a:lnTo>
                  <a:pt x="444398" y="8801"/>
                </a:lnTo>
                <a:close/>
              </a:path>
              <a:path w="464184" h="114300">
                <a:moveTo>
                  <a:pt x="453469" y="14401"/>
                </a:moveTo>
                <a:lnTo>
                  <a:pt x="442950" y="14401"/>
                </a:lnTo>
                <a:lnTo>
                  <a:pt x="446087" y="15773"/>
                </a:lnTo>
                <a:lnTo>
                  <a:pt x="451497" y="21259"/>
                </a:lnTo>
                <a:lnTo>
                  <a:pt x="453580" y="25412"/>
                </a:lnTo>
                <a:lnTo>
                  <a:pt x="456476" y="36537"/>
                </a:lnTo>
                <a:lnTo>
                  <a:pt x="457199" y="43433"/>
                </a:lnTo>
                <a:lnTo>
                  <a:pt x="457199" y="60045"/>
                </a:lnTo>
                <a:lnTo>
                  <a:pt x="442950" y="89382"/>
                </a:lnTo>
                <a:lnTo>
                  <a:pt x="453530" y="89382"/>
                </a:lnTo>
                <a:lnTo>
                  <a:pt x="456056" y="87198"/>
                </a:lnTo>
                <a:lnTo>
                  <a:pt x="458863" y="82397"/>
                </a:lnTo>
                <a:lnTo>
                  <a:pt x="462838" y="69519"/>
                </a:lnTo>
                <a:lnTo>
                  <a:pt x="463829" y="61417"/>
                </a:lnTo>
                <a:lnTo>
                  <a:pt x="463829" y="41986"/>
                </a:lnTo>
                <a:lnTo>
                  <a:pt x="462838" y="33985"/>
                </a:lnTo>
                <a:lnTo>
                  <a:pt x="458863" y="21335"/>
                </a:lnTo>
                <a:lnTo>
                  <a:pt x="456056" y="16611"/>
                </a:lnTo>
                <a:lnTo>
                  <a:pt x="453469" y="144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24158" y="3752824"/>
            <a:ext cx="786485" cy="1159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2893065" y="4064901"/>
            <a:ext cx="57785" cy="83820"/>
          </a:xfrm>
          <a:custGeom>
            <a:avLst/>
            <a:gdLst/>
            <a:ahLst/>
            <a:cxnLst/>
            <a:rect l="l" t="t" r="r" b="b"/>
            <a:pathLst>
              <a:path w="57784" h="83820">
                <a:moveTo>
                  <a:pt x="56006" y="0"/>
                </a:moveTo>
                <a:lnTo>
                  <a:pt x="48806" y="0"/>
                </a:lnTo>
                <a:lnTo>
                  <a:pt x="33616" y="27508"/>
                </a:lnTo>
                <a:lnTo>
                  <a:pt x="29489" y="35433"/>
                </a:lnTo>
                <a:lnTo>
                  <a:pt x="29032" y="35433"/>
                </a:lnTo>
                <a:lnTo>
                  <a:pt x="22288" y="23774"/>
                </a:lnTo>
                <a:lnTo>
                  <a:pt x="9258" y="0"/>
                </a:ln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6708" y="47625"/>
                </a:lnTo>
                <a:lnTo>
                  <a:pt x="28003" y="45034"/>
                </a:lnTo>
                <a:lnTo>
                  <a:pt x="28460" y="45034"/>
                </a:lnTo>
                <a:lnTo>
                  <a:pt x="50177" y="83324"/>
                </a:lnTo>
                <a:lnTo>
                  <a:pt x="57607" y="83324"/>
                </a:lnTo>
                <a:lnTo>
                  <a:pt x="32804" y="40576"/>
                </a:lnTo>
                <a:lnTo>
                  <a:pt x="56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893065" y="4341736"/>
            <a:ext cx="57785" cy="83820"/>
          </a:xfrm>
          <a:custGeom>
            <a:avLst/>
            <a:gdLst/>
            <a:ahLst/>
            <a:cxnLst/>
            <a:rect l="l" t="t" r="r" b="b"/>
            <a:pathLst>
              <a:path w="57784" h="83820">
                <a:moveTo>
                  <a:pt x="56006" y="0"/>
                </a:moveTo>
                <a:lnTo>
                  <a:pt x="48806" y="0"/>
                </a:lnTo>
                <a:lnTo>
                  <a:pt x="33616" y="27508"/>
                </a:lnTo>
                <a:lnTo>
                  <a:pt x="29489" y="35433"/>
                </a:lnTo>
                <a:lnTo>
                  <a:pt x="29032" y="35433"/>
                </a:lnTo>
                <a:lnTo>
                  <a:pt x="22288" y="23774"/>
                </a:lnTo>
                <a:lnTo>
                  <a:pt x="9258" y="0"/>
                </a:ln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6708" y="47625"/>
                </a:lnTo>
                <a:lnTo>
                  <a:pt x="28003" y="45034"/>
                </a:lnTo>
                <a:lnTo>
                  <a:pt x="28460" y="45034"/>
                </a:lnTo>
                <a:lnTo>
                  <a:pt x="50177" y="83324"/>
                </a:lnTo>
                <a:lnTo>
                  <a:pt x="57607" y="83324"/>
                </a:lnTo>
                <a:lnTo>
                  <a:pt x="32804" y="40576"/>
                </a:lnTo>
                <a:lnTo>
                  <a:pt x="56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893065" y="4615916"/>
            <a:ext cx="57785" cy="83820"/>
          </a:xfrm>
          <a:custGeom>
            <a:avLst/>
            <a:gdLst/>
            <a:ahLst/>
            <a:cxnLst/>
            <a:rect l="l" t="t" r="r" b="b"/>
            <a:pathLst>
              <a:path w="57784" h="83820">
                <a:moveTo>
                  <a:pt x="56006" y="0"/>
                </a:moveTo>
                <a:lnTo>
                  <a:pt x="48806" y="0"/>
                </a:lnTo>
                <a:lnTo>
                  <a:pt x="33616" y="27508"/>
                </a:lnTo>
                <a:lnTo>
                  <a:pt x="29489" y="35433"/>
                </a:lnTo>
                <a:lnTo>
                  <a:pt x="29032" y="35433"/>
                </a:lnTo>
                <a:lnTo>
                  <a:pt x="22288" y="23774"/>
                </a:lnTo>
                <a:lnTo>
                  <a:pt x="9258" y="0"/>
                </a:ln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6708" y="47625"/>
                </a:lnTo>
                <a:lnTo>
                  <a:pt x="28003" y="45034"/>
                </a:lnTo>
                <a:lnTo>
                  <a:pt x="28460" y="45034"/>
                </a:lnTo>
                <a:lnTo>
                  <a:pt x="50177" y="83324"/>
                </a:lnTo>
                <a:lnTo>
                  <a:pt x="57607" y="83324"/>
                </a:lnTo>
                <a:lnTo>
                  <a:pt x="32804" y="40576"/>
                </a:lnTo>
                <a:lnTo>
                  <a:pt x="56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893065" y="4889881"/>
            <a:ext cx="57785" cy="83820"/>
          </a:xfrm>
          <a:custGeom>
            <a:avLst/>
            <a:gdLst/>
            <a:ahLst/>
            <a:cxnLst/>
            <a:rect l="l" t="t" r="r" b="b"/>
            <a:pathLst>
              <a:path w="57784" h="83820">
                <a:moveTo>
                  <a:pt x="56006" y="0"/>
                </a:moveTo>
                <a:lnTo>
                  <a:pt x="48806" y="0"/>
                </a:lnTo>
                <a:lnTo>
                  <a:pt x="33616" y="27508"/>
                </a:lnTo>
                <a:lnTo>
                  <a:pt x="29489" y="35432"/>
                </a:lnTo>
                <a:lnTo>
                  <a:pt x="29032" y="35432"/>
                </a:lnTo>
                <a:lnTo>
                  <a:pt x="22288" y="23774"/>
                </a:lnTo>
                <a:lnTo>
                  <a:pt x="9258" y="0"/>
                </a:ln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6708" y="47624"/>
                </a:lnTo>
                <a:lnTo>
                  <a:pt x="28003" y="45034"/>
                </a:lnTo>
                <a:lnTo>
                  <a:pt x="28460" y="45034"/>
                </a:lnTo>
                <a:lnTo>
                  <a:pt x="50177" y="83324"/>
                </a:lnTo>
                <a:lnTo>
                  <a:pt x="57607" y="83324"/>
                </a:lnTo>
                <a:lnTo>
                  <a:pt x="32804" y="40576"/>
                </a:lnTo>
                <a:lnTo>
                  <a:pt x="56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893065" y="5163489"/>
            <a:ext cx="57785" cy="83820"/>
          </a:xfrm>
          <a:custGeom>
            <a:avLst/>
            <a:gdLst/>
            <a:ahLst/>
            <a:cxnLst/>
            <a:rect l="l" t="t" r="r" b="b"/>
            <a:pathLst>
              <a:path w="57784" h="83820">
                <a:moveTo>
                  <a:pt x="56006" y="0"/>
                </a:moveTo>
                <a:lnTo>
                  <a:pt x="48806" y="0"/>
                </a:lnTo>
                <a:lnTo>
                  <a:pt x="33616" y="27508"/>
                </a:lnTo>
                <a:lnTo>
                  <a:pt x="29489" y="35432"/>
                </a:lnTo>
                <a:lnTo>
                  <a:pt x="29032" y="35432"/>
                </a:lnTo>
                <a:lnTo>
                  <a:pt x="22288" y="23774"/>
                </a:lnTo>
                <a:lnTo>
                  <a:pt x="9258" y="0"/>
                </a:ln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6708" y="47624"/>
                </a:lnTo>
                <a:lnTo>
                  <a:pt x="28003" y="45034"/>
                </a:lnTo>
                <a:lnTo>
                  <a:pt x="28460" y="45034"/>
                </a:lnTo>
                <a:lnTo>
                  <a:pt x="50177" y="83324"/>
                </a:lnTo>
                <a:lnTo>
                  <a:pt x="57607" y="83324"/>
                </a:lnTo>
                <a:lnTo>
                  <a:pt x="32804" y="40576"/>
                </a:lnTo>
                <a:lnTo>
                  <a:pt x="56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893065" y="5433491"/>
            <a:ext cx="57785" cy="83820"/>
          </a:xfrm>
          <a:custGeom>
            <a:avLst/>
            <a:gdLst/>
            <a:ahLst/>
            <a:cxnLst/>
            <a:rect l="l" t="t" r="r" b="b"/>
            <a:pathLst>
              <a:path w="57784" h="83820">
                <a:moveTo>
                  <a:pt x="56006" y="0"/>
                </a:moveTo>
                <a:lnTo>
                  <a:pt x="48806" y="0"/>
                </a:lnTo>
                <a:lnTo>
                  <a:pt x="33616" y="27508"/>
                </a:lnTo>
                <a:lnTo>
                  <a:pt x="29489" y="35432"/>
                </a:lnTo>
                <a:lnTo>
                  <a:pt x="29032" y="35432"/>
                </a:lnTo>
                <a:lnTo>
                  <a:pt x="22288" y="23774"/>
                </a:lnTo>
                <a:lnTo>
                  <a:pt x="9258" y="0"/>
                </a:lnTo>
                <a:lnTo>
                  <a:pt x="1600" y="0"/>
                </a:lnTo>
                <a:lnTo>
                  <a:pt x="24803" y="40233"/>
                </a:lnTo>
                <a:lnTo>
                  <a:pt x="0" y="83324"/>
                </a:lnTo>
                <a:lnTo>
                  <a:pt x="7086" y="83324"/>
                </a:lnTo>
                <a:lnTo>
                  <a:pt x="26708" y="47624"/>
                </a:lnTo>
                <a:lnTo>
                  <a:pt x="28003" y="45034"/>
                </a:lnTo>
                <a:lnTo>
                  <a:pt x="28460" y="45034"/>
                </a:lnTo>
                <a:lnTo>
                  <a:pt x="50177" y="83324"/>
                </a:lnTo>
                <a:lnTo>
                  <a:pt x="57607" y="83324"/>
                </a:lnTo>
                <a:lnTo>
                  <a:pt x="32804" y="40576"/>
                </a:lnTo>
                <a:lnTo>
                  <a:pt x="5600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70357" y="3751910"/>
            <a:ext cx="304800" cy="102870"/>
          </a:xfrm>
          <a:custGeom>
            <a:avLst/>
            <a:gdLst/>
            <a:ahLst/>
            <a:cxnLst/>
            <a:rect l="l" t="t" r="r" b="b"/>
            <a:pathLst>
              <a:path w="304800" h="102870">
                <a:moveTo>
                  <a:pt x="40132" y="43091"/>
                </a:moveTo>
                <a:lnTo>
                  <a:pt x="0" y="43091"/>
                </a:lnTo>
                <a:lnTo>
                  <a:pt x="0" y="48234"/>
                </a:lnTo>
                <a:lnTo>
                  <a:pt x="91897" y="48234"/>
                </a:lnTo>
                <a:lnTo>
                  <a:pt x="91897" y="45262"/>
                </a:lnTo>
                <a:lnTo>
                  <a:pt x="40132" y="45262"/>
                </a:lnTo>
                <a:lnTo>
                  <a:pt x="40132" y="43091"/>
                </a:lnTo>
                <a:close/>
              </a:path>
              <a:path w="304800" h="102870">
                <a:moveTo>
                  <a:pt x="46189" y="23660"/>
                </a:moveTo>
                <a:lnTo>
                  <a:pt x="40132" y="23660"/>
                </a:lnTo>
                <a:lnTo>
                  <a:pt x="40132" y="45262"/>
                </a:lnTo>
                <a:lnTo>
                  <a:pt x="46189" y="45262"/>
                </a:lnTo>
                <a:lnTo>
                  <a:pt x="46189" y="23660"/>
                </a:lnTo>
                <a:close/>
              </a:path>
              <a:path w="304800" h="102870">
                <a:moveTo>
                  <a:pt x="91897" y="43091"/>
                </a:moveTo>
                <a:lnTo>
                  <a:pt x="46189" y="43091"/>
                </a:lnTo>
                <a:lnTo>
                  <a:pt x="46189" y="45262"/>
                </a:lnTo>
                <a:lnTo>
                  <a:pt x="91897" y="45262"/>
                </a:lnTo>
                <a:lnTo>
                  <a:pt x="91897" y="43091"/>
                </a:lnTo>
                <a:close/>
              </a:path>
              <a:path w="304800" h="102870">
                <a:moveTo>
                  <a:pt x="77482" y="5372"/>
                </a:moveTo>
                <a:lnTo>
                  <a:pt x="73914" y="5372"/>
                </a:lnTo>
                <a:lnTo>
                  <a:pt x="73908" y="15659"/>
                </a:lnTo>
                <a:lnTo>
                  <a:pt x="73660" y="22745"/>
                </a:lnTo>
                <a:lnTo>
                  <a:pt x="73406" y="26479"/>
                </a:lnTo>
                <a:lnTo>
                  <a:pt x="72898" y="30784"/>
                </a:lnTo>
                <a:lnTo>
                  <a:pt x="71882" y="35661"/>
                </a:lnTo>
                <a:lnTo>
                  <a:pt x="77850" y="36347"/>
                </a:lnTo>
                <a:lnTo>
                  <a:pt x="78867" y="31470"/>
                </a:lnTo>
                <a:lnTo>
                  <a:pt x="79501" y="27089"/>
                </a:lnTo>
                <a:lnTo>
                  <a:pt x="79628" y="23202"/>
                </a:lnTo>
                <a:lnTo>
                  <a:pt x="79883" y="19316"/>
                </a:lnTo>
                <a:lnTo>
                  <a:pt x="80010" y="10515"/>
                </a:lnTo>
                <a:lnTo>
                  <a:pt x="77482" y="10515"/>
                </a:lnTo>
                <a:lnTo>
                  <a:pt x="77482" y="5372"/>
                </a:lnTo>
                <a:close/>
              </a:path>
              <a:path w="304800" h="102870">
                <a:moveTo>
                  <a:pt x="73914" y="5372"/>
                </a:moveTo>
                <a:lnTo>
                  <a:pt x="11302" y="5372"/>
                </a:lnTo>
                <a:lnTo>
                  <a:pt x="11302" y="10515"/>
                </a:lnTo>
                <a:lnTo>
                  <a:pt x="73914" y="10515"/>
                </a:lnTo>
                <a:lnTo>
                  <a:pt x="73914" y="5372"/>
                </a:lnTo>
                <a:close/>
              </a:path>
              <a:path w="304800" h="102870">
                <a:moveTo>
                  <a:pt x="80010" y="5372"/>
                </a:moveTo>
                <a:lnTo>
                  <a:pt x="77482" y="5372"/>
                </a:lnTo>
                <a:lnTo>
                  <a:pt x="77482" y="10515"/>
                </a:lnTo>
                <a:lnTo>
                  <a:pt x="80010" y="10515"/>
                </a:lnTo>
                <a:lnTo>
                  <a:pt x="80010" y="5372"/>
                </a:lnTo>
                <a:close/>
              </a:path>
              <a:path w="304800" h="102870">
                <a:moveTo>
                  <a:pt x="80391" y="59435"/>
                </a:moveTo>
                <a:lnTo>
                  <a:pt x="11302" y="59435"/>
                </a:lnTo>
                <a:lnTo>
                  <a:pt x="11302" y="64579"/>
                </a:lnTo>
                <a:lnTo>
                  <a:pt x="74422" y="64579"/>
                </a:lnTo>
                <a:lnTo>
                  <a:pt x="74422" y="77266"/>
                </a:lnTo>
                <a:lnTo>
                  <a:pt x="11557" y="77266"/>
                </a:lnTo>
                <a:lnTo>
                  <a:pt x="11557" y="101384"/>
                </a:lnTo>
                <a:lnTo>
                  <a:pt x="82880" y="101384"/>
                </a:lnTo>
                <a:lnTo>
                  <a:pt x="82880" y="97726"/>
                </a:lnTo>
                <a:lnTo>
                  <a:pt x="17525" y="97726"/>
                </a:lnTo>
                <a:lnTo>
                  <a:pt x="17525" y="82181"/>
                </a:lnTo>
                <a:lnTo>
                  <a:pt x="80391" y="82181"/>
                </a:lnTo>
                <a:lnTo>
                  <a:pt x="80391" y="59435"/>
                </a:lnTo>
                <a:close/>
              </a:path>
              <a:path w="304800" h="102870">
                <a:moveTo>
                  <a:pt x="82880" y="96240"/>
                </a:moveTo>
                <a:lnTo>
                  <a:pt x="17525" y="96240"/>
                </a:lnTo>
                <a:lnTo>
                  <a:pt x="17525" y="97726"/>
                </a:lnTo>
                <a:lnTo>
                  <a:pt x="82880" y="97726"/>
                </a:lnTo>
                <a:lnTo>
                  <a:pt x="82880" y="96240"/>
                </a:lnTo>
                <a:close/>
              </a:path>
              <a:path w="304800" h="102870">
                <a:moveTo>
                  <a:pt x="158369" y="65951"/>
                </a:moveTo>
                <a:lnTo>
                  <a:pt x="144780" y="65951"/>
                </a:lnTo>
                <a:lnTo>
                  <a:pt x="138938" y="66674"/>
                </a:lnTo>
                <a:lnTo>
                  <a:pt x="129032" y="69570"/>
                </a:lnTo>
                <a:lnTo>
                  <a:pt x="125222" y="71666"/>
                </a:lnTo>
                <a:lnTo>
                  <a:pt x="122682" y="74409"/>
                </a:lnTo>
                <a:lnTo>
                  <a:pt x="120113" y="77050"/>
                </a:lnTo>
                <a:lnTo>
                  <a:pt x="119995" y="77203"/>
                </a:lnTo>
                <a:lnTo>
                  <a:pt x="118774" y="80352"/>
                </a:lnTo>
                <a:lnTo>
                  <a:pt x="118745" y="88125"/>
                </a:lnTo>
                <a:lnTo>
                  <a:pt x="120015" y="91439"/>
                </a:lnTo>
                <a:lnTo>
                  <a:pt x="122682" y="94183"/>
                </a:lnTo>
                <a:lnTo>
                  <a:pt x="125222" y="96926"/>
                </a:lnTo>
                <a:lnTo>
                  <a:pt x="129032" y="99021"/>
                </a:lnTo>
                <a:lnTo>
                  <a:pt x="138938" y="101917"/>
                </a:lnTo>
                <a:lnTo>
                  <a:pt x="144780" y="102641"/>
                </a:lnTo>
                <a:lnTo>
                  <a:pt x="158369" y="102641"/>
                </a:lnTo>
                <a:lnTo>
                  <a:pt x="164211" y="101917"/>
                </a:lnTo>
                <a:lnTo>
                  <a:pt x="174117" y="99021"/>
                </a:lnTo>
                <a:lnTo>
                  <a:pt x="176594" y="97612"/>
                </a:lnTo>
                <a:lnTo>
                  <a:pt x="146176" y="97612"/>
                </a:lnTo>
                <a:lnTo>
                  <a:pt x="141350" y="97078"/>
                </a:lnTo>
                <a:lnTo>
                  <a:pt x="133350" y="94945"/>
                </a:lnTo>
                <a:lnTo>
                  <a:pt x="130175" y="93421"/>
                </a:lnTo>
                <a:lnTo>
                  <a:pt x="128016" y="91439"/>
                </a:lnTo>
                <a:lnTo>
                  <a:pt x="125730" y="89458"/>
                </a:lnTo>
                <a:lnTo>
                  <a:pt x="124714" y="87058"/>
                </a:lnTo>
                <a:lnTo>
                  <a:pt x="124714" y="81572"/>
                </a:lnTo>
                <a:lnTo>
                  <a:pt x="125730" y="79222"/>
                </a:lnTo>
                <a:lnTo>
                  <a:pt x="128178" y="77050"/>
                </a:lnTo>
                <a:lnTo>
                  <a:pt x="130175" y="75183"/>
                </a:lnTo>
                <a:lnTo>
                  <a:pt x="133350" y="73647"/>
                </a:lnTo>
                <a:lnTo>
                  <a:pt x="141350" y="71513"/>
                </a:lnTo>
                <a:lnTo>
                  <a:pt x="146176" y="70980"/>
                </a:lnTo>
                <a:lnTo>
                  <a:pt x="176625" y="70980"/>
                </a:lnTo>
                <a:lnTo>
                  <a:pt x="174117" y="69570"/>
                </a:lnTo>
                <a:lnTo>
                  <a:pt x="164211" y="66674"/>
                </a:lnTo>
                <a:lnTo>
                  <a:pt x="158369" y="65951"/>
                </a:lnTo>
                <a:close/>
              </a:path>
              <a:path w="304800" h="102870">
                <a:moveTo>
                  <a:pt x="176625" y="70980"/>
                </a:moveTo>
                <a:lnTo>
                  <a:pt x="157099" y="70980"/>
                </a:lnTo>
                <a:lnTo>
                  <a:pt x="161798" y="71513"/>
                </a:lnTo>
                <a:lnTo>
                  <a:pt x="169925" y="73647"/>
                </a:lnTo>
                <a:lnTo>
                  <a:pt x="173100" y="75183"/>
                </a:lnTo>
                <a:lnTo>
                  <a:pt x="177419" y="79222"/>
                </a:lnTo>
                <a:lnTo>
                  <a:pt x="178435" y="81572"/>
                </a:lnTo>
                <a:lnTo>
                  <a:pt x="178435" y="87058"/>
                </a:lnTo>
                <a:lnTo>
                  <a:pt x="157099" y="97612"/>
                </a:lnTo>
                <a:lnTo>
                  <a:pt x="176594" y="97612"/>
                </a:lnTo>
                <a:lnTo>
                  <a:pt x="177800" y="96926"/>
                </a:lnTo>
                <a:lnTo>
                  <a:pt x="183134" y="91439"/>
                </a:lnTo>
                <a:lnTo>
                  <a:pt x="184403" y="88125"/>
                </a:lnTo>
                <a:lnTo>
                  <a:pt x="184403" y="80352"/>
                </a:lnTo>
                <a:lnTo>
                  <a:pt x="183134" y="77050"/>
                </a:lnTo>
                <a:lnTo>
                  <a:pt x="177800" y="71640"/>
                </a:lnTo>
                <a:lnTo>
                  <a:pt x="176625" y="70980"/>
                </a:lnTo>
                <a:close/>
              </a:path>
              <a:path w="304800" h="102870">
                <a:moveTo>
                  <a:pt x="183476" y="1028"/>
                </a:moveTo>
                <a:lnTo>
                  <a:pt x="177419" y="1028"/>
                </a:lnTo>
                <a:lnTo>
                  <a:pt x="177419" y="62864"/>
                </a:lnTo>
                <a:lnTo>
                  <a:pt x="183476" y="62864"/>
                </a:lnTo>
                <a:lnTo>
                  <a:pt x="183476" y="33032"/>
                </a:lnTo>
                <a:lnTo>
                  <a:pt x="181864" y="33032"/>
                </a:lnTo>
                <a:lnTo>
                  <a:pt x="181864" y="27774"/>
                </a:lnTo>
                <a:lnTo>
                  <a:pt x="183476" y="27774"/>
                </a:lnTo>
                <a:lnTo>
                  <a:pt x="183476" y="1028"/>
                </a:lnTo>
                <a:close/>
              </a:path>
              <a:path w="304800" h="102870">
                <a:moveTo>
                  <a:pt x="183476" y="27774"/>
                </a:moveTo>
                <a:lnTo>
                  <a:pt x="181864" y="27774"/>
                </a:lnTo>
                <a:lnTo>
                  <a:pt x="181864" y="33032"/>
                </a:lnTo>
                <a:lnTo>
                  <a:pt x="183476" y="33032"/>
                </a:lnTo>
                <a:lnTo>
                  <a:pt x="183476" y="27774"/>
                </a:lnTo>
                <a:close/>
              </a:path>
              <a:path w="304800" h="102870">
                <a:moveTo>
                  <a:pt x="199466" y="27774"/>
                </a:moveTo>
                <a:lnTo>
                  <a:pt x="183476" y="27774"/>
                </a:lnTo>
                <a:lnTo>
                  <a:pt x="183476" y="33032"/>
                </a:lnTo>
                <a:lnTo>
                  <a:pt x="199466" y="33032"/>
                </a:lnTo>
                <a:lnTo>
                  <a:pt x="199466" y="27774"/>
                </a:lnTo>
                <a:close/>
              </a:path>
              <a:path w="304800" h="102870">
                <a:moveTo>
                  <a:pt x="116077" y="7315"/>
                </a:moveTo>
                <a:lnTo>
                  <a:pt x="110109" y="7315"/>
                </a:lnTo>
                <a:lnTo>
                  <a:pt x="110109" y="53835"/>
                </a:lnTo>
                <a:lnTo>
                  <a:pt x="156210" y="53835"/>
                </a:lnTo>
                <a:lnTo>
                  <a:pt x="156210" y="48691"/>
                </a:lnTo>
                <a:lnTo>
                  <a:pt x="116065" y="48691"/>
                </a:lnTo>
                <a:lnTo>
                  <a:pt x="116065" y="29375"/>
                </a:lnTo>
                <a:lnTo>
                  <a:pt x="156210" y="29375"/>
                </a:lnTo>
                <a:lnTo>
                  <a:pt x="156210" y="24345"/>
                </a:lnTo>
                <a:lnTo>
                  <a:pt x="116077" y="24345"/>
                </a:lnTo>
                <a:lnTo>
                  <a:pt x="116077" y="7315"/>
                </a:lnTo>
                <a:close/>
              </a:path>
              <a:path w="304800" h="102870">
                <a:moveTo>
                  <a:pt x="156210" y="29375"/>
                </a:moveTo>
                <a:lnTo>
                  <a:pt x="150241" y="29375"/>
                </a:lnTo>
                <a:lnTo>
                  <a:pt x="150241" y="48691"/>
                </a:lnTo>
                <a:lnTo>
                  <a:pt x="156210" y="48691"/>
                </a:lnTo>
                <a:lnTo>
                  <a:pt x="156210" y="29375"/>
                </a:lnTo>
                <a:close/>
              </a:path>
              <a:path w="304800" h="102870">
                <a:moveTo>
                  <a:pt x="156210" y="7315"/>
                </a:moveTo>
                <a:lnTo>
                  <a:pt x="150241" y="7315"/>
                </a:lnTo>
                <a:lnTo>
                  <a:pt x="150241" y="24345"/>
                </a:lnTo>
                <a:lnTo>
                  <a:pt x="156210" y="24345"/>
                </a:lnTo>
                <a:lnTo>
                  <a:pt x="156210" y="7315"/>
                </a:lnTo>
                <a:close/>
              </a:path>
              <a:path w="304800" h="102870">
                <a:moveTo>
                  <a:pt x="288632" y="1028"/>
                </a:moveTo>
                <a:lnTo>
                  <a:pt x="282575" y="1028"/>
                </a:lnTo>
                <a:lnTo>
                  <a:pt x="282575" y="67208"/>
                </a:lnTo>
                <a:lnTo>
                  <a:pt x="288632" y="67208"/>
                </a:lnTo>
                <a:lnTo>
                  <a:pt x="288632" y="47091"/>
                </a:lnTo>
                <a:lnTo>
                  <a:pt x="287020" y="47091"/>
                </a:lnTo>
                <a:lnTo>
                  <a:pt x="287020" y="41833"/>
                </a:lnTo>
                <a:lnTo>
                  <a:pt x="288632" y="41833"/>
                </a:lnTo>
                <a:lnTo>
                  <a:pt x="288632" y="25603"/>
                </a:lnTo>
                <a:lnTo>
                  <a:pt x="287020" y="25603"/>
                </a:lnTo>
                <a:lnTo>
                  <a:pt x="287020" y="20345"/>
                </a:lnTo>
                <a:lnTo>
                  <a:pt x="288632" y="20345"/>
                </a:lnTo>
                <a:lnTo>
                  <a:pt x="288632" y="1028"/>
                </a:lnTo>
                <a:close/>
              </a:path>
              <a:path w="304800" h="102870">
                <a:moveTo>
                  <a:pt x="288632" y="41833"/>
                </a:moveTo>
                <a:lnTo>
                  <a:pt x="287020" y="41833"/>
                </a:lnTo>
                <a:lnTo>
                  <a:pt x="287020" y="47091"/>
                </a:lnTo>
                <a:lnTo>
                  <a:pt x="288632" y="47091"/>
                </a:lnTo>
                <a:lnTo>
                  <a:pt x="288632" y="41833"/>
                </a:lnTo>
                <a:close/>
              </a:path>
              <a:path w="304800" h="102870">
                <a:moveTo>
                  <a:pt x="304622" y="41833"/>
                </a:moveTo>
                <a:lnTo>
                  <a:pt x="288632" y="41833"/>
                </a:lnTo>
                <a:lnTo>
                  <a:pt x="288632" y="47091"/>
                </a:lnTo>
                <a:lnTo>
                  <a:pt x="304622" y="47091"/>
                </a:lnTo>
                <a:lnTo>
                  <a:pt x="304622" y="41833"/>
                </a:lnTo>
                <a:close/>
              </a:path>
              <a:path w="304800" h="102870">
                <a:moveTo>
                  <a:pt x="288632" y="20345"/>
                </a:moveTo>
                <a:lnTo>
                  <a:pt x="287020" y="20345"/>
                </a:lnTo>
                <a:lnTo>
                  <a:pt x="287020" y="25603"/>
                </a:lnTo>
                <a:lnTo>
                  <a:pt x="288632" y="25603"/>
                </a:lnTo>
                <a:lnTo>
                  <a:pt x="288632" y="20345"/>
                </a:lnTo>
                <a:close/>
              </a:path>
              <a:path w="304800" h="102870">
                <a:moveTo>
                  <a:pt x="304622" y="20345"/>
                </a:moveTo>
                <a:lnTo>
                  <a:pt x="288632" y="20345"/>
                </a:lnTo>
                <a:lnTo>
                  <a:pt x="288632" y="25603"/>
                </a:lnTo>
                <a:lnTo>
                  <a:pt x="304622" y="25603"/>
                </a:lnTo>
                <a:lnTo>
                  <a:pt x="304622" y="20345"/>
                </a:lnTo>
                <a:close/>
              </a:path>
              <a:path w="304800" h="102870">
                <a:moveTo>
                  <a:pt x="264159" y="67894"/>
                </a:moveTo>
                <a:lnTo>
                  <a:pt x="250698" y="67894"/>
                </a:lnTo>
                <a:lnTo>
                  <a:pt x="244855" y="68579"/>
                </a:lnTo>
                <a:lnTo>
                  <a:pt x="224852" y="89077"/>
                </a:lnTo>
                <a:lnTo>
                  <a:pt x="226060" y="92024"/>
                </a:lnTo>
                <a:lnTo>
                  <a:pt x="231394" y="97129"/>
                </a:lnTo>
                <a:lnTo>
                  <a:pt x="235076" y="99098"/>
                </a:lnTo>
                <a:lnTo>
                  <a:pt x="244855" y="101841"/>
                </a:lnTo>
                <a:lnTo>
                  <a:pt x="250698" y="102527"/>
                </a:lnTo>
                <a:lnTo>
                  <a:pt x="264159" y="102527"/>
                </a:lnTo>
                <a:lnTo>
                  <a:pt x="270001" y="101841"/>
                </a:lnTo>
                <a:lnTo>
                  <a:pt x="279653" y="99098"/>
                </a:lnTo>
                <a:lnTo>
                  <a:pt x="282434" y="97612"/>
                </a:lnTo>
                <a:lnTo>
                  <a:pt x="249301" y="97612"/>
                </a:lnTo>
                <a:lnTo>
                  <a:pt x="242824" y="96507"/>
                </a:lnTo>
                <a:lnTo>
                  <a:pt x="237998" y="94297"/>
                </a:lnTo>
                <a:lnTo>
                  <a:pt x="233299" y="92087"/>
                </a:lnTo>
                <a:lnTo>
                  <a:pt x="230886" y="89077"/>
                </a:lnTo>
                <a:lnTo>
                  <a:pt x="230886" y="81381"/>
                </a:lnTo>
                <a:lnTo>
                  <a:pt x="233299" y="78346"/>
                </a:lnTo>
                <a:lnTo>
                  <a:pt x="237998" y="76174"/>
                </a:lnTo>
                <a:lnTo>
                  <a:pt x="242824" y="74002"/>
                </a:lnTo>
                <a:lnTo>
                  <a:pt x="249301" y="72923"/>
                </a:lnTo>
                <a:lnTo>
                  <a:pt x="282628" y="72923"/>
                </a:lnTo>
                <a:lnTo>
                  <a:pt x="279653" y="71323"/>
                </a:lnTo>
                <a:lnTo>
                  <a:pt x="270001" y="68579"/>
                </a:lnTo>
                <a:lnTo>
                  <a:pt x="264159" y="67894"/>
                </a:lnTo>
                <a:close/>
              </a:path>
              <a:path w="304800" h="102870">
                <a:moveTo>
                  <a:pt x="282628" y="72923"/>
                </a:moveTo>
                <a:lnTo>
                  <a:pt x="265557" y="72923"/>
                </a:lnTo>
                <a:lnTo>
                  <a:pt x="272034" y="74002"/>
                </a:lnTo>
                <a:lnTo>
                  <a:pt x="276732" y="76174"/>
                </a:lnTo>
                <a:lnTo>
                  <a:pt x="281559" y="78346"/>
                </a:lnTo>
                <a:lnTo>
                  <a:pt x="283972" y="81381"/>
                </a:lnTo>
                <a:lnTo>
                  <a:pt x="283972" y="89077"/>
                </a:lnTo>
                <a:lnTo>
                  <a:pt x="281559" y="92087"/>
                </a:lnTo>
                <a:lnTo>
                  <a:pt x="276732" y="94297"/>
                </a:lnTo>
                <a:lnTo>
                  <a:pt x="272034" y="96507"/>
                </a:lnTo>
                <a:lnTo>
                  <a:pt x="265557" y="97612"/>
                </a:lnTo>
                <a:lnTo>
                  <a:pt x="282434" y="97612"/>
                </a:lnTo>
                <a:lnTo>
                  <a:pt x="283336" y="97129"/>
                </a:lnTo>
                <a:lnTo>
                  <a:pt x="285876" y="94576"/>
                </a:lnTo>
                <a:lnTo>
                  <a:pt x="288544" y="92024"/>
                </a:lnTo>
                <a:lnTo>
                  <a:pt x="289751" y="89077"/>
                </a:lnTo>
                <a:lnTo>
                  <a:pt x="289721" y="81381"/>
                </a:lnTo>
                <a:lnTo>
                  <a:pt x="288544" y="78485"/>
                </a:lnTo>
                <a:lnTo>
                  <a:pt x="285876" y="75895"/>
                </a:lnTo>
                <a:lnTo>
                  <a:pt x="283336" y="73304"/>
                </a:lnTo>
                <a:lnTo>
                  <a:pt x="282628" y="72923"/>
                </a:lnTo>
                <a:close/>
              </a:path>
              <a:path w="304800" h="102870">
                <a:moveTo>
                  <a:pt x="237871" y="13601"/>
                </a:moveTo>
                <a:lnTo>
                  <a:pt x="210693" y="13601"/>
                </a:lnTo>
                <a:lnTo>
                  <a:pt x="210693" y="18630"/>
                </a:lnTo>
                <a:lnTo>
                  <a:pt x="271043" y="18630"/>
                </a:lnTo>
                <a:lnTo>
                  <a:pt x="271043" y="16573"/>
                </a:lnTo>
                <a:lnTo>
                  <a:pt x="237871" y="16573"/>
                </a:lnTo>
                <a:lnTo>
                  <a:pt x="237871" y="13601"/>
                </a:lnTo>
                <a:close/>
              </a:path>
              <a:path w="304800" h="102870">
                <a:moveTo>
                  <a:pt x="244043" y="0"/>
                </a:moveTo>
                <a:lnTo>
                  <a:pt x="237871" y="0"/>
                </a:lnTo>
                <a:lnTo>
                  <a:pt x="237871" y="16573"/>
                </a:lnTo>
                <a:lnTo>
                  <a:pt x="244043" y="16573"/>
                </a:lnTo>
                <a:lnTo>
                  <a:pt x="244043" y="0"/>
                </a:lnTo>
                <a:close/>
              </a:path>
              <a:path w="304800" h="102870">
                <a:moveTo>
                  <a:pt x="271043" y="13601"/>
                </a:moveTo>
                <a:lnTo>
                  <a:pt x="244043" y="13601"/>
                </a:lnTo>
                <a:lnTo>
                  <a:pt x="244043" y="16573"/>
                </a:lnTo>
                <a:lnTo>
                  <a:pt x="271043" y="16573"/>
                </a:lnTo>
                <a:lnTo>
                  <a:pt x="271043" y="13601"/>
                </a:lnTo>
                <a:close/>
              </a:path>
              <a:path w="304800" h="102870">
                <a:moveTo>
                  <a:pt x="245745" y="24917"/>
                </a:moveTo>
                <a:lnTo>
                  <a:pt x="235965" y="24917"/>
                </a:lnTo>
                <a:lnTo>
                  <a:pt x="231775" y="25641"/>
                </a:lnTo>
                <a:lnTo>
                  <a:pt x="224663" y="28536"/>
                </a:lnTo>
                <a:lnTo>
                  <a:pt x="221869" y="30568"/>
                </a:lnTo>
                <a:lnTo>
                  <a:pt x="217805" y="35826"/>
                </a:lnTo>
                <a:lnTo>
                  <a:pt x="216813" y="38938"/>
                </a:lnTo>
                <a:lnTo>
                  <a:pt x="216863" y="46558"/>
                </a:lnTo>
                <a:lnTo>
                  <a:pt x="235965" y="60464"/>
                </a:lnTo>
                <a:lnTo>
                  <a:pt x="245745" y="60464"/>
                </a:lnTo>
                <a:lnTo>
                  <a:pt x="249936" y="59740"/>
                </a:lnTo>
                <a:lnTo>
                  <a:pt x="257048" y="56845"/>
                </a:lnTo>
                <a:lnTo>
                  <a:pt x="258807" y="55549"/>
                </a:lnTo>
                <a:lnTo>
                  <a:pt x="235457" y="55549"/>
                </a:lnTo>
                <a:lnTo>
                  <a:pt x="231013" y="54368"/>
                </a:lnTo>
                <a:lnTo>
                  <a:pt x="227584" y="52006"/>
                </a:lnTo>
                <a:lnTo>
                  <a:pt x="224282" y="49644"/>
                </a:lnTo>
                <a:lnTo>
                  <a:pt x="222631" y="46558"/>
                </a:lnTo>
                <a:lnTo>
                  <a:pt x="222631" y="38938"/>
                </a:lnTo>
                <a:lnTo>
                  <a:pt x="224282" y="35826"/>
                </a:lnTo>
                <a:lnTo>
                  <a:pt x="227584" y="33426"/>
                </a:lnTo>
                <a:lnTo>
                  <a:pt x="231013" y="31026"/>
                </a:lnTo>
                <a:lnTo>
                  <a:pt x="235457" y="29832"/>
                </a:lnTo>
                <a:lnTo>
                  <a:pt x="258829" y="29832"/>
                </a:lnTo>
                <a:lnTo>
                  <a:pt x="257048" y="28536"/>
                </a:lnTo>
                <a:lnTo>
                  <a:pt x="249936" y="25641"/>
                </a:lnTo>
                <a:lnTo>
                  <a:pt x="245745" y="24917"/>
                </a:lnTo>
                <a:close/>
              </a:path>
              <a:path w="304800" h="102870">
                <a:moveTo>
                  <a:pt x="258829" y="29832"/>
                </a:moveTo>
                <a:lnTo>
                  <a:pt x="246253" y="29832"/>
                </a:lnTo>
                <a:lnTo>
                  <a:pt x="250698" y="31026"/>
                </a:lnTo>
                <a:lnTo>
                  <a:pt x="257301" y="35826"/>
                </a:lnTo>
                <a:lnTo>
                  <a:pt x="258953" y="38938"/>
                </a:lnTo>
                <a:lnTo>
                  <a:pt x="258953" y="46558"/>
                </a:lnTo>
                <a:lnTo>
                  <a:pt x="257301" y="49644"/>
                </a:lnTo>
                <a:lnTo>
                  <a:pt x="250698" y="54368"/>
                </a:lnTo>
                <a:lnTo>
                  <a:pt x="246253" y="55549"/>
                </a:lnTo>
                <a:lnTo>
                  <a:pt x="258807" y="55549"/>
                </a:lnTo>
                <a:lnTo>
                  <a:pt x="259842" y="54787"/>
                </a:lnTo>
                <a:lnTo>
                  <a:pt x="261834" y="52006"/>
                </a:lnTo>
                <a:lnTo>
                  <a:pt x="263778" y="49453"/>
                </a:lnTo>
                <a:lnTo>
                  <a:pt x="264720" y="46558"/>
                </a:lnTo>
                <a:lnTo>
                  <a:pt x="264770" y="38938"/>
                </a:lnTo>
                <a:lnTo>
                  <a:pt x="263778" y="35826"/>
                </a:lnTo>
                <a:lnTo>
                  <a:pt x="261747" y="33197"/>
                </a:lnTo>
                <a:lnTo>
                  <a:pt x="259842" y="30568"/>
                </a:lnTo>
                <a:lnTo>
                  <a:pt x="258829" y="298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21299" y="4063415"/>
            <a:ext cx="555442" cy="10492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13920088" y="4340250"/>
            <a:ext cx="556895" cy="105410"/>
          </a:xfrm>
          <a:custGeom>
            <a:avLst/>
            <a:gdLst/>
            <a:ahLst/>
            <a:cxnLst/>
            <a:rect l="l" t="t" r="r" b="b"/>
            <a:pathLst>
              <a:path w="556894" h="105410">
                <a:moveTo>
                  <a:pt x="50292" y="1485"/>
                </a:moveTo>
                <a:lnTo>
                  <a:pt x="0" y="1485"/>
                </a:lnTo>
                <a:lnTo>
                  <a:pt x="0" y="7429"/>
                </a:lnTo>
                <a:lnTo>
                  <a:pt x="42176" y="7429"/>
                </a:lnTo>
                <a:lnTo>
                  <a:pt x="38061" y="13144"/>
                </a:lnTo>
                <a:lnTo>
                  <a:pt x="22440" y="48386"/>
                </a:lnTo>
                <a:lnTo>
                  <a:pt x="17945" y="84810"/>
                </a:lnTo>
                <a:lnTo>
                  <a:pt x="25146" y="84810"/>
                </a:lnTo>
                <a:lnTo>
                  <a:pt x="25462" y="76504"/>
                </a:lnTo>
                <a:lnTo>
                  <a:pt x="26056" y="68872"/>
                </a:lnTo>
                <a:lnTo>
                  <a:pt x="35064" y="30251"/>
                </a:lnTo>
                <a:lnTo>
                  <a:pt x="50292" y="5486"/>
                </a:lnTo>
                <a:lnTo>
                  <a:pt x="50292" y="1485"/>
                </a:lnTo>
                <a:close/>
              </a:path>
              <a:path w="556894" h="105410">
                <a:moveTo>
                  <a:pt x="91325" y="0"/>
                </a:moveTo>
                <a:lnTo>
                  <a:pt x="81267" y="0"/>
                </a:lnTo>
                <a:lnTo>
                  <a:pt x="76898" y="1562"/>
                </a:lnTo>
                <a:lnTo>
                  <a:pt x="69507" y="7810"/>
                </a:lnTo>
                <a:lnTo>
                  <a:pt x="66675" y="12534"/>
                </a:lnTo>
                <a:lnTo>
                  <a:pt x="62712" y="25184"/>
                </a:lnTo>
                <a:lnTo>
                  <a:pt x="61722" y="33185"/>
                </a:lnTo>
                <a:lnTo>
                  <a:pt x="61722" y="52616"/>
                </a:lnTo>
                <a:lnTo>
                  <a:pt x="81267" y="86296"/>
                </a:lnTo>
                <a:lnTo>
                  <a:pt x="91325" y="86296"/>
                </a:lnTo>
                <a:lnTo>
                  <a:pt x="95669" y="84721"/>
                </a:lnTo>
                <a:lnTo>
                  <a:pt x="100457" y="80581"/>
                </a:lnTo>
                <a:lnTo>
                  <a:pt x="82715" y="80581"/>
                </a:lnTo>
                <a:lnTo>
                  <a:pt x="79565" y="79197"/>
                </a:lnTo>
                <a:lnTo>
                  <a:pt x="74155" y="73634"/>
                </a:lnTo>
                <a:lnTo>
                  <a:pt x="72059" y="69430"/>
                </a:lnTo>
                <a:lnTo>
                  <a:pt x="69088" y="58242"/>
                </a:lnTo>
                <a:lnTo>
                  <a:pt x="68351" y="51244"/>
                </a:lnTo>
                <a:lnTo>
                  <a:pt x="68351" y="34632"/>
                </a:lnTo>
                <a:lnTo>
                  <a:pt x="82715" y="5600"/>
                </a:lnTo>
                <a:lnTo>
                  <a:pt x="100397" y="5600"/>
                </a:lnTo>
                <a:lnTo>
                  <a:pt x="95669" y="1562"/>
                </a:lnTo>
                <a:lnTo>
                  <a:pt x="91325" y="0"/>
                </a:lnTo>
                <a:close/>
              </a:path>
              <a:path w="556894" h="105410">
                <a:moveTo>
                  <a:pt x="100397" y="5600"/>
                </a:moveTo>
                <a:lnTo>
                  <a:pt x="89877" y="5600"/>
                </a:lnTo>
                <a:lnTo>
                  <a:pt x="93014" y="6972"/>
                </a:lnTo>
                <a:lnTo>
                  <a:pt x="98425" y="12458"/>
                </a:lnTo>
                <a:lnTo>
                  <a:pt x="100507" y="16611"/>
                </a:lnTo>
                <a:lnTo>
                  <a:pt x="103403" y="27736"/>
                </a:lnTo>
                <a:lnTo>
                  <a:pt x="104127" y="34632"/>
                </a:lnTo>
                <a:lnTo>
                  <a:pt x="104127" y="51244"/>
                </a:lnTo>
                <a:lnTo>
                  <a:pt x="89877" y="80581"/>
                </a:lnTo>
                <a:lnTo>
                  <a:pt x="100457" y="80581"/>
                </a:lnTo>
                <a:lnTo>
                  <a:pt x="102984" y="78397"/>
                </a:lnTo>
                <a:lnTo>
                  <a:pt x="105803" y="73596"/>
                </a:lnTo>
                <a:lnTo>
                  <a:pt x="109766" y="60718"/>
                </a:lnTo>
                <a:lnTo>
                  <a:pt x="110756" y="52616"/>
                </a:lnTo>
                <a:lnTo>
                  <a:pt x="110756" y="33185"/>
                </a:lnTo>
                <a:lnTo>
                  <a:pt x="109766" y="25184"/>
                </a:lnTo>
                <a:lnTo>
                  <a:pt x="105803" y="12534"/>
                </a:lnTo>
                <a:lnTo>
                  <a:pt x="102984" y="7810"/>
                </a:lnTo>
                <a:lnTo>
                  <a:pt x="100397" y="5600"/>
                </a:lnTo>
                <a:close/>
              </a:path>
              <a:path w="556894" h="105410">
                <a:moveTo>
                  <a:pt x="152476" y="0"/>
                </a:moveTo>
                <a:lnTo>
                  <a:pt x="142417" y="0"/>
                </a:lnTo>
                <a:lnTo>
                  <a:pt x="138049" y="1562"/>
                </a:lnTo>
                <a:lnTo>
                  <a:pt x="130657" y="7810"/>
                </a:lnTo>
                <a:lnTo>
                  <a:pt x="127825" y="12534"/>
                </a:lnTo>
                <a:lnTo>
                  <a:pt x="123863" y="25184"/>
                </a:lnTo>
                <a:lnTo>
                  <a:pt x="122872" y="33185"/>
                </a:lnTo>
                <a:lnTo>
                  <a:pt x="122872" y="52616"/>
                </a:lnTo>
                <a:lnTo>
                  <a:pt x="142417" y="86296"/>
                </a:lnTo>
                <a:lnTo>
                  <a:pt x="152476" y="86296"/>
                </a:lnTo>
                <a:lnTo>
                  <a:pt x="156819" y="84721"/>
                </a:lnTo>
                <a:lnTo>
                  <a:pt x="161608" y="80581"/>
                </a:lnTo>
                <a:lnTo>
                  <a:pt x="143865" y="80581"/>
                </a:lnTo>
                <a:lnTo>
                  <a:pt x="140716" y="79197"/>
                </a:lnTo>
                <a:lnTo>
                  <a:pt x="135305" y="73634"/>
                </a:lnTo>
                <a:lnTo>
                  <a:pt x="133210" y="69430"/>
                </a:lnTo>
                <a:lnTo>
                  <a:pt x="130238" y="58242"/>
                </a:lnTo>
                <a:lnTo>
                  <a:pt x="129501" y="51244"/>
                </a:lnTo>
                <a:lnTo>
                  <a:pt x="129501" y="34632"/>
                </a:lnTo>
                <a:lnTo>
                  <a:pt x="143865" y="5600"/>
                </a:lnTo>
                <a:lnTo>
                  <a:pt x="161547" y="5600"/>
                </a:lnTo>
                <a:lnTo>
                  <a:pt x="156819" y="1562"/>
                </a:lnTo>
                <a:lnTo>
                  <a:pt x="152476" y="0"/>
                </a:lnTo>
                <a:close/>
              </a:path>
              <a:path w="556894" h="105410">
                <a:moveTo>
                  <a:pt x="161547" y="5600"/>
                </a:moveTo>
                <a:lnTo>
                  <a:pt x="151028" y="5600"/>
                </a:lnTo>
                <a:lnTo>
                  <a:pt x="154165" y="6972"/>
                </a:lnTo>
                <a:lnTo>
                  <a:pt x="159575" y="12458"/>
                </a:lnTo>
                <a:lnTo>
                  <a:pt x="161658" y="16611"/>
                </a:lnTo>
                <a:lnTo>
                  <a:pt x="164553" y="27736"/>
                </a:lnTo>
                <a:lnTo>
                  <a:pt x="165277" y="34632"/>
                </a:lnTo>
                <a:lnTo>
                  <a:pt x="165277" y="51244"/>
                </a:lnTo>
                <a:lnTo>
                  <a:pt x="151028" y="80581"/>
                </a:lnTo>
                <a:lnTo>
                  <a:pt x="161608" y="80581"/>
                </a:lnTo>
                <a:lnTo>
                  <a:pt x="164134" y="78397"/>
                </a:lnTo>
                <a:lnTo>
                  <a:pt x="166954" y="73596"/>
                </a:lnTo>
                <a:lnTo>
                  <a:pt x="170916" y="60718"/>
                </a:lnTo>
                <a:lnTo>
                  <a:pt x="171907" y="52616"/>
                </a:lnTo>
                <a:lnTo>
                  <a:pt x="171907" y="33185"/>
                </a:lnTo>
                <a:lnTo>
                  <a:pt x="170916" y="25184"/>
                </a:lnTo>
                <a:lnTo>
                  <a:pt x="166954" y="12534"/>
                </a:lnTo>
                <a:lnTo>
                  <a:pt x="164134" y="7810"/>
                </a:lnTo>
                <a:lnTo>
                  <a:pt x="161547" y="5600"/>
                </a:lnTo>
                <a:close/>
              </a:path>
              <a:path w="556894" h="105410">
                <a:moveTo>
                  <a:pt x="234602" y="40119"/>
                </a:moveTo>
                <a:lnTo>
                  <a:pt x="224053" y="40119"/>
                </a:lnTo>
                <a:lnTo>
                  <a:pt x="225831" y="40716"/>
                </a:lnTo>
                <a:lnTo>
                  <a:pt x="229373" y="43091"/>
                </a:lnTo>
                <a:lnTo>
                  <a:pt x="230974" y="44297"/>
                </a:lnTo>
                <a:lnTo>
                  <a:pt x="234556" y="47269"/>
                </a:lnTo>
                <a:lnTo>
                  <a:pt x="236461" y="48564"/>
                </a:lnTo>
                <a:lnTo>
                  <a:pt x="240499" y="50774"/>
                </a:lnTo>
                <a:lnTo>
                  <a:pt x="242722" y="51320"/>
                </a:lnTo>
                <a:lnTo>
                  <a:pt x="247688" y="51320"/>
                </a:lnTo>
                <a:lnTo>
                  <a:pt x="250202" y="50469"/>
                </a:lnTo>
                <a:lnTo>
                  <a:pt x="255231" y="47040"/>
                </a:lnTo>
                <a:lnTo>
                  <a:pt x="256154" y="45948"/>
                </a:lnTo>
                <a:lnTo>
                  <a:pt x="243573" y="45948"/>
                </a:lnTo>
                <a:lnTo>
                  <a:pt x="241776" y="45364"/>
                </a:lnTo>
                <a:lnTo>
                  <a:pt x="238213" y="42976"/>
                </a:lnTo>
                <a:lnTo>
                  <a:pt x="236546" y="41719"/>
                </a:lnTo>
                <a:lnTo>
                  <a:pt x="234602" y="40119"/>
                </a:lnTo>
                <a:close/>
              </a:path>
              <a:path w="556894" h="105410">
                <a:moveTo>
                  <a:pt x="224967" y="34747"/>
                </a:moveTo>
                <a:lnTo>
                  <a:pt x="220027" y="34747"/>
                </a:lnTo>
                <a:lnTo>
                  <a:pt x="217487" y="35598"/>
                </a:lnTo>
                <a:lnTo>
                  <a:pt x="212382" y="39039"/>
                </a:lnTo>
                <a:lnTo>
                  <a:pt x="210159" y="41719"/>
                </a:lnTo>
                <a:lnTo>
                  <a:pt x="208254" y="45377"/>
                </a:lnTo>
                <a:lnTo>
                  <a:pt x="212255" y="48005"/>
                </a:lnTo>
                <a:lnTo>
                  <a:pt x="213779" y="45110"/>
                </a:lnTo>
                <a:lnTo>
                  <a:pt x="215344" y="43091"/>
                </a:lnTo>
                <a:lnTo>
                  <a:pt x="218630" y="40716"/>
                </a:lnTo>
                <a:lnTo>
                  <a:pt x="220408" y="40119"/>
                </a:lnTo>
                <a:lnTo>
                  <a:pt x="234602" y="40119"/>
                </a:lnTo>
                <a:lnTo>
                  <a:pt x="233121" y="38900"/>
                </a:lnTo>
                <a:lnTo>
                  <a:pt x="231241" y="37604"/>
                </a:lnTo>
                <a:lnTo>
                  <a:pt x="227203" y="35318"/>
                </a:lnTo>
                <a:lnTo>
                  <a:pt x="224967" y="34747"/>
                </a:lnTo>
                <a:close/>
              </a:path>
              <a:path w="556894" h="105410">
                <a:moveTo>
                  <a:pt x="255346" y="38061"/>
                </a:moveTo>
                <a:lnTo>
                  <a:pt x="253809" y="40957"/>
                </a:lnTo>
                <a:lnTo>
                  <a:pt x="252234" y="43002"/>
                </a:lnTo>
                <a:lnTo>
                  <a:pt x="248920" y="45377"/>
                </a:lnTo>
                <a:lnTo>
                  <a:pt x="247230" y="45948"/>
                </a:lnTo>
                <a:lnTo>
                  <a:pt x="256154" y="45948"/>
                </a:lnTo>
                <a:lnTo>
                  <a:pt x="257441" y="44424"/>
                </a:lnTo>
                <a:lnTo>
                  <a:pt x="259346" y="40919"/>
                </a:lnTo>
                <a:lnTo>
                  <a:pt x="255346" y="38061"/>
                </a:lnTo>
                <a:close/>
              </a:path>
              <a:path w="556894" h="105410">
                <a:moveTo>
                  <a:pt x="343115" y="78981"/>
                </a:moveTo>
                <a:lnTo>
                  <a:pt x="300139" y="78981"/>
                </a:lnTo>
                <a:lnTo>
                  <a:pt x="300139" y="84810"/>
                </a:lnTo>
                <a:lnTo>
                  <a:pt x="343115" y="84810"/>
                </a:lnTo>
                <a:lnTo>
                  <a:pt x="343115" y="78981"/>
                </a:lnTo>
                <a:close/>
              </a:path>
              <a:path w="556894" h="105410">
                <a:moveTo>
                  <a:pt x="325742" y="1485"/>
                </a:moveTo>
                <a:lnTo>
                  <a:pt x="320370" y="1485"/>
                </a:lnTo>
                <a:lnTo>
                  <a:pt x="318389" y="2628"/>
                </a:lnTo>
                <a:lnTo>
                  <a:pt x="316090" y="3644"/>
                </a:lnTo>
                <a:lnTo>
                  <a:pt x="310832" y="5397"/>
                </a:lnTo>
                <a:lnTo>
                  <a:pt x="307797" y="6134"/>
                </a:lnTo>
                <a:lnTo>
                  <a:pt x="304368" y="6743"/>
                </a:lnTo>
                <a:lnTo>
                  <a:pt x="304368" y="11315"/>
                </a:lnTo>
                <a:lnTo>
                  <a:pt x="319112" y="11315"/>
                </a:lnTo>
                <a:lnTo>
                  <a:pt x="319112" y="78981"/>
                </a:lnTo>
                <a:lnTo>
                  <a:pt x="325742" y="78981"/>
                </a:lnTo>
                <a:lnTo>
                  <a:pt x="325742" y="1485"/>
                </a:lnTo>
                <a:close/>
              </a:path>
              <a:path w="556894" h="105410">
                <a:moveTo>
                  <a:pt x="370980" y="76923"/>
                </a:moveTo>
                <a:lnTo>
                  <a:pt x="365404" y="76923"/>
                </a:lnTo>
                <a:lnTo>
                  <a:pt x="369976" y="83210"/>
                </a:lnTo>
                <a:lnTo>
                  <a:pt x="369366" y="84048"/>
                </a:lnTo>
                <a:lnTo>
                  <a:pt x="368681" y="84620"/>
                </a:lnTo>
                <a:lnTo>
                  <a:pt x="367157" y="85229"/>
                </a:lnTo>
                <a:lnTo>
                  <a:pt x="366890" y="85280"/>
                </a:lnTo>
                <a:lnTo>
                  <a:pt x="366890" y="88391"/>
                </a:lnTo>
                <a:lnTo>
                  <a:pt x="365975" y="91516"/>
                </a:lnTo>
                <a:lnTo>
                  <a:pt x="362318" y="96850"/>
                </a:lnTo>
                <a:lnTo>
                  <a:pt x="359879" y="98983"/>
                </a:lnTo>
                <a:lnTo>
                  <a:pt x="356831" y="100583"/>
                </a:lnTo>
                <a:lnTo>
                  <a:pt x="358775" y="104927"/>
                </a:lnTo>
                <a:lnTo>
                  <a:pt x="372491" y="80581"/>
                </a:lnTo>
                <a:lnTo>
                  <a:pt x="371881" y="78219"/>
                </a:lnTo>
                <a:lnTo>
                  <a:pt x="370980" y="76923"/>
                </a:lnTo>
                <a:close/>
              </a:path>
              <a:path w="556894" h="105410">
                <a:moveTo>
                  <a:pt x="367766" y="73837"/>
                </a:moveTo>
                <a:lnTo>
                  <a:pt x="364032" y="73837"/>
                </a:lnTo>
                <a:lnTo>
                  <a:pt x="362648" y="74333"/>
                </a:lnTo>
                <a:lnTo>
                  <a:pt x="360286" y="76314"/>
                </a:lnTo>
                <a:lnTo>
                  <a:pt x="359689" y="77723"/>
                </a:lnTo>
                <a:lnTo>
                  <a:pt x="359689" y="81381"/>
                </a:lnTo>
                <a:lnTo>
                  <a:pt x="360260" y="82816"/>
                </a:lnTo>
                <a:lnTo>
                  <a:pt x="362546" y="84874"/>
                </a:lnTo>
                <a:lnTo>
                  <a:pt x="363918" y="85382"/>
                </a:lnTo>
                <a:lnTo>
                  <a:pt x="366356" y="85382"/>
                </a:lnTo>
                <a:lnTo>
                  <a:pt x="366890" y="85280"/>
                </a:lnTo>
                <a:lnTo>
                  <a:pt x="366854" y="84620"/>
                </a:lnTo>
                <a:lnTo>
                  <a:pt x="365404" y="76923"/>
                </a:lnTo>
                <a:lnTo>
                  <a:pt x="370980" y="76923"/>
                </a:lnTo>
                <a:lnTo>
                  <a:pt x="369443" y="74714"/>
                </a:lnTo>
                <a:lnTo>
                  <a:pt x="367766" y="73837"/>
                </a:lnTo>
                <a:close/>
              </a:path>
              <a:path w="556894" h="105410">
                <a:moveTo>
                  <a:pt x="365404" y="76923"/>
                </a:moveTo>
                <a:lnTo>
                  <a:pt x="366854" y="84620"/>
                </a:lnTo>
                <a:lnTo>
                  <a:pt x="366890" y="85280"/>
                </a:lnTo>
                <a:lnTo>
                  <a:pt x="367157" y="85229"/>
                </a:lnTo>
                <a:lnTo>
                  <a:pt x="368681" y="84620"/>
                </a:lnTo>
                <a:lnTo>
                  <a:pt x="369366" y="84048"/>
                </a:lnTo>
                <a:lnTo>
                  <a:pt x="369976" y="83210"/>
                </a:lnTo>
                <a:lnTo>
                  <a:pt x="365404" y="76923"/>
                </a:lnTo>
                <a:close/>
              </a:path>
              <a:path w="556894" h="105410">
                <a:moveTo>
                  <a:pt x="432841" y="78981"/>
                </a:moveTo>
                <a:lnTo>
                  <a:pt x="389864" y="78981"/>
                </a:lnTo>
                <a:lnTo>
                  <a:pt x="389864" y="84810"/>
                </a:lnTo>
                <a:lnTo>
                  <a:pt x="432841" y="84810"/>
                </a:lnTo>
                <a:lnTo>
                  <a:pt x="432841" y="78981"/>
                </a:lnTo>
                <a:close/>
              </a:path>
              <a:path w="556894" h="105410">
                <a:moveTo>
                  <a:pt x="415467" y="1485"/>
                </a:moveTo>
                <a:lnTo>
                  <a:pt x="410095" y="1485"/>
                </a:lnTo>
                <a:lnTo>
                  <a:pt x="408114" y="2628"/>
                </a:lnTo>
                <a:lnTo>
                  <a:pt x="405815" y="3644"/>
                </a:lnTo>
                <a:lnTo>
                  <a:pt x="400558" y="5397"/>
                </a:lnTo>
                <a:lnTo>
                  <a:pt x="397522" y="6134"/>
                </a:lnTo>
                <a:lnTo>
                  <a:pt x="394093" y="6743"/>
                </a:lnTo>
                <a:lnTo>
                  <a:pt x="394093" y="11315"/>
                </a:lnTo>
                <a:lnTo>
                  <a:pt x="408838" y="11315"/>
                </a:lnTo>
                <a:lnTo>
                  <a:pt x="408838" y="78981"/>
                </a:lnTo>
                <a:lnTo>
                  <a:pt x="415467" y="78981"/>
                </a:lnTo>
                <a:lnTo>
                  <a:pt x="415467" y="1485"/>
                </a:lnTo>
                <a:close/>
              </a:path>
              <a:path w="556894" h="105410">
                <a:moveTo>
                  <a:pt x="476161" y="0"/>
                </a:moveTo>
                <a:lnTo>
                  <a:pt x="466102" y="0"/>
                </a:lnTo>
                <a:lnTo>
                  <a:pt x="461746" y="1562"/>
                </a:lnTo>
                <a:lnTo>
                  <a:pt x="454355" y="7810"/>
                </a:lnTo>
                <a:lnTo>
                  <a:pt x="451510" y="12534"/>
                </a:lnTo>
                <a:lnTo>
                  <a:pt x="447548" y="25184"/>
                </a:lnTo>
                <a:lnTo>
                  <a:pt x="446557" y="33185"/>
                </a:lnTo>
                <a:lnTo>
                  <a:pt x="446557" y="52616"/>
                </a:lnTo>
                <a:lnTo>
                  <a:pt x="466102" y="86296"/>
                </a:lnTo>
                <a:lnTo>
                  <a:pt x="476161" y="86296"/>
                </a:lnTo>
                <a:lnTo>
                  <a:pt x="480504" y="84721"/>
                </a:lnTo>
                <a:lnTo>
                  <a:pt x="485293" y="80581"/>
                </a:lnTo>
                <a:lnTo>
                  <a:pt x="467550" y="80581"/>
                </a:lnTo>
                <a:lnTo>
                  <a:pt x="464413" y="79197"/>
                </a:lnTo>
                <a:lnTo>
                  <a:pt x="459003" y="73634"/>
                </a:lnTo>
                <a:lnTo>
                  <a:pt x="456907" y="69430"/>
                </a:lnTo>
                <a:lnTo>
                  <a:pt x="453936" y="58242"/>
                </a:lnTo>
                <a:lnTo>
                  <a:pt x="453186" y="51244"/>
                </a:lnTo>
                <a:lnTo>
                  <a:pt x="453186" y="34632"/>
                </a:lnTo>
                <a:lnTo>
                  <a:pt x="467550" y="5600"/>
                </a:lnTo>
                <a:lnTo>
                  <a:pt x="485232" y="5600"/>
                </a:lnTo>
                <a:lnTo>
                  <a:pt x="480504" y="1562"/>
                </a:lnTo>
                <a:lnTo>
                  <a:pt x="476161" y="0"/>
                </a:lnTo>
                <a:close/>
              </a:path>
              <a:path w="556894" h="105410">
                <a:moveTo>
                  <a:pt x="485232" y="5600"/>
                </a:moveTo>
                <a:lnTo>
                  <a:pt x="474713" y="5600"/>
                </a:lnTo>
                <a:lnTo>
                  <a:pt x="477862" y="6972"/>
                </a:lnTo>
                <a:lnTo>
                  <a:pt x="483273" y="12458"/>
                </a:lnTo>
                <a:lnTo>
                  <a:pt x="485343" y="16611"/>
                </a:lnTo>
                <a:lnTo>
                  <a:pt x="488238" y="27736"/>
                </a:lnTo>
                <a:lnTo>
                  <a:pt x="488962" y="34632"/>
                </a:lnTo>
                <a:lnTo>
                  <a:pt x="488962" y="51244"/>
                </a:lnTo>
                <a:lnTo>
                  <a:pt x="474713" y="80581"/>
                </a:lnTo>
                <a:lnTo>
                  <a:pt x="485293" y="80581"/>
                </a:lnTo>
                <a:lnTo>
                  <a:pt x="487819" y="78397"/>
                </a:lnTo>
                <a:lnTo>
                  <a:pt x="490639" y="73596"/>
                </a:lnTo>
                <a:lnTo>
                  <a:pt x="494601" y="60718"/>
                </a:lnTo>
                <a:lnTo>
                  <a:pt x="495592" y="52616"/>
                </a:lnTo>
                <a:lnTo>
                  <a:pt x="495592" y="33185"/>
                </a:lnTo>
                <a:lnTo>
                  <a:pt x="494601" y="25184"/>
                </a:lnTo>
                <a:lnTo>
                  <a:pt x="490639" y="12534"/>
                </a:lnTo>
                <a:lnTo>
                  <a:pt x="487819" y="7810"/>
                </a:lnTo>
                <a:lnTo>
                  <a:pt x="485232" y="5600"/>
                </a:lnTo>
                <a:close/>
              </a:path>
              <a:path w="556894" h="105410">
                <a:moveTo>
                  <a:pt x="537311" y="0"/>
                </a:moveTo>
                <a:lnTo>
                  <a:pt x="527253" y="0"/>
                </a:lnTo>
                <a:lnTo>
                  <a:pt x="522897" y="1562"/>
                </a:lnTo>
                <a:lnTo>
                  <a:pt x="515493" y="7810"/>
                </a:lnTo>
                <a:lnTo>
                  <a:pt x="512660" y="12534"/>
                </a:lnTo>
                <a:lnTo>
                  <a:pt x="508698" y="25184"/>
                </a:lnTo>
                <a:lnTo>
                  <a:pt x="507707" y="33185"/>
                </a:lnTo>
                <a:lnTo>
                  <a:pt x="507707" y="52616"/>
                </a:lnTo>
                <a:lnTo>
                  <a:pt x="527253" y="86296"/>
                </a:lnTo>
                <a:lnTo>
                  <a:pt x="537311" y="86296"/>
                </a:lnTo>
                <a:lnTo>
                  <a:pt x="541655" y="84721"/>
                </a:lnTo>
                <a:lnTo>
                  <a:pt x="546443" y="80581"/>
                </a:lnTo>
                <a:lnTo>
                  <a:pt x="528701" y="80581"/>
                </a:lnTo>
                <a:lnTo>
                  <a:pt x="525551" y="79197"/>
                </a:lnTo>
                <a:lnTo>
                  <a:pt x="520153" y="73634"/>
                </a:lnTo>
                <a:lnTo>
                  <a:pt x="518058" y="69430"/>
                </a:lnTo>
                <a:lnTo>
                  <a:pt x="515086" y="58242"/>
                </a:lnTo>
                <a:lnTo>
                  <a:pt x="514337" y="51244"/>
                </a:lnTo>
                <a:lnTo>
                  <a:pt x="514337" y="34632"/>
                </a:lnTo>
                <a:lnTo>
                  <a:pt x="528701" y="5600"/>
                </a:lnTo>
                <a:lnTo>
                  <a:pt x="546383" y="5600"/>
                </a:lnTo>
                <a:lnTo>
                  <a:pt x="541655" y="1562"/>
                </a:lnTo>
                <a:lnTo>
                  <a:pt x="537311" y="0"/>
                </a:lnTo>
                <a:close/>
              </a:path>
              <a:path w="556894" h="105410">
                <a:moveTo>
                  <a:pt x="546383" y="5600"/>
                </a:moveTo>
                <a:lnTo>
                  <a:pt x="535863" y="5600"/>
                </a:lnTo>
                <a:lnTo>
                  <a:pt x="539013" y="6972"/>
                </a:lnTo>
                <a:lnTo>
                  <a:pt x="544410" y="12458"/>
                </a:lnTo>
                <a:lnTo>
                  <a:pt x="546493" y="16611"/>
                </a:lnTo>
                <a:lnTo>
                  <a:pt x="549389" y="27736"/>
                </a:lnTo>
                <a:lnTo>
                  <a:pt x="550113" y="34632"/>
                </a:lnTo>
                <a:lnTo>
                  <a:pt x="550113" y="51244"/>
                </a:lnTo>
                <a:lnTo>
                  <a:pt x="535863" y="80581"/>
                </a:lnTo>
                <a:lnTo>
                  <a:pt x="546443" y="80581"/>
                </a:lnTo>
                <a:lnTo>
                  <a:pt x="548970" y="78397"/>
                </a:lnTo>
                <a:lnTo>
                  <a:pt x="551789" y="73596"/>
                </a:lnTo>
                <a:lnTo>
                  <a:pt x="555752" y="60718"/>
                </a:lnTo>
                <a:lnTo>
                  <a:pt x="556742" y="52616"/>
                </a:lnTo>
                <a:lnTo>
                  <a:pt x="556742" y="33185"/>
                </a:lnTo>
                <a:lnTo>
                  <a:pt x="555752" y="25184"/>
                </a:lnTo>
                <a:lnTo>
                  <a:pt x="551789" y="12534"/>
                </a:lnTo>
                <a:lnTo>
                  <a:pt x="548970" y="7810"/>
                </a:lnTo>
                <a:lnTo>
                  <a:pt x="546383" y="56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880160" y="4614430"/>
            <a:ext cx="641438" cy="10492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80160" y="4888395"/>
            <a:ext cx="641438" cy="10492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73314" y="5162003"/>
            <a:ext cx="648296" cy="104927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873314" y="5432006"/>
            <a:ext cx="648296" cy="10492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099793" y="3752939"/>
            <a:ext cx="199783" cy="10161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8612340" y="3341560"/>
            <a:ext cx="492125" cy="113664"/>
          </a:xfrm>
          <a:custGeom>
            <a:avLst/>
            <a:gdLst/>
            <a:ahLst/>
            <a:cxnLst/>
            <a:rect l="l" t="t" r="r" b="b"/>
            <a:pathLst>
              <a:path w="492125" h="113664">
                <a:moveTo>
                  <a:pt x="96266" y="0"/>
                </a:moveTo>
                <a:lnTo>
                  <a:pt x="89535" y="0"/>
                </a:lnTo>
                <a:lnTo>
                  <a:pt x="89535" y="113157"/>
                </a:lnTo>
                <a:lnTo>
                  <a:pt x="96266" y="113157"/>
                </a:lnTo>
                <a:lnTo>
                  <a:pt x="96266" y="0"/>
                </a:lnTo>
                <a:close/>
              </a:path>
              <a:path w="492125" h="113664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9" y="47498"/>
                </a:lnTo>
                <a:lnTo>
                  <a:pt x="69469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92125" h="113664">
                <a:moveTo>
                  <a:pt x="27051" y="17018"/>
                </a:moveTo>
                <a:lnTo>
                  <a:pt x="25908" y="17018"/>
                </a:lnTo>
                <a:lnTo>
                  <a:pt x="25825" y="40767"/>
                </a:lnTo>
                <a:lnTo>
                  <a:pt x="24777" y="47180"/>
                </a:lnTo>
                <a:lnTo>
                  <a:pt x="5080" y="81534"/>
                </a:lnTo>
                <a:lnTo>
                  <a:pt x="0" y="84582"/>
                </a:lnTo>
                <a:lnTo>
                  <a:pt x="4318" y="89789"/>
                </a:lnTo>
                <a:lnTo>
                  <a:pt x="27952" y="56553"/>
                </a:lnTo>
                <a:lnTo>
                  <a:pt x="29169" y="51221"/>
                </a:lnTo>
                <a:lnTo>
                  <a:pt x="28168" y="48082"/>
                </a:lnTo>
                <a:lnTo>
                  <a:pt x="27051" y="40767"/>
                </a:lnTo>
                <a:lnTo>
                  <a:pt x="27051" y="17018"/>
                </a:lnTo>
                <a:close/>
              </a:path>
              <a:path w="492125" h="113664">
                <a:moveTo>
                  <a:pt x="32512" y="17018"/>
                </a:moveTo>
                <a:lnTo>
                  <a:pt x="31242" y="17018"/>
                </a:lnTo>
                <a:lnTo>
                  <a:pt x="31166" y="39827"/>
                </a:lnTo>
                <a:lnTo>
                  <a:pt x="30581" y="45034"/>
                </a:lnTo>
                <a:lnTo>
                  <a:pt x="48171" y="83769"/>
                </a:lnTo>
                <a:lnTo>
                  <a:pt x="53340" y="86995"/>
                </a:lnTo>
                <a:lnTo>
                  <a:pt x="57785" y="81915"/>
                </a:lnTo>
                <a:lnTo>
                  <a:pt x="52705" y="79032"/>
                </a:lnTo>
                <a:lnTo>
                  <a:pt x="48272" y="75057"/>
                </a:lnTo>
                <a:lnTo>
                  <a:pt x="40741" y="64897"/>
                </a:lnTo>
                <a:lnTo>
                  <a:pt x="37795" y="59156"/>
                </a:lnTo>
                <a:lnTo>
                  <a:pt x="33566" y="46367"/>
                </a:lnTo>
                <a:lnTo>
                  <a:pt x="32581" y="40259"/>
                </a:lnTo>
                <a:lnTo>
                  <a:pt x="32512" y="17018"/>
                </a:lnTo>
                <a:close/>
              </a:path>
              <a:path w="492125" h="113664">
                <a:moveTo>
                  <a:pt x="31242" y="17018"/>
                </a:moveTo>
                <a:lnTo>
                  <a:pt x="27051" y="17018"/>
                </a:lnTo>
                <a:lnTo>
                  <a:pt x="27051" y="40767"/>
                </a:lnTo>
                <a:lnTo>
                  <a:pt x="28168" y="48082"/>
                </a:lnTo>
                <a:lnTo>
                  <a:pt x="29169" y="51221"/>
                </a:lnTo>
                <a:lnTo>
                  <a:pt x="30581" y="45034"/>
                </a:lnTo>
                <a:lnTo>
                  <a:pt x="31166" y="39827"/>
                </a:lnTo>
                <a:lnTo>
                  <a:pt x="31242" y="17018"/>
                </a:lnTo>
                <a:close/>
              </a:path>
              <a:path w="492125" h="113664">
                <a:moveTo>
                  <a:pt x="67056" y="41783"/>
                </a:moveTo>
                <a:lnTo>
                  <a:pt x="45847" y="41783"/>
                </a:lnTo>
                <a:lnTo>
                  <a:pt x="45847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92125" h="113664">
                <a:moveTo>
                  <a:pt x="73533" y="41783"/>
                </a:moveTo>
                <a:lnTo>
                  <a:pt x="69469" y="41783"/>
                </a:lnTo>
                <a:lnTo>
                  <a:pt x="69469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92125" h="113664">
                <a:moveTo>
                  <a:pt x="54864" y="14224"/>
                </a:moveTo>
                <a:lnTo>
                  <a:pt x="2413" y="14224"/>
                </a:lnTo>
                <a:lnTo>
                  <a:pt x="2413" y="20066"/>
                </a:lnTo>
                <a:lnTo>
                  <a:pt x="25908" y="20066"/>
                </a:lnTo>
                <a:lnTo>
                  <a:pt x="25908" y="17018"/>
                </a:lnTo>
                <a:lnTo>
                  <a:pt x="54864" y="17018"/>
                </a:lnTo>
                <a:lnTo>
                  <a:pt x="54864" y="14224"/>
                </a:lnTo>
                <a:close/>
              </a:path>
              <a:path w="492125" h="113664">
                <a:moveTo>
                  <a:pt x="54864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4" y="20066"/>
                </a:lnTo>
                <a:lnTo>
                  <a:pt x="54864" y="17018"/>
                </a:lnTo>
                <a:close/>
              </a:path>
              <a:path w="492125" h="113664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60" y="105791"/>
                </a:lnTo>
                <a:lnTo>
                  <a:pt x="137160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92125" h="113664">
                <a:moveTo>
                  <a:pt x="207137" y="82550"/>
                </a:moveTo>
                <a:lnTo>
                  <a:pt x="200533" y="82550"/>
                </a:lnTo>
                <a:lnTo>
                  <a:pt x="200533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92125" h="113664">
                <a:moveTo>
                  <a:pt x="172085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5" y="79756"/>
                </a:lnTo>
                <a:lnTo>
                  <a:pt x="172085" y="58801"/>
                </a:lnTo>
                <a:close/>
              </a:path>
              <a:path w="492125" h="113664">
                <a:moveTo>
                  <a:pt x="207137" y="76962"/>
                </a:moveTo>
                <a:lnTo>
                  <a:pt x="172085" y="76962"/>
                </a:lnTo>
                <a:lnTo>
                  <a:pt x="172085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92125" h="113664">
                <a:moveTo>
                  <a:pt x="219837" y="55626"/>
                </a:moveTo>
                <a:lnTo>
                  <a:pt x="117602" y="55626"/>
                </a:lnTo>
                <a:lnTo>
                  <a:pt x="117602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7" y="58801"/>
                </a:lnTo>
                <a:lnTo>
                  <a:pt x="219837" y="55626"/>
                </a:lnTo>
                <a:close/>
              </a:path>
              <a:path w="492125" h="113664">
                <a:moveTo>
                  <a:pt x="219837" y="58801"/>
                </a:moveTo>
                <a:lnTo>
                  <a:pt x="172085" y="58801"/>
                </a:lnTo>
                <a:lnTo>
                  <a:pt x="172085" y="61468"/>
                </a:lnTo>
                <a:lnTo>
                  <a:pt x="219837" y="61468"/>
                </a:lnTo>
                <a:lnTo>
                  <a:pt x="219837" y="58801"/>
                </a:lnTo>
                <a:close/>
              </a:path>
              <a:path w="492125" h="113664">
                <a:moveTo>
                  <a:pt x="146177" y="37211"/>
                </a:moveTo>
                <a:lnTo>
                  <a:pt x="127635" y="37211"/>
                </a:lnTo>
                <a:lnTo>
                  <a:pt x="127635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7" y="41148"/>
                </a:lnTo>
                <a:lnTo>
                  <a:pt x="146177" y="37211"/>
                </a:lnTo>
                <a:close/>
              </a:path>
              <a:path w="492125" h="113664">
                <a:moveTo>
                  <a:pt x="153035" y="6985"/>
                </a:moveTo>
                <a:lnTo>
                  <a:pt x="146177" y="6985"/>
                </a:lnTo>
                <a:lnTo>
                  <a:pt x="146177" y="41148"/>
                </a:lnTo>
                <a:lnTo>
                  <a:pt x="153035" y="41148"/>
                </a:lnTo>
                <a:lnTo>
                  <a:pt x="153035" y="6985"/>
                </a:lnTo>
                <a:close/>
              </a:path>
              <a:path w="492125" h="113664">
                <a:moveTo>
                  <a:pt x="184404" y="37211"/>
                </a:moveTo>
                <a:lnTo>
                  <a:pt x="153035" y="37211"/>
                </a:lnTo>
                <a:lnTo>
                  <a:pt x="153035" y="41148"/>
                </a:lnTo>
                <a:lnTo>
                  <a:pt x="184404" y="41148"/>
                </a:lnTo>
                <a:lnTo>
                  <a:pt x="184404" y="37211"/>
                </a:lnTo>
                <a:close/>
              </a:path>
              <a:path w="492125" h="113664">
                <a:moveTo>
                  <a:pt x="191008" y="6985"/>
                </a:moveTo>
                <a:lnTo>
                  <a:pt x="184404" y="6985"/>
                </a:lnTo>
                <a:lnTo>
                  <a:pt x="184404" y="41148"/>
                </a:lnTo>
                <a:lnTo>
                  <a:pt x="191008" y="41148"/>
                </a:lnTo>
                <a:lnTo>
                  <a:pt x="191008" y="6985"/>
                </a:lnTo>
                <a:close/>
              </a:path>
              <a:path w="492125" h="113664">
                <a:moveTo>
                  <a:pt x="209550" y="37211"/>
                </a:moveTo>
                <a:lnTo>
                  <a:pt x="191008" y="37211"/>
                </a:lnTo>
                <a:lnTo>
                  <a:pt x="191008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92125" h="113664">
                <a:moveTo>
                  <a:pt x="209804" y="3810"/>
                </a:moveTo>
                <a:lnTo>
                  <a:pt x="127508" y="3810"/>
                </a:lnTo>
                <a:lnTo>
                  <a:pt x="127508" y="9652"/>
                </a:lnTo>
                <a:lnTo>
                  <a:pt x="146177" y="9652"/>
                </a:lnTo>
                <a:lnTo>
                  <a:pt x="146177" y="6985"/>
                </a:lnTo>
                <a:lnTo>
                  <a:pt x="209804" y="6985"/>
                </a:lnTo>
                <a:lnTo>
                  <a:pt x="209804" y="3810"/>
                </a:lnTo>
                <a:close/>
              </a:path>
              <a:path w="492125" h="113664">
                <a:moveTo>
                  <a:pt x="184404" y="6985"/>
                </a:moveTo>
                <a:lnTo>
                  <a:pt x="153035" y="6985"/>
                </a:lnTo>
                <a:lnTo>
                  <a:pt x="153035" y="9652"/>
                </a:lnTo>
                <a:lnTo>
                  <a:pt x="184404" y="9652"/>
                </a:lnTo>
                <a:lnTo>
                  <a:pt x="184404" y="6985"/>
                </a:lnTo>
                <a:close/>
              </a:path>
              <a:path w="492125" h="113664">
                <a:moveTo>
                  <a:pt x="209804" y="6985"/>
                </a:moveTo>
                <a:lnTo>
                  <a:pt x="191008" y="6985"/>
                </a:lnTo>
                <a:lnTo>
                  <a:pt x="191008" y="9652"/>
                </a:lnTo>
                <a:lnTo>
                  <a:pt x="209804" y="9652"/>
                </a:lnTo>
                <a:lnTo>
                  <a:pt x="209804" y="6985"/>
                </a:lnTo>
                <a:close/>
              </a:path>
              <a:path w="492125" h="113664">
                <a:moveTo>
                  <a:pt x="300228" y="10414"/>
                </a:moveTo>
                <a:lnTo>
                  <a:pt x="299212" y="10414"/>
                </a:lnTo>
                <a:lnTo>
                  <a:pt x="299109" y="38773"/>
                </a:lnTo>
                <a:lnTo>
                  <a:pt x="298335" y="43281"/>
                </a:lnTo>
                <a:lnTo>
                  <a:pt x="276263" y="78371"/>
                </a:lnTo>
                <a:lnTo>
                  <a:pt x="268986" y="83058"/>
                </a:lnTo>
                <a:lnTo>
                  <a:pt x="273177" y="88519"/>
                </a:lnTo>
                <a:lnTo>
                  <a:pt x="300355" y="55829"/>
                </a:lnTo>
                <a:lnTo>
                  <a:pt x="302607" y="48646"/>
                </a:lnTo>
                <a:lnTo>
                  <a:pt x="301117" y="44107"/>
                </a:lnTo>
                <a:lnTo>
                  <a:pt x="300254" y="38773"/>
                </a:lnTo>
                <a:lnTo>
                  <a:pt x="300228" y="10414"/>
                </a:lnTo>
                <a:close/>
              </a:path>
              <a:path w="492125" h="113664">
                <a:moveTo>
                  <a:pt x="305816" y="10414"/>
                </a:moveTo>
                <a:lnTo>
                  <a:pt x="304800" y="10414"/>
                </a:lnTo>
                <a:lnTo>
                  <a:pt x="304800" y="38773"/>
                </a:lnTo>
                <a:lnTo>
                  <a:pt x="303911" y="44488"/>
                </a:lnTo>
                <a:lnTo>
                  <a:pt x="323888" y="81102"/>
                </a:lnTo>
                <a:lnTo>
                  <a:pt x="331724" y="86233"/>
                </a:lnTo>
                <a:lnTo>
                  <a:pt x="336042" y="80772"/>
                </a:lnTo>
                <a:lnTo>
                  <a:pt x="332397" y="78905"/>
                </a:lnTo>
                <a:lnTo>
                  <a:pt x="328777" y="76301"/>
                </a:lnTo>
                <a:lnTo>
                  <a:pt x="306679" y="42811"/>
                </a:lnTo>
                <a:lnTo>
                  <a:pt x="305860" y="38176"/>
                </a:lnTo>
                <a:lnTo>
                  <a:pt x="305816" y="10414"/>
                </a:lnTo>
                <a:close/>
              </a:path>
              <a:path w="492125" h="113664">
                <a:moveTo>
                  <a:pt x="304800" y="10414"/>
                </a:moveTo>
                <a:lnTo>
                  <a:pt x="300228" y="10414"/>
                </a:lnTo>
                <a:lnTo>
                  <a:pt x="300254" y="38773"/>
                </a:lnTo>
                <a:lnTo>
                  <a:pt x="301117" y="44107"/>
                </a:lnTo>
                <a:lnTo>
                  <a:pt x="302607" y="48646"/>
                </a:lnTo>
                <a:lnTo>
                  <a:pt x="303911" y="44488"/>
                </a:lnTo>
                <a:lnTo>
                  <a:pt x="304800" y="38773"/>
                </a:lnTo>
                <a:lnTo>
                  <a:pt x="304800" y="10414"/>
                </a:lnTo>
                <a:close/>
              </a:path>
              <a:path w="492125" h="113664">
                <a:moveTo>
                  <a:pt x="356107" y="0"/>
                </a:moveTo>
                <a:lnTo>
                  <a:pt x="349250" y="0"/>
                </a:lnTo>
                <a:lnTo>
                  <a:pt x="349250" y="113157"/>
                </a:lnTo>
                <a:lnTo>
                  <a:pt x="356107" y="113157"/>
                </a:lnTo>
                <a:lnTo>
                  <a:pt x="356107" y="53086"/>
                </a:lnTo>
                <a:lnTo>
                  <a:pt x="354330" y="53086"/>
                </a:lnTo>
                <a:lnTo>
                  <a:pt x="354330" y="47244"/>
                </a:lnTo>
                <a:lnTo>
                  <a:pt x="356107" y="47244"/>
                </a:lnTo>
                <a:lnTo>
                  <a:pt x="356107" y="0"/>
                </a:lnTo>
                <a:close/>
              </a:path>
              <a:path w="492125" h="113664">
                <a:moveTo>
                  <a:pt x="356107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56107" y="53086"/>
                </a:lnTo>
                <a:lnTo>
                  <a:pt x="356107" y="47244"/>
                </a:lnTo>
                <a:close/>
              </a:path>
              <a:path w="492125" h="113664">
                <a:moveTo>
                  <a:pt x="375920" y="47244"/>
                </a:moveTo>
                <a:lnTo>
                  <a:pt x="356107" y="47244"/>
                </a:lnTo>
                <a:lnTo>
                  <a:pt x="356107" y="53086"/>
                </a:lnTo>
                <a:lnTo>
                  <a:pt x="375920" y="53086"/>
                </a:lnTo>
                <a:lnTo>
                  <a:pt x="375920" y="47244"/>
                </a:lnTo>
                <a:close/>
              </a:path>
              <a:path w="492125" h="113664">
                <a:moveTo>
                  <a:pt x="473964" y="0"/>
                </a:moveTo>
                <a:lnTo>
                  <a:pt x="467233" y="0"/>
                </a:lnTo>
                <a:lnTo>
                  <a:pt x="467233" y="67564"/>
                </a:lnTo>
                <a:lnTo>
                  <a:pt x="473964" y="67564"/>
                </a:lnTo>
                <a:lnTo>
                  <a:pt x="473964" y="48387"/>
                </a:lnTo>
                <a:lnTo>
                  <a:pt x="472059" y="48387"/>
                </a:lnTo>
                <a:lnTo>
                  <a:pt x="472059" y="42418"/>
                </a:lnTo>
                <a:lnTo>
                  <a:pt x="473964" y="42418"/>
                </a:lnTo>
                <a:lnTo>
                  <a:pt x="473964" y="24511"/>
                </a:lnTo>
                <a:lnTo>
                  <a:pt x="472059" y="24511"/>
                </a:lnTo>
                <a:lnTo>
                  <a:pt x="472059" y="18669"/>
                </a:lnTo>
                <a:lnTo>
                  <a:pt x="473964" y="18669"/>
                </a:lnTo>
                <a:lnTo>
                  <a:pt x="473964" y="0"/>
                </a:lnTo>
                <a:close/>
              </a:path>
              <a:path w="492125" h="113664">
                <a:moveTo>
                  <a:pt x="473964" y="42418"/>
                </a:moveTo>
                <a:lnTo>
                  <a:pt x="472059" y="42418"/>
                </a:lnTo>
                <a:lnTo>
                  <a:pt x="472059" y="48387"/>
                </a:lnTo>
                <a:lnTo>
                  <a:pt x="473964" y="48387"/>
                </a:lnTo>
                <a:lnTo>
                  <a:pt x="473964" y="42418"/>
                </a:lnTo>
                <a:close/>
              </a:path>
              <a:path w="492125" h="113664">
                <a:moveTo>
                  <a:pt x="491617" y="42418"/>
                </a:moveTo>
                <a:lnTo>
                  <a:pt x="473964" y="42418"/>
                </a:lnTo>
                <a:lnTo>
                  <a:pt x="473964" y="48387"/>
                </a:lnTo>
                <a:lnTo>
                  <a:pt x="491617" y="48387"/>
                </a:lnTo>
                <a:lnTo>
                  <a:pt x="491617" y="42418"/>
                </a:lnTo>
                <a:close/>
              </a:path>
              <a:path w="492125" h="113664">
                <a:moveTo>
                  <a:pt x="473964" y="18669"/>
                </a:moveTo>
                <a:lnTo>
                  <a:pt x="472059" y="18669"/>
                </a:lnTo>
                <a:lnTo>
                  <a:pt x="472059" y="24511"/>
                </a:lnTo>
                <a:lnTo>
                  <a:pt x="473964" y="24511"/>
                </a:lnTo>
                <a:lnTo>
                  <a:pt x="473964" y="18669"/>
                </a:lnTo>
                <a:close/>
              </a:path>
              <a:path w="492125" h="113664">
                <a:moveTo>
                  <a:pt x="491617" y="18669"/>
                </a:moveTo>
                <a:lnTo>
                  <a:pt x="473964" y="18669"/>
                </a:lnTo>
                <a:lnTo>
                  <a:pt x="473964" y="24511"/>
                </a:lnTo>
                <a:lnTo>
                  <a:pt x="491617" y="24511"/>
                </a:lnTo>
                <a:lnTo>
                  <a:pt x="491617" y="18669"/>
                </a:lnTo>
                <a:close/>
              </a:path>
              <a:path w="492125" h="113664">
                <a:moveTo>
                  <a:pt x="424129" y="6985"/>
                </a:moveTo>
                <a:lnTo>
                  <a:pt x="412953" y="6985"/>
                </a:lnTo>
                <a:lnTo>
                  <a:pt x="408025" y="8102"/>
                </a:lnTo>
                <a:lnTo>
                  <a:pt x="399300" y="12585"/>
                </a:lnTo>
                <a:lnTo>
                  <a:pt x="395897" y="15659"/>
                </a:lnTo>
                <a:lnTo>
                  <a:pt x="390982" y="23444"/>
                </a:lnTo>
                <a:lnTo>
                  <a:pt x="389763" y="28016"/>
                </a:lnTo>
                <a:lnTo>
                  <a:pt x="389763" y="38519"/>
                </a:lnTo>
                <a:lnTo>
                  <a:pt x="412953" y="59436"/>
                </a:lnTo>
                <a:lnTo>
                  <a:pt x="424129" y="59436"/>
                </a:lnTo>
                <a:lnTo>
                  <a:pt x="429133" y="58331"/>
                </a:lnTo>
                <a:lnTo>
                  <a:pt x="437769" y="53924"/>
                </a:lnTo>
                <a:lnTo>
                  <a:pt x="437994" y="53721"/>
                </a:lnTo>
                <a:lnTo>
                  <a:pt x="414223" y="53721"/>
                </a:lnTo>
                <a:lnTo>
                  <a:pt x="410438" y="52832"/>
                </a:lnTo>
                <a:lnTo>
                  <a:pt x="403745" y="49276"/>
                </a:lnTo>
                <a:lnTo>
                  <a:pt x="401129" y="46837"/>
                </a:lnTo>
                <a:lnTo>
                  <a:pt x="397319" y="40652"/>
                </a:lnTo>
                <a:lnTo>
                  <a:pt x="396367" y="37160"/>
                </a:lnTo>
                <a:lnTo>
                  <a:pt x="396367" y="29375"/>
                </a:lnTo>
                <a:lnTo>
                  <a:pt x="414223" y="12827"/>
                </a:lnTo>
                <a:lnTo>
                  <a:pt x="438034" y="12827"/>
                </a:lnTo>
                <a:lnTo>
                  <a:pt x="437769" y="12585"/>
                </a:lnTo>
                <a:lnTo>
                  <a:pt x="429133" y="8102"/>
                </a:lnTo>
                <a:lnTo>
                  <a:pt x="424129" y="6985"/>
                </a:lnTo>
                <a:close/>
              </a:path>
              <a:path w="492125" h="113664">
                <a:moveTo>
                  <a:pt x="438034" y="12827"/>
                </a:moveTo>
                <a:lnTo>
                  <a:pt x="422783" y="12827"/>
                </a:lnTo>
                <a:lnTo>
                  <a:pt x="426605" y="13716"/>
                </a:lnTo>
                <a:lnTo>
                  <a:pt x="433298" y="17272"/>
                </a:lnTo>
                <a:lnTo>
                  <a:pt x="435940" y="19697"/>
                </a:lnTo>
                <a:lnTo>
                  <a:pt x="439839" y="25882"/>
                </a:lnTo>
                <a:lnTo>
                  <a:pt x="440817" y="29375"/>
                </a:lnTo>
                <a:lnTo>
                  <a:pt x="440817" y="37160"/>
                </a:lnTo>
                <a:lnTo>
                  <a:pt x="422783" y="53721"/>
                </a:lnTo>
                <a:lnTo>
                  <a:pt x="437994" y="53721"/>
                </a:lnTo>
                <a:lnTo>
                  <a:pt x="441147" y="50876"/>
                </a:lnTo>
                <a:lnTo>
                  <a:pt x="446062" y="43091"/>
                </a:lnTo>
                <a:lnTo>
                  <a:pt x="447294" y="38519"/>
                </a:lnTo>
                <a:lnTo>
                  <a:pt x="447294" y="28016"/>
                </a:lnTo>
                <a:lnTo>
                  <a:pt x="446062" y="23444"/>
                </a:lnTo>
                <a:lnTo>
                  <a:pt x="441147" y="15659"/>
                </a:lnTo>
                <a:lnTo>
                  <a:pt x="438034" y="12827"/>
                </a:lnTo>
                <a:close/>
              </a:path>
              <a:path w="492125" h="113664">
                <a:moveTo>
                  <a:pt x="446024" y="71882"/>
                </a:moveTo>
                <a:lnTo>
                  <a:pt x="430860" y="71882"/>
                </a:lnTo>
                <a:lnTo>
                  <a:pt x="424370" y="72682"/>
                </a:lnTo>
                <a:lnTo>
                  <a:pt x="413448" y="75895"/>
                </a:lnTo>
                <a:lnTo>
                  <a:pt x="409257" y="78232"/>
                </a:lnTo>
                <a:lnTo>
                  <a:pt x="403415" y="84328"/>
                </a:lnTo>
                <a:lnTo>
                  <a:pt x="401955" y="88049"/>
                </a:lnTo>
                <a:lnTo>
                  <a:pt x="401955" y="96685"/>
                </a:lnTo>
                <a:lnTo>
                  <a:pt x="430860" y="112776"/>
                </a:lnTo>
                <a:lnTo>
                  <a:pt x="446024" y="112776"/>
                </a:lnTo>
                <a:lnTo>
                  <a:pt x="452564" y="111963"/>
                </a:lnTo>
                <a:lnTo>
                  <a:pt x="463486" y="108750"/>
                </a:lnTo>
                <a:lnTo>
                  <a:pt x="466303" y="107188"/>
                </a:lnTo>
                <a:lnTo>
                  <a:pt x="432384" y="107188"/>
                </a:lnTo>
                <a:lnTo>
                  <a:pt x="427139" y="106591"/>
                </a:lnTo>
                <a:lnTo>
                  <a:pt x="418160" y="104216"/>
                </a:lnTo>
                <a:lnTo>
                  <a:pt x="414693" y="102501"/>
                </a:lnTo>
                <a:lnTo>
                  <a:pt x="409778" y="98018"/>
                </a:lnTo>
                <a:lnTo>
                  <a:pt x="408559" y="95415"/>
                </a:lnTo>
                <a:lnTo>
                  <a:pt x="408559" y="89319"/>
                </a:lnTo>
                <a:lnTo>
                  <a:pt x="432384" y="77470"/>
                </a:lnTo>
                <a:lnTo>
                  <a:pt x="466310" y="77470"/>
                </a:lnTo>
                <a:lnTo>
                  <a:pt x="463486" y="75895"/>
                </a:lnTo>
                <a:lnTo>
                  <a:pt x="452564" y="72682"/>
                </a:lnTo>
                <a:lnTo>
                  <a:pt x="446024" y="71882"/>
                </a:lnTo>
                <a:close/>
              </a:path>
              <a:path w="492125" h="113664">
                <a:moveTo>
                  <a:pt x="466310" y="77470"/>
                </a:moveTo>
                <a:lnTo>
                  <a:pt x="444500" y="77470"/>
                </a:lnTo>
                <a:lnTo>
                  <a:pt x="449808" y="78079"/>
                </a:lnTo>
                <a:lnTo>
                  <a:pt x="458863" y="80530"/>
                </a:lnTo>
                <a:lnTo>
                  <a:pt x="462343" y="82245"/>
                </a:lnTo>
                <a:lnTo>
                  <a:pt x="467169" y="86652"/>
                </a:lnTo>
                <a:lnTo>
                  <a:pt x="468376" y="89319"/>
                </a:lnTo>
                <a:lnTo>
                  <a:pt x="468376" y="95415"/>
                </a:lnTo>
                <a:lnTo>
                  <a:pt x="444500" y="107188"/>
                </a:lnTo>
                <a:lnTo>
                  <a:pt x="466303" y="107188"/>
                </a:lnTo>
                <a:lnTo>
                  <a:pt x="467677" y="106426"/>
                </a:lnTo>
                <a:lnTo>
                  <a:pt x="473519" y="100330"/>
                </a:lnTo>
                <a:lnTo>
                  <a:pt x="474980" y="96685"/>
                </a:lnTo>
                <a:lnTo>
                  <a:pt x="474980" y="88049"/>
                </a:lnTo>
                <a:lnTo>
                  <a:pt x="473519" y="84328"/>
                </a:lnTo>
                <a:lnTo>
                  <a:pt x="467677" y="78232"/>
                </a:lnTo>
                <a:lnTo>
                  <a:pt x="466310" y="774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object 4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66696" y="3342995"/>
            <a:ext cx="167411" cy="16741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72284" y="2528976"/>
            <a:ext cx="2036051" cy="113410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72284" y="2324633"/>
            <a:ext cx="994664" cy="11455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72284" y="2121560"/>
            <a:ext cx="2177148" cy="12763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88483" y="2323871"/>
            <a:ext cx="2495918" cy="117983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688483" y="2120671"/>
            <a:ext cx="2949308" cy="128905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8612340" y="1831035"/>
            <a:ext cx="479425" cy="114300"/>
          </a:xfrm>
          <a:custGeom>
            <a:avLst/>
            <a:gdLst/>
            <a:ahLst/>
            <a:cxnLst/>
            <a:rect l="l" t="t" r="r" b="b"/>
            <a:pathLst>
              <a:path w="479425" h="114300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479425" h="114300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9" y="47497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479425" h="114300">
                <a:moveTo>
                  <a:pt x="27051" y="17017"/>
                </a:moveTo>
                <a:lnTo>
                  <a:pt x="25908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6"/>
                </a:lnTo>
                <a:lnTo>
                  <a:pt x="27051" y="17017"/>
                </a:lnTo>
                <a:close/>
              </a:path>
              <a:path w="479425" h="114300">
                <a:moveTo>
                  <a:pt x="32512" y="17017"/>
                </a:moveTo>
                <a:lnTo>
                  <a:pt x="31242" y="17017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5" y="81914"/>
                </a:lnTo>
                <a:lnTo>
                  <a:pt x="52705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7"/>
                </a:lnTo>
                <a:close/>
              </a:path>
              <a:path w="479425" h="114300">
                <a:moveTo>
                  <a:pt x="31242" y="17017"/>
                </a:moveTo>
                <a:lnTo>
                  <a:pt x="27051" y="17017"/>
                </a:lnTo>
                <a:lnTo>
                  <a:pt x="27051" y="40766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7"/>
                </a:lnTo>
                <a:close/>
              </a:path>
              <a:path w="479425" h="114300">
                <a:moveTo>
                  <a:pt x="67056" y="41782"/>
                </a:moveTo>
                <a:lnTo>
                  <a:pt x="45847" y="41782"/>
                </a:lnTo>
                <a:lnTo>
                  <a:pt x="45847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479425" h="114300">
                <a:moveTo>
                  <a:pt x="73533" y="41782"/>
                </a:moveTo>
                <a:lnTo>
                  <a:pt x="69469" y="41782"/>
                </a:lnTo>
                <a:lnTo>
                  <a:pt x="69469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479425" h="114300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8" y="20065"/>
                </a:lnTo>
                <a:lnTo>
                  <a:pt x="25908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479425" h="114300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479425" h="114300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60" y="105790"/>
                </a:lnTo>
                <a:lnTo>
                  <a:pt x="137160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479425" h="114300">
                <a:moveTo>
                  <a:pt x="207137" y="82549"/>
                </a:moveTo>
                <a:lnTo>
                  <a:pt x="200533" y="82549"/>
                </a:lnTo>
                <a:lnTo>
                  <a:pt x="200533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479425" h="114300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479425" h="114300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479425" h="114300">
                <a:moveTo>
                  <a:pt x="219837" y="55625"/>
                </a:moveTo>
                <a:lnTo>
                  <a:pt x="117602" y="55625"/>
                </a:lnTo>
                <a:lnTo>
                  <a:pt x="117602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479425" h="114300">
                <a:moveTo>
                  <a:pt x="219837" y="58800"/>
                </a:moveTo>
                <a:lnTo>
                  <a:pt x="172085" y="58800"/>
                </a:lnTo>
                <a:lnTo>
                  <a:pt x="172085" y="61467"/>
                </a:lnTo>
                <a:lnTo>
                  <a:pt x="219837" y="61467"/>
                </a:lnTo>
                <a:lnTo>
                  <a:pt x="219837" y="58800"/>
                </a:lnTo>
                <a:close/>
              </a:path>
              <a:path w="479425" h="114300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7" y="41147"/>
                </a:lnTo>
                <a:lnTo>
                  <a:pt x="146177" y="37210"/>
                </a:lnTo>
                <a:close/>
              </a:path>
              <a:path w="479425" h="114300">
                <a:moveTo>
                  <a:pt x="153035" y="6984"/>
                </a:moveTo>
                <a:lnTo>
                  <a:pt x="146177" y="6984"/>
                </a:lnTo>
                <a:lnTo>
                  <a:pt x="146177" y="41147"/>
                </a:lnTo>
                <a:lnTo>
                  <a:pt x="153035" y="41147"/>
                </a:lnTo>
                <a:lnTo>
                  <a:pt x="153035" y="6984"/>
                </a:lnTo>
                <a:close/>
              </a:path>
              <a:path w="479425" h="114300">
                <a:moveTo>
                  <a:pt x="184404" y="37210"/>
                </a:moveTo>
                <a:lnTo>
                  <a:pt x="153035" y="37210"/>
                </a:lnTo>
                <a:lnTo>
                  <a:pt x="153035" y="41147"/>
                </a:lnTo>
                <a:lnTo>
                  <a:pt x="184404" y="41147"/>
                </a:lnTo>
                <a:lnTo>
                  <a:pt x="184404" y="37210"/>
                </a:lnTo>
                <a:close/>
              </a:path>
              <a:path w="479425" h="114300">
                <a:moveTo>
                  <a:pt x="191008" y="6984"/>
                </a:moveTo>
                <a:lnTo>
                  <a:pt x="184404" y="6984"/>
                </a:lnTo>
                <a:lnTo>
                  <a:pt x="184404" y="41147"/>
                </a:lnTo>
                <a:lnTo>
                  <a:pt x="191008" y="41147"/>
                </a:lnTo>
                <a:lnTo>
                  <a:pt x="191008" y="6984"/>
                </a:lnTo>
                <a:close/>
              </a:path>
              <a:path w="479425" h="114300">
                <a:moveTo>
                  <a:pt x="209550" y="37210"/>
                </a:moveTo>
                <a:lnTo>
                  <a:pt x="191008" y="37210"/>
                </a:lnTo>
                <a:lnTo>
                  <a:pt x="191008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479425" h="114300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479425" h="114300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479425" h="114300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479425" h="114300">
                <a:moveTo>
                  <a:pt x="372237" y="60324"/>
                </a:moveTo>
                <a:lnTo>
                  <a:pt x="270002" y="60324"/>
                </a:lnTo>
                <a:lnTo>
                  <a:pt x="270002" y="66039"/>
                </a:lnTo>
                <a:lnTo>
                  <a:pt x="372237" y="66039"/>
                </a:lnTo>
                <a:lnTo>
                  <a:pt x="372237" y="60324"/>
                </a:lnTo>
                <a:close/>
              </a:path>
              <a:path w="479425" h="114300">
                <a:moveTo>
                  <a:pt x="358648" y="79120"/>
                </a:moveTo>
                <a:lnTo>
                  <a:pt x="281432" y="79120"/>
                </a:lnTo>
                <a:lnTo>
                  <a:pt x="281432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8" y="113156"/>
                </a:lnTo>
                <a:lnTo>
                  <a:pt x="358648" y="79120"/>
                </a:lnTo>
                <a:close/>
              </a:path>
              <a:path w="479425" h="114300">
                <a:moveTo>
                  <a:pt x="359156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30" y="44195"/>
                </a:lnTo>
                <a:lnTo>
                  <a:pt x="290830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30" y="22097"/>
                </a:lnTo>
                <a:lnTo>
                  <a:pt x="290830" y="8889"/>
                </a:lnTo>
                <a:lnTo>
                  <a:pt x="359156" y="8889"/>
                </a:lnTo>
                <a:lnTo>
                  <a:pt x="359156" y="3174"/>
                </a:lnTo>
                <a:close/>
              </a:path>
              <a:path w="479425" h="114300">
                <a:moveTo>
                  <a:pt x="359537" y="41909"/>
                </a:moveTo>
                <a:lnTo>
                  <a:pt x="290830" y="41909"/>
                </a:lnTo>
                <a:lnTo>
                  <a:pt x="290830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479425" h="114300">
                <a:moveTo>
                  <a:pt x="290830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30" y="27685"/>
                </a:lnTo>
                <a:lnTo>
                  <a:pt x="290830" y="22097"/>
                </a:lnTo>
                <a:close/>
              </a:path>
              <a:path w="479425" h="114300">
                <a:moveTo>
                  <a:pt x="355980" y="22097"/>
                </a:moveTo>
                <a:lnTo>
                  <a:pt x="290830" y="22097"/>
                </a:lnTo>
                <a:lnTo>
                  <a:pt x="290830" y="27685"/>
                </a:lnTo>
                <a:lnTo>
                  <a:pt x="355980" y="27685"/>
                </a:lnTo>
                <a:lnTo>
                  <a:pt x="355980" y="22097"/>
                </a:lnTo>
                <a:close/>
              </a:path>
              <a:path w="479425" h="114300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479425" h="114300">
                <a:moveTo>
                  <a:pt x="449580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80" y="113791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890" y="105028"/>
                </a:lnTo>
                <a:lnTo>
                  <a:pt x="417322" y="103250"/>
                </a:lnTo>
                <a:lnTo>
                  <a:pt x="412242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06" y="77469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1"/>
                </a:lnTo>
                <a:close/>
              </a:path>
              <a:path w="479425" h="114300">
                <a:moveTo>
                  <a:pt x="470006" y="77469"/>
                </a:moveTo>
                <a:lnTo>
                  <a:pt x="447967" y="77469"/>
                </a:lnTo>
                <a:lnTo>
                  <a:pt x="453402" y="78104"/>
                </a:lnTo>
                <a:lnTo>
                  <a:pt x="462635" y="80644"/>
                </a:lnTo>
                <a:lnTo>
                  <a:pt x="466217" y="82422"/>
                </a:lnTo>
                <a:lnTo>
                  <a:pt x="471297" y="86994"/>
                </a:lnTo>
                <a:lnTo>
                  <a:pt x="472567" y="89700"/>
                </a:lnTo>
                <a:lnTo>
                  <a:pt x="472567" y="95973"/>
                </a:lnTo>
                <a:lnTo>
                  <a:pt x="447967" y="108203"/>
                </a:lnTo>
                <a:lnTo>
                  <a:pt x="469992" y="108203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43"/>
                </a:lnTo>
                <a:lnTo>
                  <a:pt x="479298" y="88430"/>
                </a:lnTo>
                <a:lnTo>
                  <a:pt x="477774" y="84670"/>
                </a:lnTo>
                <a:lnTo>
                  <a:pt x="471678" y="78397"/>
                </a:lnTo>
                <a:lnTo>
                  <a:pt x="470006" y="77469"/>
                </a:lnTo>
                <a:close/>
              </a:path>
              <a:path w="479425" h="114300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5" y="60070"/>
                </a:lnTo>
                <a:lnTo>
                  <a:pt x="392938" y="65531"/>
                </a:lnTo>
                <a:lnTo>
                  <a:pt x="422388" y="35913"/>
                </a:lnTo>
                <a:lnTo>
                  <a:pt x="421335" y="33972"/>
                </a:lnTo>
                <a:lnTo>
                  <a:pt x="419988" y="28574"/>
                </a:lnTo>
                <a:lnTo>
                  <a:pt x="419862" y="11429"/>
                </a:lnTo>
                <a:close/>
              </a:path>
              <a:path w="479425" h="114300">
                <a:moveTo>
                  <a:pt x="425577" y="11429"/>
                </a:moveTo>
                <a:lnTo>
                  <a:pt x="424307" y="11429"/>
                </a:lnTo>
                <a:lnTo>
                  <a:pt x="424307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5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7" y="25780"/>
                </a:lnTo>
                <a:lnTo>
                  <a:pt x="425577" y="11429"/>
                </a:lnTo>
                <a:close/>
              </a:path>
              <a:path w="479425" h="114300">
                <a:moveTo>
                  <a:pt x="424307" y="11429"/>
                </a:moveTo>
                <a:lnTo>
                  <a:pt x="419862" y="11429"/>
                </a:lnTo>
                <a:lnTo>
                  <a:pt x="419988" y="28574"/>
                </a:lnTo>
                <a:lnTo>
                  <a:pt x="421335" y="33972"/>
                </a:lnTo>
                <a:lnTo>
                  <a:pt x="422388" y="35913"/>
                </a:lnTo>
                <a:lnTo>
                  <a:pt x="422884" y="34899"/>
                </a:lnTo>
                <a:lnTo>
                  <a:pt x="424307" y="28574"/>
                </a:lnTo>
                <a:lnTo>
                  <a:pt x="424307" y="11429"/>
                </a:lnTo>
                <a:close/>
              </a:path>
              <a:path w="479425" h="114300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479425" h="114300">
                <a:moveTo>
                  <a:pt x="453136" y="11429"/>
                </a:moveTo>
                <a:lnTo>
                  <a:pt x="425577" y="11429"/>
                </a:lnTo>
                <a:lnTo>
                  <a:pt x="425577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12288" y="9771760"/>
            <a:ext cx="5618721" cy="12966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2288" y="9568560"/>
            <a:ext cx="3725278" cy="118744"/>
          </a:xfrm>
          <a:prstGeom prst="rect">
            <a:avLst/>
          </a:prstGeom>
        </p:spPr>
      </p:pic>
      <p:sp>
        <p:nvSpPr>
          <p:cNvPr id="51" name="object 51"/>
          <p:cNvSpPr/>
          <p:nvPr/>
        </p:nvSpPr>
        <p:spPr>
          <a:xfrm>
            <a:off x="925944" y="9366136"/>
            <a:ext cx="602615" cy="118110"/>
          </a:xfrm>
          <a:custGeom>
            <a:avLst/>
            <a:gdLst/>
            <a:ahLst/>
            <a:cxnLst/>
            <a:rect l="l" t="t" r="r" b="b"/>
            <a:pathLst>
              <a:path w="602615" h="118109">
                <a:moveTo>
                  <a:pt x="93344" y="0"/>
                </a:moveTo>
                <a:lnTo>
                  <a:pt x="76326" y="0"/>
                </a:lnTo>
                <a:lnTo>
                  <a:pt x="76326" y="117601"/>
                </a:lnTo>
                <a:lnTo>
                  <a:pt x="93344" y="117601"/>
                </a:lnTo>
                <a:lnTo>
                  <a:pt x="93344" y="58928"/>
                </a:lnTo>
                <a:lnTo>
                  <a:pt x="89026" y="58928"/>
                </a:lnTo>
                <a:lnTo>
                  <a:pt x="89026" y="45085"/>
                </a:lnTo>
                <a:lnTo>
                  <a:pt x="93344" y="45085"/>
                </a:lnTo>
                <a:lnTo>
                  <a:pt x="93344" y="0"/>
                </a:lnTo>
                <a:close/>
              </a:path>
              <a:path w="602615" h="118109">
                <a:moveTo>
                  <a:pt x="93344" y="45085"/>
                </a:moveTo>
                <a:lnTo>
                  <a:pt x="89026" y="45085"/>
                </a:lnTo>
                <a:lnTo>
                  <a:pt x="89026" y="58928"/>
                </a:lnTo>
                <a:lnTo>
                  <a:pt x="93344" y="58928"/>
                </a:lnTo>
                <a:lnTo>
                  <a:pt x="93344" y="45085"/>
                </a:lnTo>
                <a:close/>
              </a:path>
              <a:path w="602615" h="118109">
                <a:moveTo>
                  <a:pt x="109727" y="45085"/>
                </a:moveTo>
                <a:lnTo>
                  <a:pt x="93344" y="45085"/>
                </a:lnTo>
                <a:lnTo>
                  <a:pt x="93344" y="58928"/>
                </a:lnTo>
                <a:lnTo>
                  <a:pt x="109727" y="58928"/>
                </a:lnTo>
                <a:lnTo>
                  <a:pt x="109727" y="45085"/>
                </a:lnTo>
                <a:close/>
              </a:path>
              <a:path w="602615" h="118109">
                <a:moveTo>
                  <a:pt x="54228" y="12192"/>
                </a:moveTo>
                <a:lnTo>
                  <a:pt x="45465" y="12192"/>
                </a:lnTo>
                <a:lnTo>
                  <a:pt x="45465" y="15239"/>
                </a:lnTo>
                <a:lnTo>
                  <a:pt x="45161" y="22923"/>
                </a:lnTo>
                <a:lnTo>
                  <a:pt x="30314" y="61359"/>
                </a:lnTo>
                <a:lnTo>
                  <a:pt x="0" y="84581"/>
                </a:lnTo>
                <a:lnTo>
                  <a:pt x="9525" y="97408"/>
                </a:lnTo>
                <a:lnTo>
                  <a:pt x="40576" y="74485"/>
                </a:lnTo>
                <a:lnTo>
                  <a:pt x="59284" y="37596"/>
                </a:lnTo>
                <a:lnTo>
                  <a:pt x="61249" y="25781"/>
                </a:lnTo>
                <a:lnTo>
                  <a:pt x="54228" y="25781"/>
                </a:lnTo>
                <a:lnTo>
                  <a:pt x="54228" y="12192"/>
                </a:lnTo>
                <a:close/>
              </a:path>
              <a:path w="602615" h="118109">
                <a:moveTo>
                  <a:pt x="45465" y="12192"/>
                </a:moveTo>
                <a:lnTo>
                  <a:pt x="6476" y="12192"/>
                </a:lnTo>
                <a:lnTo>
                  <a:pt x="6476" y="25781"/>
                </a:lnTo>
                <a:lnTo>
                  <a:pt x="44803" y="25781"/>
                </a:lnTo>
                <a:lnTo>
                  <a:pt x="45161" y="22923"/>
                </a:lnTo>
                <a:lnTo>
                  <a:pt x="45465" y="15239"/>
                </a:lnTo>
                <a:lnTo>
                  <a:pt x="45465" y="12192"/>
                </a:lnTo>
                <a:close/>
              </a:path>
              <a:path w="602615" h="118109">
                <a:moveTo>
                  <a:pt x="62103" y="12192"/>
                </a:moveTo>
                <a:lnTo>
                  <a:pt x="54228" y="12192"/>
                </a:lnTo>
                <a:lnTo>
                  <a:pt x="54228" y="25781"/>
                </a:lnTo>
                <a:lnTo>
                  <a:pt x="61249" y="25781"/>
                </a:lnTo>
                <a:lnTo>
                  <a:pt x="61790" y="20895"/>
                </a:lnTo>
                <a:lnTo>
                  <a:pt x="62103" y="12192"/>
                </a:lnTo>
                <a:close/>
              </a:path>
              <a:path w="602615" h="118109">
                <a:moveTo>
                  <a:pt x="148335" y="2159"/>
                </a:moveTo>
                <a:lnTo>
                  <a:pt x="131444" y="2159"/>
                </a:lnTo>
                <a:lnTo>
                  <a:pt x="131444" y="42799"/>
                </a:lnTo>
                <a:lnTo>
                  <a:pt x="212725" y="42799"/>
                </a:lnTo>
                <a:lnTo>
                  <a:pt x="212725" y="35560"/>
                </a:lnTo>
                <a:lnTo>
                  <a:pt x="148335" y="35560"/>
                </a:lnTo>
                <a:lnTo>
                  <a:pt x="148335" y="2159"/>
                </a:lnTo>
                <a:close/>
              </a:path>
              <a:path w="602615" h="118109">
                <a:moveTo>
                  <a:pt x="212725" y="29463"/>
                </a:moveTo>
                <a:lnTo>
                  <a:pt x="148335" y="29463"/>
                </a:lnTo>
                <a:lnTo>
                  <a:pt x="148335" y="35560"/>
                </a:lnTo>
                <a:lnTo>
                  <a:pt x="212725" y="35560"/>
                </a:lnTo>
                <a:lnTo>
                  <a:pt x="212725" y="29463"/>
                </a:lnTo>
                <a:close/>
              </a:path>
              <a:path w="602615" h="118109">
                <a:moveTo>
                  <a:pt x="224535" y="52831"/>
                </a:moveTo>
                <a:lnTo>
                  <a:pt x="118236" y="52831"/>
                </a:lnTo>
                <a:lnTo>
                  <a:pt x="118236" y="66293"/>
                </a:lnTo>
                <a:lnTo>
                  <a:pt x="224535" y="66293"/>
                </a:lnTo>
                <a:lnTo>
                  <a:pt x="224535" y="52831"/>
                </a:lnTo>
                <a:close/>
              </a:path>
              <a:path w="602615" h="118109">
                <a:moveTo>
                  <a:pt x="170941" y="73913"/>
                </a:moveTo>
                <a:lnTo>
                  <a:pt x="133794" y="83324"/>
                </a:lnTo>
                <a:lnTo>
                  <a:pt x="130175" y="88722"/>
                </a:lnTo>
                <a:lnTo>
                  <a:pt x="130175" y="102616"/>
                </a:lnTo>
                <a:lnTo>
                  <a:pt x="170941" y="117601"/>
                </a:lnTo>
                <a:lnTo>
                  <a:pt x="179959" y="117240"/>
                </a:lnTo>
                <a:lnTo>
                  <a:pt x="210455" y="104648"/>
                </a:lnTo>
                <a:lnTo>
                  <a:pt x="165696" y="104648"/>
                </a:lnTo>
                <a:lnTo>
                  <a:pt x="161315" y="104305"/>
                </a:lnTo>
                <a:lnTo>
                  <a:pt x="154292" y="102946"/>
                </a:lnTo>
                <a:lnTo>
                  <a:pt x="151637" y="101955"/>
                </a:lnTo>
                <a:lnTo>
                  <a:pt x="148081" y="99326"/>
                </a:lnTo>
                <a:lnTo>
                  <a:pt x="147192" y="97662"/>
                </a:lnTo>
                <a:lnTo>
                  <a:pt x="147192" y="93599"/>
                </a:lnTo>
                <a:lnTo>
                  <a:pt x="165696" y="86741"/>
                </a:lnTo>
                <a:lnTo>
                  <a:pt x="210502" y="86741"/>
                </a:lnTo>
                <a:lnTo>
                  <a:pt x="208203" y="83324"/>
                </a:lnTo>
                <a:lnTo>
                  <a:pt x="200913" y="79565"/>
                </a:lnTo>
                <a:lnTo>
                  <a:pt x="194946" y="77091"/>
                </a:lnTo>
                <a:lnTo>
                  <a:pt x="187961" y="75325"/>
                </a:lnTo>
                <a:lnTo>
                  <a:pt x="179959" y="74266"/>
                </a:lnTo>
                <a:lnTo>
                  <a:pt x="170941" y="73913"/>
                </a:lnTo>
                <a:close/>
              </a:path>
              <a:path w="602615" h="118109">
                <a:moveTo>
                  <a:pt x="210502" y="86741"/>
                </a:moveTo>
                <a:lnTo>
                  <a:pt x="176199" y="86741"/>
                </a:lnTo>
                <a:lnTo>
                  <a:pt x="180581" y="87058"/>
                </a:lnTo>
                <a:lnTo>
                  <a:pt x="187604" y="88328"/>
                </a:lnTo>
                <a:lnTo>
                  <a:pt x="190245" y="89293"/>
                </a:lnTo>
                <a:lnTo>
                  <a:pt x="193801" y="91922"/>
                </a:lnTo>
                <a:lnTo>
                  <a:pt x="194690" y="93599"/>
                </a:lnTo>
                <a:lnTo>
                  <a:pt x="194690" y="97662"/>
                </a:lnTo>
                <a:lnTo>
                  <a:pt x="176199" y="104648"/>
                </a:lnTo>
                <a:lnTo>
                  <a:pt x="210455" y="104648"/>
                </a:lnTo>
                <a:lnTo>
                  <a:pt x="211835" y="102616"/>
                </a:lnTo>
                <a:lnTo>
                  <a:pt x="211835" y="88722"/>
                </a:lnTo>
                <a:lnTo>
                  <a:pt x="210502" y="86741"/>
                </a:lnTo>
                <a:close/>
              </a:path>
              <a:path w="602615" h="118109">
                <a:moveTo>
                  <a:pt x="323850" y="2412"/>
                </a:moveTo>
                <a:lnTo>
                  <a:pt x="317119" y="2412"/>
                </a:lnTo>
                <a:lnTo>
                  <a:pt x="317119" y="67818"/>
                </a:lnTo>
                <a:lnTo>
                  <a:pt x="323850" y="67818"/>
                </a:lnTo>
                <a:lnTo>
                  <a:pt x="323850" y="38100"/>
                </a:lnTo>
                <a:lnTo>
                  <a:pt x="320547" y="38100"/>
                </a:lnTo>
                <a:lnTo>
                  <a:pt x="320547" y="32257"/>
                </a:lnTo>
                <a:lnTo>
                  <a:pt x="323850" y="32257"/>
                </a:lnTo>
                <a:lnTo>
                  <a:pt x="323850" y="2412"/>
                </a:lnTo>
                <a:close/>
              </a:path>
              <a:path w="602615" h="118109">
                <a:moveTo>
                  <a:pt x="323850" y="32257"/>
                </a:moveTo>
                <a:lnTo>
                  <a:pt x="320547" y="32257"/>
                </a:lnTo>
                <a:lnTo>
                  <a:pt x="320547" y="38100"/>
                </a:lnTo>
                <a:lnTo>
                  <a:pt x="323850" y="38100"/>
                </a:lnTo>
                <a:lnTo>
                  <a:pt x="323850" y="32257"/>
                </a:lnTo>
                <a:close/>
              </a:path>
              <a:path w="602615" h="118109">
                <a:moveTo>
                  <a:pt x="341629" y="32257"/>
                </a:moveTo>
                <a:lnTo>
                  <a:pt x="323850" y="32257"/>
                </a:lnTo>
                <a:lnTo>
                  <a:pt x="323850" y="38100"/>
                </a:lnTo>
                <a:lnTo>
                  <a:pt x="341629" y="38100"/>
                </a:lnTo>
                <a:lnTo>
                  <a:pt x="341629" y="32257"/>
                </a:lnTo>
                <a:close/>
              </a:path>
              <a:path w="602615" h="118109">
                <a:moveTo>
                  <a:pt x="260857" y="73279"/>
                </a:moveTo>
                <a:lnTo>
                  <a:pt x="254126" y="73279"/>
                </a:lnTo>
                <a:lnTo>
                  <a:pt x="254126" y="113918"/>
                </a:lnTo>
                <a:lnTo>
                  <a:pt x="323850" y="113918"/>
                </a:lnTo>
                <a:lnTo>
                  <a:pt x="323850" y="108204"/>
                </a:lnTo>
                <a:lnTo>
                  <a:pt x="260858" y="108204"/>
                </a:lnTo>
                <a:lnTo>
                  <a:pt x="260858" y="92837"/>
                </a:lnTo>
                <a:lnTo>
                  <a:pt x="323850" y="92837"/>
                </a:lnTo>
                <a:lnTo>
                  <a:pt x="323850" y="87249"/>
                </a:lnTo>
                <a:lnTo>
                  <a:pt x="260857" y="87249"/>
                </a:lnTo>
                <a:lnTo>
                  <a:pt x="260857" y="73279"/>
                </a:lnTo>
                <a:close/>
              </a:path>
              <a:path w="602615" h="118109">
                <a:moveTo>
                  <a:pt x="323850" y="92837"/>
                </a:moveTo>
                <a:lnTo>
                  <a:pt x="317119" y="92837"/>
                </a:lnTo>
                <a:lnTo>
                  <a:pt x="317119" y="108204"/>
                </a:lnTo>
                <a:lnTo>
                  <a:pt x="323850" y="108204"/>
                </a:lnTo>
                <a:lnTo>
                  <a:pt x="323850" y="92837"/>
                </a:lnTo>
                <a:close/>
              </a:path>
              <a:path w="602615" h="118109">
                <a:moveTo>
                  <a:pt x="323850" y="73279"/>
                </a:moveTo>
                <a:lnTo>
                  <a:pt x="317119" y="73279"/>
                </a:lnTo>
                <a:lnTo>
                  <a:pt x="317119" y="87249"/>
                </a:lnTo>
                <a:lnTo>
                  <a:pt x="323850" y="87249"/>
                </a:lnTo>
                <a:lnTo>
                  <a:pt x="323850" y="73279"/>
                </a:lnTo>
                <a:close/>
              </a:path>
              <a:path w="602615" h="118109">
                <a:moveTo>
                  <a:pt x="267334" y="15113"/>
                </a:moveTo>
                <a:lnTo>
                  <a:pt x="237235" y="15113"/>
                </a:lnTo>
                <a:lnTo>
                  <a:pt x="237235" y="20828"/>
                </a:lnTo>
                <a:lnTo>
                  <a:pt x="304291" y="20828"/>
                </a:lnTo>
                <a:lnTo>
                  <a:pt x="304291" y="18033"/>
                </a:lnTo>
                <a:lnTo>
                  <a:pt x="267334" y="18033"/>
                </a:lnTo>
                <a:lnTo>
                  <a:pt x="267334" y="15113"/>
                </a:lnTo>
                <a:close/>
              </a:path>
              <a:path w="602615" h="118109">
                <a:moveTo>
                  <a:pt x="274193" y="1142"/>
                </a:moveTo>
                <a:lnTo>
                  <a:pt x="267334" y="1142"/>
                </a:lnTo>
                <a:lnTo>
                  <a:pt x="267334" y="18033"/>
                </a:lnTo>
                <a:lnTo>
                  <a:pt x="274193" y="18033"/>
                </a:lnTo>
                <a:lnTo>
                  <a:pt x="274193" y="1142"/>
                </a:lnTo>
                <a:close/>
              </a:path>
              <a:path w="602615" h="118109">
                <a:moveTo>
                  <a:pt x="304291" y="15113"/>
                </a:moveTo>
                <a:lnTo>
                  <a:pt x="274193" y="15113"/>
                </a:lnTo>
                <a:lnTo>
                  <a:pt x="274193" y="18033"/>
                </a:lnTo>
                <a:lnTo>
                  <a:pt x="304291" y="18033"/>
                </a:lnTo>
                <a:lnTo>
                  <a:pt x="304291" y="15113"/>
                </a:lnTo>
                <a:close/>
              </a:path>
              <a:path w="602615" h="118109">
                <a:moveTo>
                  <a:pt x="276097" y="27305"/>
                </a:moveTo>
                <a:lnTo>
                  <a:pt x="265341" y="27305"/>
                </a:lnTo>
                <a:lnTo>
                  <a:pt x="260642" y="28105"/>
                </a:lnTo>
                <a:lnTo>
                  <a:pt x="252691" y="31318"/>
                </a:lnTo>
                <a:lnTo>
                  <a:pt x="249580" y="33604"/>
                </a:lnTo>
                <a:lnTo>
                  <a:pt x="245084" y="39535"/>
                </a:lnTo>
                <a:lnTo>
                  <a:pt x="244020" y="42837"/>
                </a:lnTo>
                <a:lnTo>
                  <a:pt x="244047" y="51307"/>
                </a:lnTo>
                <a:lnTo>
                  <a:pt x="265341" y="66801"/>
                </a:lnTo>
                <a:lnTo>
                  <a:pt x="276097" y="66801"/>
                </a:lnTo>
                <a:lnTo>
                  <a:pt x="280758" y="66014"/>
                </a:lnTo>
                <a:lnTo>
                  <a:pt x="288709" y="62877"/>
                </a:lnTo>
                <a:lnTo>
                  <a:pt x="290792" y="61341"/>
                </a:lnTo>
                <a:lnTo>
                  <a:pt x="264667" y="61341"/>
                </a:lnTo>
                <a:lnTo>
                  <a:pt x="259753" y="60020"/>
                </a:lnTo>
                <a:lnTo>
                  <a:pt x="252310" y="54775"/>
                </a:lnTo>
                <a:lnTo>
                  <a:pt x="250444" y="51307"/>
                </a:lnTo>
                <a:lnTo>
                  <a:pt x="250444" y="42837"/>
                </a:lnTo>
                <a:lnTo>
                  <a:pt x="252310" y="39433"/>
                </a:lnTo>
                <a:lnTo>
                  <a:pt x="259753" y="34099"/>
                </a:lnTo>
                <a:lnTo>
                  <a:pt x="264667" y="32766"/>
                </a:lnTo>
                <a:lnTo>
                  <a:pt x="290671" y="32766"/>
                </a:lnTo>
                <a:lnTo>
                  <a:pt x="288709" y="31318"/>
                </a:lnTo>
                <a:lnTo>
                  <a:pt x="280758" y="28105"/>
                </a:lnTo>
                <a:lnTo>
                  <a:pt x="276097" y="27305"/>
                </a:lnTo>
                <a:close/>
              </a:path>
              <a:path w="602615" h="118109">
                <a:moveTo>
                  <a:pt x="290671" y="32766"/>
                </a:moveTo>
                <a:lnTo>
                  <a:pt x="276771" y="32766"/>
                </a:lnTo>
                <a:lnTo>
                  <a:pt x="281622" y="34099"/>
                </a:lnTo>
                <a:lnTo>
                  <a:pt x="288988" y="39433"/>
                </a:lnTo>
                <a:lnTo>
                  <a:pt x="290829" y="42837"/>
                </a:lnTo>
                <a:lnTo>
                  <a:pt x="290829" y="51307"/>
                </a:lnTo>
                <a:lnTo>
                  <a:pt x="288988" y="54775"/>
                </a:lnTo>
                <a:lnTo>
                  <a:pt x="281622" y="60020"/>
                </a:lnTo>
                <a:lnTo>
                  <a:pt x="276771" y="61341"/>
                </a:lnTo>
                <a:lnTo>
                  <a:pt x="290792" y="61341"/>
                </a:lnTo>
                <a:lnTo>
                  <a:pt x="291807" y="60591"/>
                </a:lnTo>
                <a:lnTo>
                  <a:pt x="296202" y="54584"/>
                </a:lnTo>
                <a:lnTo>
                  <a:pt x="297227" y="51307"/>
                </a:lnTo>
                <a:lnTo>
                  <a:pt x="297254" y="42837"/>
                </a:lnTo>
                <a:lnTo>
                  <a:pt x="296202" y="39535"/>
                </a:lnTo>
                <a:lnTo>
                  <a:pt x="291807" y="33604"/>
                </a:lnTo>
                <a:lnTo>
                  <a:pt x="290671" y="32766"/>
                </a:lnTo>
                <a:close/>
              </a:path>
              <a:path w="602615" h="118109">
                <a:moveTo>
                  <a:pt x="445134" y="2412"/>
                </a:moveTo>
                <a:lnTo>
                  <a:pt x="438403" y="2412"/>
                </a:lnTo>
                <a:lnTo>
                  <a:pt x="438403" y="115569"/>
                </a:lnTo>
                <a:lnTo>
                  <a:pt x="445134" y="115569"/>
                </a:lnTo>
                <a:lnTo>
                  <a:pt x="445134" y="2412"/>
                </a:lnTo>
                <a:close/>
              </a:path>
              <a:path w="602615" h="118109">
                <a:moveTo>
                  <a:pt x="368172" y="13588"/>
                </a:moveTo>
                <a:lnTo>
                  <a:pt x="361569" y="13588"/>
                </a:lnTo>
                <a:lnTo>
                  <a:pt x="361569" y="85598"/>
                </a:lnTo>
                <a:lnTo>
                  <a:pt x="370331" y="85598"/>
                </a:lnTo>
                <a:lnTo>
                  <a:pt x="377178" y="85521"/>
                </a:lnTo>
                <a:lnTo>
                  <a:pt x="384000" y="85294"/>
                </a:lnTo>
                <a:lnTo>
                  <a:pt x="390798" y="84917"/>
                </a:lnTo>
                <a:lnTo>
                  <a:pt x="397573" y="84391"/>
                </a:lnTo>
                <a:lnTo>
                  <a:pt x="404197" y="83693"/>
                </a:lnTo>
                <a:lnTo>
                  <a:pt x="368172" y="83693"/>
                </a:lnTo>
                <a:lnTo>
                  <a:pt x="368172" y="13588"/>
                </a:lnTo>
                <a:close/>
              </a:path>
              <a:path w="602615" h="118109">
                <a:moveTo>
                  <a:pt x="424941" y="74041"/>
                </a:moveTo>
                <a:lnTo>
                  <a:pt x="383600" y="79325"/>
                </a:lnTo>
                <a:lnTo>
                  <a:pt x="370331" y="79629"/>
                </a:lnTo>
                <a:lnTo>
                  <a:pt x="368172" y="79629"/>
                </a:lnTo>
                <a:lnTo>
                  <a:pt x="368172" y="83693"/>
                </a:lnTo>
                <a:lnTo>
                  <a:pt x="404197" y="83693"/>
                </a:lnTo>
                <a:lnTo>
                  <a:pt x="411432" y="82721"/>
                </a:lnTo>
                <a:lnTo>
                  <a:pt x="418611" y="81544"/>
                </a:lnTo>
                <a:lnTo>
                  <a:pt x="425957" y="80137"/>
                </a:lnTo>
                <a:lnTo>
                  <a:pt x="424941" y="74041"/>
                </a:lnTo>
                <a:close/>
              </a:path>
              <a:path w="602615" h="118109">
                <a:moveTo>
                  <a:pt x="556513" y="2286"/>
                </a:moveTo>
                <a:lnTo>
                  <a:pt x="549655" y="2286"/>
                </a:lnTo>
                <a:lnTo>
                  <a:pt x="549655" y="115697"/>
                </a:lnTo>
                <a:lnTo>
                  <a:pt x="556513" y="115697"/>
                </a:lnTo>
                <a:lnTo>
                  <a:pt x="556513" y="54610"/>
                </a:lnTo>
                <a:lnTo>
                  <a:pt x="554735" y="54610"/>
                </a:lnTo>
                <a:lnTo>
                  <a:pt x="554735" y="48768"/>
                </a:lnTo>
                <a:lnTo>
                  <a:pt x="556513" y="48768"/>
                </a:lnTo>
                <a:lnTo>
                  <a:pt x="556513" y="2286"/>
                </a:lnTo>
                <a:close/>
              </a:path>
              <a:path w="602615" h="118109">
                <a:moveTo>
                  <a:pt x="556513" y="48768"/>
                </a:moveTo>
                <a:lnTo>
                  <a:pt x="554735" y="48768"/>
                </a:lnTo>
                <a:lnTo>
                  <a:pt x="554735" y="54610"/>
                </a:lnTo>
                <a:lnTo>
                  <a:pt x="556513" y="54610"/>
                </a:lnTo>
                <a:lnTo>
                  <a:pt x="556513" y="48768"/>
                </a:lnTo>
                <a:close/>
              </a:path>
              <a:path w="602615" h="118109">
                <a:moveTo>
                  <a:pt x="576326" y="48768"/>
                </a:moveTo>
                <a:lnTo>
                  <a:pt x="556513" y="48768"/>
                </a:lnTo>
                <a:lnTo>
                  <a:pt x="556513" y="54610"/>
                </a:lnTo>
                <a:lnTo>
                  <a:pt x="576326" y="54610"/>
                </a:lnTo>
                <a:lnTo>
                  <a:pt x="576326" y="48768"/>
                </a:lnTo>
                <a:close/>
              </a:path>
              <a:path w="602615" h="118109">
                <a:moveTo>
                  <a:pt x="527938" y="13716"/>
                </a:moveTo>
                <a:lnTo>
                  <a:pt x="475614" y="13716"/>
                </a:lnTo>
                <a:lnTo>
                  <a:pt x="475614" y="86868"/>
                </a:lnTo>
                <a:lnTo>
                  <a:pt x="491578" y="86868"/>
                </a:lnTo>
                <a:lnTo>
                  <a:pt x="498284" y="86753"/>
                </a:lnTo>
                <a:lnTo>
                  <a:pt x="535762" y="83312"/>
                </a:lnTo>
                <a:lnTo>
                  <a:pt x="482345" y="83312"/>
                </a:lnTo>
                <a:lnTo>
                  <a:pt x="482345" y="19431"/>
                </a:lnTo>
                <a:lnTo>
                  <a:pt x="527938" y="19431"/>
                </a:lnTo>
                <a:lnTo>
                  <a:pt x="527938" y="13716"/>
                </a:lnTo>
                <a:close/>
              </a:path>
              <a:path w="602615" h="118109">
                <a:moveTo>
                  <a:pt x="537463" y="76835"/>
                </a:moveTo>
                <a:lnTo>
                  <a:pt x="498119" y="80784"/>
                </a:lnTo>
                <a:lnTo>
                  <a:pt x="491489" y="80899"/>
                </a:lnTo>
                <a:lnTo>
                  <a:pt x="482345" y="80899"/>
                </a:lnTo>
                <a:lnTo>
                  <a:pt x="482345" y="83312"/>
                </a:lnTo>
                <a:lnTo>
                  <a:pt x="535762" y="83312"/>
                </a:lnTo>
                <a:lnTo>
                  <a:pt x="538479" y="82804"/>
                </a:lnTo>
                <a:lnTo>
                  <a:pt x="537463" y="76835"/>
                </a:lnTo>
                <a:close/>
              </a:path>
              <a:path w="602615" h="118109">
                <a:moveTo>
                  <a:pt x="597916" y="94361"/>
                </a:moveTo>
                <a:lnTo>
                  <a:pt x="594448" y="94361"/>
                </a:lnTo>
                <a:lnTo>
                  <a:pt x="592937" y="94970"/>
                </a:lnTo>
                <a:lnTo>
                  <a:pt x="590321" y="97421"/>
                </a:lnTo>
                <a:lnTo>
                  <a:pt x="589660" y="99136"/>
                </a:lnTo>
                <a:lnTo>
                  <a:pt x="589660" y="103378"/>
                </a:lnTo>
                <a:lnTo>
                  <a:pt x="590321" y="105029"/>
                </a:lnTo>
                <a:lnTo>
                  <a:pt x="592937" y="107568"/>
                </a:lnTo>
                <a:lnTo>
                  <a:pt x="594448" y="108204"/>
                </a:lnTo>
                <a:lnTo>
                  <a:pt x="597916" y="108204"/>
                </a:lnTo>
                <a:lnTo>
                  <a:pt x="599439" y="107568"/>
                </a:lnTo>
                <a:lnTo>
                  <a:pt x="601979" y="105029"/>
                </a:lnTo>
                <a:lnTo>
                  <a:pt x="602614" y="103378"/>
                </a:lnTo>
                <a:lnTo>
                  <a:pt x="602614" y="99136"/>
                </a:lnTo>
                <a:lnTo>
                  <a:pt x="601979" y="97421"/>
                </a:lnTo>
                <a:lnTo>
                  <a:pt x="599439" y="94970"/>
                </a:lnTo>
                <a:lnTo>
                  <a:pt x="597916" y="94361"/>
                </a:lnTo>
                <a:close/>
              </a:path>
            </a:pathLst>
          </a:custGeom>
          <a:solidFill>
            <a:srgbClr val="3B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2288" y="8961120"/>
            <a:ext cx="3006331" cy="11430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12288" y="9162936"/>
            <a:ext cx="6304889" cy="12890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2288" y="8756522"/>
            <a:ext cx="3926446" cy="117982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1052334" y="8466887"/>
            <a:ext cx="482600" cy="113664"/>
          </a:xfrm>
          <a:custGeom>
            <a:avLst/>
            <a:gdLst/>
            <a:ahLst/>
            <a:cxnLst/>
            <a:rect l="l" t="t" r="r" b="b"/>
            <a:pathLst>
              <a:path w="482600" h="113665">
                <a:moveTo>
                  <a:pt x="96265" y="0"/>
                </a:moveTo>
                <a:lnTo>
                  <a:pt x="89534" y="0"/>
                </a:lnTo>
                <a:lnTo>
                  <a:pt x="89534" y="113157"/>
                </a:lnTo>
                <a:lnTo>
                  <a:pt x="96265" y="113157"/>
                </a:lnTo>
                <a:lnTo>
                  <a:pt x="96265" y="0"/>
                </a:lnTo>
                <a:close/>
              </a:path>
              <a:path w="482600" h="113665">
                <a:moveTo>
                  <a:pt x="73533" y="3048"/>
                </a:moveTo>
                <a:lnTo>
                  <a:pt x="67056" y="3048"/>
                </a:lnTo>
                <a:lnTo>
                  <a:pt x="67056" y="106934"/>
                </a:lnTo>
                <a:lnTo>
                  <a:pt x="73533" y="106934"/>
                </a:lnTo>
                <a:lnTo>
                  <a:pt x="73533" y="47498"/>
                </a:lnTo>
                <a:lnTo>
                  <a:pt x="69468" y="47498"/>
                </a:lnTo>
                <a:lnTo>
                  <a:pt x="69468" y="41783"/>
                </a:lnTo>
                <a:lnTo>
                  <a:pt x="73533" y="41783"/>
                </a:lnTo>
                <a:lnTo>
                  <a:pt x="73533" y="3048"/>
                </a:lnTo>
                <a:close/>
              </a:path>
              <a:path w="482600" h="113665">
                <a:moveTo>
                  <a:pt x="27050" y="17018"/>
                </a:moveTo>
                <a:lnTo>
                  <a:pt x="25907" y="17018"/>
                </a:lnTo>
                <a:lnTo>
                  <a:pt x="25825" y="40767"/>
                </a:lnTo>
                <a:lnTo>
                  <a:pt x="24790" y="47180"/>
                </a:lnTo>
                <a:lnTo>
                  <a:pt x="5079" y="81534"/>
                </a:lnTo>
                <a:lnTo>
                  <a:pt x="0" y="84582"/>
                </a:lnTo>
                <a:lnTo>
                  <a:pt x="4317" y="89789"/>
                </a:lnTo>
                <a:lnTo>
                  <a:pt x="27965" y="56565"/>
                </a:lnTo>
                <a:lnTo>
                  <a:pt x="29178" y="51251"/>
                </a:lnTo>
                <a:lnTo>
                  <a:pt x="28168" y="48094"/>
                </a:lnTo>
                <a:lnTo>
                  <a:pt x="27050" y="40767"/>
                </a:lnTo>
                <a:lnTo>
                  <a:pt x="27050" y="17018"/>
                </a:lnTo>
                <a:close/>
              </a:path>
              <a:path w="482600" h="113665">
                <a:moveTo>
                  <a:pt x="32512" y="17018"/>
                </a:moveTo>
                <a:lnTo>
                  <a:pt x="31241" y="17018"/>
                </a:lnTo>
                <a:lnTo>
                  <a:pt x="31167" y="39839"/>
                </a:lnTo>
                <a:lnTo>
                  <a:pt x="30594" y="45046"/>
                </a:lnTo>
                <a:lnTo>
                  <a:pt x="48171" y="83781"/>
                </a:lnTo>
                <a:lnTo>
                  <a:pt x="53340" y="86995"/>
                </a:lnTo>
                <a:lnTo>
                  <a:pt x="57784" y="81915"/>
                </a:lnTo>
                <a:lnTo>
                  <a:pt x="52704" y="79044"/>
                </a:lnTo>
                <a:lnTo>
                  <a:pt x="48285" y="75057"/>
                </a:lnTo>
                <a:lnTo>
                  <a:pt x="40754" y="64897"/>
                </a:lnTo>
                <a:lnTo>
                  <a:pt x="37807" y="59169"/>
                </a:lnTo>
                <a:lnTo>
                  <a:pt x="33578" y="46380"/>
                </a:lnTo>
                <a:lnTo>
                  <a:pt x="32580" y="40259"/>
                </a:lnTo>
                <a:lnTo>
                  <a:pt x="32512" y="17018"/>
                </a:lnTo>
                <a:close/>
              </a:path>
              <a:path w="482600" h="113665">
                <a:moveTo>
                  <a:pt x="31241" y="17018"/>
                </a:moveTo>
                <a:lnTo>
                  <a:pt x="27050" y="17018"/>
                </a:lnTo>
                <a:lnTo>
                  <a:pt x="27050" y="40767"/>
                </a:lnTo>
                <a:lnTo>
                  <a:pt x="28168" y="48094"/>
                </a:lnTo>
                <a:lnTo>
                  <a:pt x="29178" y="51251"/>
                </a:lnTo>
                <a:lnTo>
                  <a:pt x="30594" y="45046"/>
                </a:lnTo>
                <a:lnTo>
                  <a:pt x="31167" y="39839"/>
                </a:lnTo>
                <a:lnTo>
                  <a:pt x="31241" y="17018"/>
                </a:lnTo>
                <a:close/>
              </a:path>
              <a:path w="482600" h="113665">
                <a:moveTo>
                  <a:pt x="67056" y="41783"/>
                </a:moveTo>
                <a:lnTo>
                  <a:pt x="45846" y="41783"/>
                </a:lnTo>
                <a:lnTo>
                  <a:pt x="45846" y="47498"/>
                </a:lnTo>
                <a:lnTo>
                  <a:pt x="67056" y="47498"/>
                </a:lnTo>
                <a:lnTo>
                  <a:pt x="67056" y="41783"/>
                </a:lnTo>
                <a:close/>
              </a:path>
              <a:path w="482600" h="113665">
                <a:moveTo>
                  <a:pt x="73533" y="41783"/>
                </a:moveTo>
                <a:lnTo>
                  <a:pt x="69468" y="41783"/>
                </a:lnTo>
                <a:lnTo>
                  <a:pt x="69468" y="47498"/>
                </a:lnTo>
                <a:lnTo>
                  <a:pt x="73533" y="47498"/>
                </a:lnTo>
                <a:lnTo>
                  <a:pt x="73533" y="41783"/>
                </a:lnTo>
                <a:close/>
              </a:path>
              <a:path w="482600" h="113665">
                <a:moveTo>
                  <a:pt x="54863" y="14224"/>
                </a:moveTo>
                <a:lnTo>
                  <a:pt x="2412" y="14224"/>
                </a:lnTo>
                <a:lnTo>
                  <a:pt x="2412" y="20066"/>
                </a:lnTo>
                <a:lnTo>
                  <a:pt x="25907" y="20066"/>
                </a:lnTo>
                <a:lnTo>
                  <a:pt x="25907" y="17018"/>
                </a:lnTo>
                <a:lnTo>
                  <a:pt x="54863" y="17018"/>
                </a:lnTo>
                <a:lnTo>
                  <a:pt x="54863" y="14224"/>
                </a:lnTo>
                <a:close/>
              </a:path>
              <a:path w="482600" h="113665">
                <a:moveTo>
                  <a:pt x="54863" y="17018"/>
                </a:moveTo>
                <a:lnTo>
                  <a:pt x="32512" y="17018"/>
                </a:lnTo>
                <a:lnTo>
                  <a:pt x="32512" y="20066"/>
                </a:lnTo>
                <a:lnTo>
                  <a:pt x="54863" y="20066"/>
                </a:lnTo>
                <a:lnTo>
                  <a:pt x="54863" y="17018"/>
                </a:lnTo>
                <a:close/>
              </a:path>
              <a:path w="482600" h="113665">
                <a:moveTo>
                  <a:pt x="165481" y="76962"/>
                </a:moveTo>
                <a:lnTo>
                  <a:pt x="130556" y="76962"/>
                </a:lnTo>
                <a:lnTo>
                  <a:pt x="130556" y="111506"/>
                </a:lnTo>
                <a:lnTo>
                  <a:pt x="207137" y="111506"/>
                </a:lnTo>
                <a:lnTo>
                  <a:pt x="207137" y="105791"/>
                </a:lnTo>
                <a:lnTo>
                  <a:pt x="137159" y="105791"/>
                </a:lnTo>
                <a:lnTo>
                  <a:pt x="137159" y="82550"/>
                </a:lnTo>
                <a:lnTo>
                  <a:pt x="207137" y="82550"/>
                </a:lnTo>
                <a:lnTo>
                  <a:pt x="207137" y="79756"/>
                </a:lnTo>
                <a:lnTo>
                  <a:pt x="165481" y="79756"/>
                </a:lnTo>
                <a:lnTo>
                  <a:pt x="165481" y="76962"/>
                </a:lnTo>
                <a:close/>
              </a:path>
              <a:path w="482600" h="113665">
                <a:moveTo>
                  <a:pt x="207137" y="82550"/>
                </a:moveTo>
                <a:lnTo>
                  <a:pt x="200532" y="82550"/>
                </a:lnTo>
                <a:lnTo>
                  <a:pt x="200532" y="105791"/>
                </a:lnTo>
                <a:lnTo>
                  <a:pt x="207137" y="105791"/>
                </a:lnTo>
                <a:lnTo>
                  <a:pt x="207137" y="82550"/>
                </a:lnTo>
                <a:close/>
              </a:path>
              <a:path w="482600" h="113665">
                <a:moveTo>
                  <a:pt x="172084" y="58801"/>
                </a:moveTo>
                <a:lnTo>
                  <a:pt x="165481" y="58801"/>
                </a:lnTo>
                <a:lnTo>
                  <a:pt x="165481" y="79756"/>
                </a:lnTo>
                <a:lnTo>
                  <a:pt x="172084" y="79756"/>
                </a:lnTo>
                <a:lnTo>
                  <a:pt x="172084" y="58801"/>
                </a:lnTo>
                <a:close/>
              </a:path>
              <a:path w="482600" h="113665">
                <a:moveTo>
                  <a:pt x="207137" y="76962"/>
                </a:moveTo>
                <a:lnTo>
                  <a:pt x="172084" y="76962"/>
                </a:lnTo>
                <a:lnTo>
                  <a:pt x="172084" y="79756"/>
                </a:lnTo>
                <a:lnTo>
                  <a:pt x="207137" y="79756"/>
                </a:lnTo>
                <a:lnTo>
                  <a:pt x="207137" y="76962"/>
                </a:lnTo>
                <a:close/>
              </a:path>
              <a:path w="482600" h="113665">
                <a:moveTo>
                  <a:pt x="219836" y="55625"/>
                </a:moveTo>
                <a:lnTo>
                  <a:pt x="117601" y="55625"/>
                </a:lnTo>
                <a:lnTo>
                  <a:pt x="117601" y="61468"/>
                </a:lnTo>
                <a:lnTo>
                  <a:pt x="165481" y="61468"/>
                </a:lnTo>
                <a:lnTo>
                  <a:pt x="165481" y="58801"/>
                </a:lnTo>
                <a:lnTo>
                  <a:pt x="219836" y="58801"/>
                </a:lnTo>
                <a:lnTo>
                  <a:pt x="219836" y="55625"/>
                </a:lnTo>
                <a:close/>
              </a:path>
              <a:path w="482600" h="113665">
                <a:moveTo>
                  <a:pt x="219836" y="58801"/>
                </a:moveTo>
                <a:lnTo>
                  <a:pt x="172084" y="58801"/>
                </a:lnTo>
                <a:lnTo>
                  <a:pt x="172084" y="61468"/>
                </a:lnTo>
                <a:lnTo>
                  <a:pt x="219836" y="61468"/>
                </a:lnTo>
                <a:lnTo>
                  <a:pt x="219836" y="58801"/>
                </a:lnTo>
                <a:close/>
              </a:path>
              <a:path w="482600" h="113665">
                <a:moveTo>
                  <a:pt x="146176" y="37211"/>
                </a:moveTo>
                <a:lnTo>
                  <a:pt x="127634" y="37211"/>
                </a:lnTo>
                <a:lnTo>
                  <a:pt x="127634" y="43053"/>
                </a:lnTo>
                <a:lnTo>
                  <a:pt x="209550" y="43053"/>
                </a:lnTo>
                <a:lnTo>
                  <a:pt x="209550" y="41148"/>
                </a:lnTo>
                <a:lnTo>
                  <a:pt x="146176" y="41148"/>
                </a:lnTo>
                <a:lnTo>
                  <a:pt x="146176" y="37211"/>
                </a:lnTo>
                <a:close/>
              </a:path>
              <a:path w="482600" h="113665">
                <a:moveTo>
                  <a:pt x="153034" y="6985"/>
                </a:moveTo>
                <a:lnTo>
                  <a:pt x="146176" y="6985"/>
                </a:lnTo>
                <a:lnTo>
                  <a:pt x="146176" y="41148"/>
                </a:lnTo>
                <a:lnTo>
                  <a:pt x="153034" y="41148"/>
                </a:lnTo>
                <a:lnTo>
                  <a:pt x="153034" y="6985"/>
                </a:lnTo>
                <a:close/>
              </a:path>
              <a:path w="482600" h="113665">
                <a:moveTo>
                  <a:pt x="184403" y="37211"/>
                </a:moveTo>
                <a:lnTo>
                  <a:pt x="153034" y="37211"/>
                </a:lnTo>
                <a:lnTo>
                  <a:pt x="153034" y="41148"/>
                </a:lnTo>
                <a:lnTo>
                  <a:pt x="184403" y="41148"/>
                </a:lnTo>
                <a:lnTo>
                  <a:pt x="184403" y="37211"/>
                </a:lnTo>
                <a:close/>
              </a:path>
              <a:path w="482600" h="113665">
                <a:moveTo>
                  <a:pt x="191007" y="6985"/>
                </a:moveTo>
                <a:lnTo>
                  <a:pt x="184403" y="6985"/>
                </a:lnTo>
                <a:lnTo>
                  <a:pt x="184403" y="41148"/>
                </a:lnTo>
                <a:lnTo>
                  <a:pt x="191007" y="41148"/>
                </a:lnTo>
                <a:lnTo>
                  <a:pt x="191007" y="6985"/>
                </a:lnTo>
                <a:close/>
              </a:path>
              <a:path w="482600" h="113665">
                <a:moveTo>
                  <a:pt x="209550" y="37211"/>
                </a:moveTo>
                <a:lnTo>
                  <a:pt x="191007" y="37211"/>
                </a:lnTo>
                <a:lnTo>
                  <a:pt x="191007" y="41148"/>
                </a:lnTo>
                <a:lnTo>
                  <a:pt x="209550" y="41148"/>
                </a:lnTo>
                <a:lnTo>
                  <a:pt x="209550" y="37211"/>
                </a:lnTo>
                <a:close/>
              </a:path>
              <a:path w="482600" h="113665">
                <a:moveTo>
                  <a:pt x="209803" y="3810"/>
                </a:moveTo>
                <a:lnTo>
                  <a:pt x="127507" y="3810"/>
                </a:lnTo>
                <a:lnTo>
                  <a:pt x="127507" y="9652"/>
                </a:lnTo>
                <a:lnTo>
                  <a:pt x="146176" y="9652"/>
                </a:lnTo>
                <a:lnTo>
                  <a:pt x="146176" y="6985"/>
                </a:lnTo>
                <a:lnTo>
                  <a:pt x="209803" y="6985"/>
                </a:lnTo>
                <a:lnTo>
                  <a:pt x="209803" y="3810"/>
                </a:lnTo>
                <a:close/>
              </a:path>
              <a:path w="482600" h="113665">
                <a:moveTo>
                  <a:pt x="184403" y="6985"/>
                </a:moveTo>
                <a:lnTo>
                  <a:pt x="153034" y="6985"/>
                </a:lnTo>
                <a:lnTo>
                  <a:pt x="153034" y="9652"/>
                </a:lnTo>
                <a:lnTo>
                  <a:pt x="184403" y="9652"/>
                </a:lnTo>
                <a:lnTo>
                  <a:pt x="184403" y="6985"/>
                </a:lnTo>
                <a:close/>
              </a:path>
              <a:path w="482600" h="113665">
                <a:moveTo>
                  <a:pt x="209803" y="6985"/>
                </a:moveTo>
                <a:lnTo>
                  <a:pt x="191007" y="6985"/>
                </a:lnTo>
                <a:lnTo>
                  <a:pt x="191007" y="9652"/>
                </a:lnTo>
                <a:lnTo>
                  <a:pt x="209803" y="9652"/>
                </a:lnTo>
                <a:lnTo>
                  <a:pt x="209803" y="6985"/>
                </a:lnTo>
                <a:close/>
              </a:path>
              <a:path w="482600" h="113665">
                <a:moveTo>
                  <a:pt x="317626" y="91821"/>
                </a:moveTo>
                <a:lnTo>
                  <a:pt x="270001" y="91821"/>
                </a:lnTo>
                <a:lnTo>
                  <a:pt x="270001" y="97663"/>
                </a:lnTo>
                <a:lnTo>
                  <a:pt x="372744" y="97663"/>
                </a:lnTo>
                <a:lnTo>
                  <a:pt x="372744" y="94234"/>
                </a:lnTo>
                <a:lnTo>
                  <a:pt x="317626" y="94234"/>
                </a:lnTo>
                <a:lnTo>
                  <a:pt x="317626" y="91821"/>
                </a:lnTo>
                <a:close/>
              </a:path>
              <a:path w="482600" h="113665">
                <a:moveTo>
                  <a:pt x="324230" y="62992"/>
                </a:moveTo>
                <a:lnTo>
                  <a:pt x="317626" y="62992"/>
                </a:lnTo>
                <a:lnTo>
                  <a:pt x="317626" y="94234"/>
                </a:lnTo>
                <a:lnTo>
                  <a:pt x="324230" y="94234"/>
                </a:lnTo>
                <a:lnTo>
                  <a:pt x="324230" y="62992"/>
                </a:lnTo>
                <a:close/>
              </a:path>
              <a:path w="482600" h="113665">
                <a:moveTo>
                  <a:pt x="372744" y="91821"/>
                </a:moveTo>
                <a:lnTo>
                  <a:pt x="324230" y="91821"/>
                </a:lnTo>
                <a:lnTo>
                  <a:pt x="324230" y="94234"/>
                </a:lnTo>
                <a:lnTo>
                  <a:pt x="372744" y="94234"/>
                </a:lnTo>
                <a:lnTo>
                  <a:pt x="372744" y="91821"/>
                </a:lnTo>
                <a:close/>
              </a:path>
              <a:path w="482600" h="113665">
                <a:moveTo>
                  <a:pt x="318516" y="8255"/>
                </a:moveTo>
                <a:lnTo>
                  <a:pt x="317500" y="8255"/>
                </a:lnTo>
                <a:lnTo>
                  <a:pt x="317500" y="21463"/>
                </a:lnTo>
                <a:lnTo>
                  <a:pt x="316572" y="25361"/>
                </a:lnTo>
                <a:lnTo>
                  <a:pt x="289534" y="52374"/>
                </a:lnTo>
                <a:lnTo>
                  <a:pt x="275081" y="57404"/>
                </a:lnTo>
                <a:lnTo>
                  <a:pt x="278129" y="62992"/>
                </a:lnTo>
                <a:lnTo>
                  <a:pt x="316128" y="39103"/>
                </a:lnTo>
                <a:lnTo>
                  <a:pt x="321006" y="30116"/>
                </a:lnTo>
                <a:lnTo>
                  <a:pt x="319468" y="26733"/>
                </a:lnTo>
                <a:lnTo>
                  <a:pt x="318516" y="22225"/>
                </a:lnTo>
                <a:lnTo>
                  <a:pt x="318516" y="8255"/>
                </a:lnTo>
                <a:close/>
              </a:path>
              <a:path w="482600" h="113665">
                <a:moveTo>
                  <a:pt x="324357" y="8255"/>
                </a:moveTo>
                <a:lnTo>
                  <a:pt x="323469" y="8255"/>
                </a:lnTo>
                <a:lnTo>
                  <a:pt x="323469" y="22225"/>
                </a:lnTo>
                <a:lnTo>
                  <a:pt x="322516" y="26758"/>
                </a:lnTo>
                <a:lnTo>
                  <a:pt x="347891" y="57073"/>
                </a:lnTo>
                <a:lnTo>
                  <a:pt x="363854" y="62992"/>
                </a:lnTo>
                <a:lnTo>
                  <a:pt x="366903" y="57404"/>
                </a:lnTo>
                <a:lnTo>
                  <a:pt x="363689" y="56730"/>
                </a:lnTo>
                <a:lnTo>
                  <a:pt x="360172" y="55587"/>
                </a:lnTo>
                <a:lnTo>
                  <a:pt x="329120" y="32816"/>
                </a:lnTo>
                <a:lnTo>
                  <a:pt x="324357" y="21463"/>
                </a:lnTo>
                <a:lnTo>
                  <a:pt x="324357" y="8255"/>
                </a:lnTo>
                <a:close/>
              </a:path>
              <a:path w="482600" h="113665">
                <a:moveTo>
                  <a:pt x="323469" y="8255"/>
                </a:moveTo>
                <a:lnTo>
                  <a:pt x="318516" y="8255"/>
                </a:lnTo>
                <a:lnTo>
                  <a:pt x="318516" y="22225"/>
                </a:lnTo>
                <a:lnTo>
                  <a:pt x="319480" y="26758"/>
                </a:lnTo>
                <a:lnTo>
                  <a:pt x="321006" y="30116"/>
                </a:lnTo>
                <a:lnTo>
                  <a:pt x="322521" y="26733"/>
                </a:lnTo>
                <a:lnTo>
                  <a:pt x="323469" y="22225"/>
                </a:lnTo>
                <a:lnTo>
                  <a:pt x="323469" y="8255"/>
                </a:lnTo>
                <a:close/>
              </a:path>
              <a:path w="482600" h="113665">
                <a:moveTo>
                  <a:pt x="482219" y="0"/>
                </a:moveTo>
                <a:lnTo>
                  <a:pt x="475615" y="0"/>
                </a:lnTo>
                <a:lnTo>
                  <a:pt x="475615" y="113157"/>
                </a:lnTo>
                <a:lnTo>
                  <a:pt x="482219" y="113157"/>
                </a:lnTo>
                <a:lnTo>
                  <a:pt x="482219" y="52959"/>
                </a:lnTo>
                <a:lnTo>
                  <a:pt x="478408" y="52959"/>
                </a:lnTo>
                <a:lnTo>
                  <a:pt x="478408" y="47244"/>
                </a:lnTo>
                <a:lnTo>
                  <a:pt x="482219" y="47244"/>
                </a:lnTo>
                <a:lnTo>
                  <a:pt x="482219" y="0"/>
                </a:lnTo>
                <a:close/>
              </a:path>
              <a:path w="482600" h="113665">
                <a:moveTo>
                  <a:pt x="457072" y="3048"/>
                </a:moveTo>
                <a:lnTo>
                  <a:pt x="450469" y="3048"/>
                </a:lnTo>
                <a:lnTo>
                  <a:pt x="450469" y="107188"/>
                </a:lnTo>
                <a:lnTo>
                  <a:pt x="457072" y="107188"/>
                </a:lnTo>
                <a:lnTo>
                  <a:pt x="457072" y="52959"/>
                </a:lnTo>
                <a:lnTo>
                  <a:pt x="454913" y="52959"/>
                </a:lnTo>
                <a:lnTo>
                  <a:pt x="454913" y="47244"/>
                </a:lnTo>
                <a:lnTo>
                  <a:pt x="457072" y="47244"/>
                </a:lnTo>
                <a:lnTo>
                  <a:pt x="457072" y="3048"/>
                </a:lnTo>
                <a:close/>
              </a:path>
              <a:path w="482600" h="113665">
                <a:moveTo>
                  <a:pt x="457072" y="47244"/>
                </a:moveTo>
                <a:lnTo>
                  <a:pt x="454913" y="47244"/>
                </a:lnTo>
                <a:lnTo>
                  <a:pt x="454913" y="52959"/>
                </a:lnTo>
                <a:lnTo>
                  <a:pt x="457072" y="52959"/>
                </a:lnTo>
                <a:lnTo>
                  <a:pt x="457072" y="47244"/>
                </a:lnTo>
                <a:close/>
              </a:path>
              <a:path w="482600" h="113665">
                <a:moveTo>
                  <a:pt x="475615" y="47244"/>
                </a:moveTo>
                <a:lnTo>
                  <a:pt x="457072" y="47244"/>
                </a:lnTo>
                <a:lnTo>
                  <a:pt x="457072" y="52959"/>
                </a:lnTo>
                <a:lnTo>
                  <a:pt x="475615" y="52959"/>
                </a:lnTo>
                <a:lnTo>
                  <a:pt x="475615" y="47244"/>
                </a:lnTo>
                <a:close/>
              </a:path>
              <a:path w="482600" h="113665">
                <a:moveTo>
                  <a:pt x="482219" y="47244"/>
                </a:moveTo>
                <a:lnTo>
                  <a:pt x="478408" y="47244"/>
                </a:lnTo>
                <a:lnTo>
                  <a:pt x="478408" y="52959"/>
                </a:lnTo>
                <a:lnTo>
                  <a:pt x="482219" y="52959"/>
                </a:lnTo>
                <a:lnTo>
                  <a:pt x="482219" y="47244"/>
                </a:lnTo>
                <a:close/>
              </a:path>
              <a:path w="482600" h="113665">
                <a:moveTo>
                  <a:pt x="431038" y="14986"/>
                </a:moveTo>
                <a:lnTo>
                  <a:pt x="428370" y="14986"/>
                </a:lnTo>
                <a:lnTo>
                  <a:pt x="428370" y="16002"/>
                </a:lnTo>
                <a:lnTo>
                  <a:pt x="428128" y="22388"/>
                </a:lnTo>
                <a:lnTo>
                  <a:pt x="415867" y="58773"/>
                </a:lnTo>
                <a:lnTo>
                  <a:pt x="387731" y="83185"/>
                </a:lnTo>
                <a:lnTo>
                  <a:pt x="391794" y="88265"/>
                </a:lnTo>
                <a:lnTo>
                  <a:pt x="422275" y="61468"/>
                </a:lnTo>
                <a:lnTo>
                  <a:pt x="434916" y="22388"/>
                </a:lnTo>
                <a:lnTo>
                  <a:pt x="434975" y="20828"/>
                </a:lnTo>
                <a:lnTo>
                  <a:pt x="431038" y="20828"/>
                </a:lnTo>
                <a:lnTo>
                  <a:pt x="431038" y="14986"/>
                </a:lnTo>
                <a:close/>
              </a:path>
              <a:path w="482600" h="113665">
                <a:moveTo>
                  <a:pt x="428370" y="14986"/>
                </a:moveTo>
                <a:lnTo>
                  <a:pt x="391287" y="14986"/>
                </a:lnTo>
                <a:lnTo>
                  <a:pt x="391287" y="20828"/>
                </a:lnTo>
                <a:lnTo>
                  <a:pt x="428187" y="20828"/>
                </a:lnTo>
                <a:lnTo>
                  <a:pt x="428370" y="16002"/>
                </a:lnTo>
                <a:lnTo>
                  <a:pt x="428370" y="14986"/>
                </a:lnTo>
                <a:close/>
              </a:path>
              <a:path w="482600" h="113665">
                <a:moveTo>
                  <a:pt x="434975" y="14986"/>
                </a:moveTo>
                <a:lnTo>
                  <a:pt x="431038" y="14986"/>
                </a:lnTo>
                <a:lnTo>
                  <a:pt x="431038" y="20828"/>
                </a:lnTo>
                <a:lnTo>
                  <a:pt x="434975" y="20828"/>
                </a:lnTo>
                <a:lnTo>
                  <a:pt x="434975" y="1498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06701" y="8468321"/>
            <a:ext cx="167411" cy="167411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815945" y="1028306"/>
            <a:ext cx="1485265" cy="294640"/>
          </a:xfrm>
          <a:custGeom>
            <a:avLst/>
            <a:gdLst/>
            <a:ahLst/>
            <a:cxnLst/>
            <a:rect l="l" t="t" r="r" b="b"/>
            <a:pathLst>
              <a:path w="1485264" h="294640">
                <a:moveTo>
                  <a:pt x="246989" y="0"/>
                </a:moveTo>
                <a:lnTo>
                  <a:pt x="206705" y="0"/>
                </a:lnTo>
                <a:lnTo>
                  <a:pt x="206705" y="116230"/>
                </a:lnTo>
                <a:lnTo>
                  <a:pt x="166420" y="116230"/>
                </a:lnTo>
                <a:lnTo>
                  <a:pt x="166420" y="149910"/>
                </a:lnTo>
                <a:lnTo>
                  <a:pt x="206705" y="149910"/>
                </a:lnTo>
                <a:lnTo>
                  <a:pt x="206705" y="293878"/>
                </a:lnTo>
                <a:lnTo>
                  <a:pt x="246989" y="293878"/>
                </a:lnTo>
                <a:lnTo>
                  <a:pt x="246989" y="0"/>
                </a:lnTo>
                <a:close/>
              </a:path>
              <a:path w="1485264" h="294640">
                <a:moveTo>
                  <a:pt x="86512" y="93776"/>
                </a:moveTo>
                <a:lnTo>
                  <a:pt x="58094" y="98863"/>
                </a:lnTo>
                <a:lnTo>
                  <a:pt x="35496" y="113423"/>
                </a:lnTo>
                <a:lnTo>
                  <a:pt x="20575" y="135660"/>
                </a:lnTo>
                <a:lnTo>
                  <a:pt x="15189" y="163779"/>
                </a:lnTo>
                <a:lnTo>
                  <a:pt x="20575" y="191516"/>
                </a:lnTo>
                <a:lnTo>
                  <a:pt x="35496" y="213556"/>
                </a:lnTo>
                <a:lnTo>
                  <a:pt x="58094" y="228044"/>
                </a:lnTo>
                <a:lnTo>
                  <a:pt x="86512" y="233121"/>
                </a:lnTo>
                <a:lnTo>
                  <a:pt x="114305" y="228044"/>
                </a:lnTo>
                <a:lnTo>
                  <a:pt x="136496" y="213556"/>
                </a:lnTo>
                <a:lnTo>
                  <a:pt x="146350" y="198780"/>
                </a:lnTo>
                <a:lnTo>
                  <a:pt x="86512" y="198780"/>
                </a:lnTo>
                <a:lnTo>
                  <a:pt x="73412" y="196376"/>
                </a:lnTo>
                <a:lnTo>
                  <a:pt x="62944" y="189452"/>
                </a:lnTo>
                <a:lnTo>
                  <a:pt x="56005" y="178442"/>
                </a:lnTo>
                <a:lnTo>
                  <a:pt x="53492" y="163779"/>
                </a:lnTo>
                <a:lnTo>
                  <a:pt x="56005" y="148873"/>
                </a:lnTo>
                <a:lnTo>
                  <a:pt x="62944" y="137652"/>
                </a:lnTo>
                <a:lnTo>
                  <a:pt x="73412" y="130578"/>
                </a:lnTo>
                <a:lnTo>
                  <a:pt x="86512" y="128117"/>
                </a:lnTo>
                <a:lnTo>
                  <a:pt x="146209" y="128117"/>
                </a:lnTo>
                <a:lnTo>
                  <a:pt x="136496" y="113423"/>
                </a:lnTo>
                <a:lnTo>
                  <a:pt x="114305" y="98863"/>
                </a:lnTo>
                <a:lnTo>
                  <a:pt x="86512" y="93776"/>
                </a:lnTo>
                <a:close/>
              </a:path>
              <a:path w="1485264" h="294640">
                <a:moveTo>
                  <a:pt x="146209" y="128117"/>
                </a:moveTo>
                <a:lnTo>
                  <a:pt x="86512" y="128117"/>
                </a:lnTo>
                <a:lnTo>
                  <a:pt x="99369" y="130578"/>
                </a:lnTo>
                <a:lnTo>
                  <a:pt x="109626" y="137652"/>
                </a:lnTo>
                <a:lnTo>
                  <a:pt x="116416" y="148873"/>
                </a:lnTo>
                <a:lnTo>
                  <a:pt x="118872" y="163779"/>
                </a:lnTo>
                <a:lnTo>
                  <a:pt x="116416" y="178442"/>
                </a:lnTo>
                <a:lnTo>
                  <a:pt x="109626" y="189452"/>
                </a:lnTo>
                <a:lnTo>
                  <a:pt x="99369" y="196376"/>
                </a:lnTo>
                <a:lnTo>
                  <a:pt x="86512" y="198780"/>
                </a:lnTo>
                <a:lnTo>
                  <a:pt x="146350" y="198780"/>
                </a:lnTo>
                <a:lnTo>
                  <a:pt x="151195" y="191516"/>
                </a:lnTo>
                <a:lnTo>
                  <a:pt x="156514" y="163779"/>
                </a:lnTo>
                <a:lnTo>
                  <a:pt x="151195" y="135660"/>
                </a:lnTo>
                <a:lnTo>
                  <a:pt x="146209" y="128117"/>
                </a:lnTo>
                <a:close/>
              </a:path>
              <a:path w="1485264" h="294640">
                <a:moveTo>
                  <a:pt x="172364" y="44246"/>
                </a:moveTo>
                <a:lnTo>
                  <a:pt x="0" y="44246"/>
                </a:lnTo>
                <a:lnTo>
                  <a:pt x="0" y="77266"/>
                </a:lnTo>
                <a:lnTo>
                  <a:pt x="172364" y="77266"/>
                </a:lnTo>
                <a:lnTo>
                  <a:pt x="172364" y="44246"/>
                </a:lnTo>
                <a:close/>
              </a:path>
              <a:path w="1485264" h="294640">
                <a:moveTo>
                  <a:pt x="106984" y="4622"/>
                </a:moveTo>
                <a:lnTo>
                  <a:pt x="65379" y="4622"/>
                </a:lnTo>
                <a:lnTo>
                  <a:pt x="65379" y="44246"/>
                </a:lnTo>
                <a:lnTo>
                  <a:pt x="106984" y="44246"/>
                </a:lnTo>
                <a:lnTo>
                  <a:pt x="106984" y="4622"/>
                </a:lnTo>
                <a:close/>
              </a:path>
              <a:path w="1485264" h="294640">
                <a:moveTo>
                  <a:pt x="531622" y="0"/>
                </a:moveTo>
                <a:lnTo>
                  <a:pt x="490677" y="0"/>
                </a:lnTo>
                <a:lnTo>
                  <a:pt x="490677" y="293878"/>
                </a:lnTo>
                <a:lnTo>
                  <a:pt x="531622" y="293878"/>
                </a:lnTo>
                <a:lnTo>
                  <a:pt x="531622" y="0"/>
                </a:lnTo>
                <a:close/>
              </a:path>
              <a:path w="1485264" h="294640">
                <a:moveTo>
                  <a:pt x="341426" y="28397"/>
                </a:moveTo>
                <a:lnTo>
                  <a:pt x="300482" y="28397"/>
                </a:lnTo>
                <a:lnTo>
                  <a:pt x="300482" y="221234"/>
                </a:lnTo>
                <a:lnTo>
                  <a:pt x="326237" y="221234"/>
                </a:lnTo>
                <a:lnTo>
                  <a:pt x="360965" y="220738"/>
                </a:lnTo>
                <a:lnTo>
                  <a:pt x="396776" y="218509"/>
                </a:lnTo>
                <a:lnTo>
                  <a:pt x="433640" y="214175"/>
                </a:lnTo>
                <a:lnTo>
                  <a:pt x="471525" y="207365"/>
                </a:lnTo>
                <a:lnTo>
                  <a:pt x="468625" y="186232"/>
                </a:lnTo>
                <a:lnTo>
                  <a:pt x="341426" y="186232"/>
                </a:lnTo>
                <a:lnTo>
                  <a:pt x="341426" y="28397"/>
                </a:lnTo>
                <a:close/>
              </a:path>
              <a:path w="1485264" h="294640">
                <a:moveTo>
                  <a:pt x="466902" y="173685"/>
                </a:moveTo>
                <a:lnTo>
                  <a:pt x="434620" y="179035"/>
                </a:lnTo>
                <a:lnTo>
                  <a:pt x="402802" y="182806"/>
                </a:lnTo>
                <a:lnTo>
                  <a:pt x="371665" y="185154"/>
                </a:lnTo>
                <a:lnTo>
                  <a:pt x="341426" y="186232"/>
                </a:lnTo>
                <a:lnTo>
                  <a:pt x="468625" y="186232"/>
                </a:lnTo>
                <a:lnTo>
                  <a:pt x="466902" y="173685"/>
                </a:lnTo>
                <a:close/>
              </a:path>
              <a:path w="1485264" h="294640">
                <a:moveTo>
                  <a:pt x="837387" y="136702"/>
                </a:moveTo>
                <a:lnTo>
                  <a:pt x="570585" y="136702"/>
                </a:lnTo>
                <a:lnTo>
                  <a:pt x="570585" y="169062"/>
                </a:lnTo>
                <a:lnTo>
                  <a:pt x="837387" y="169062"/>
                </a:lnTo>
                <a:lnTo>
                  <a:pt x="837387" y="136702"/>
                </a:lnTo>
                <a:close/>
              </a:path>
              <a:path w="1485264" h="294640">
                <a:moveTo>
                  <a:pt x="711250" y="105003"/>
                </a:moveTo>
                <a:lnTo>
                  <a:pt x="670306" y="105003"/>
                </a:lnTo>
                <a:lnTo>
                  <a:pt x="670306" y="136702"/>
                </a:lnTo>
                <a:lnTo>
                  <a:pt x="711250" y="136702"/>
                </a:lnTo>
                <a:lnTo>
                  <a:pt x="711250" y="105003"/>
                </a:lnTo>
                <a:close/>
              </a:path>
              <a:path w="1485264" h="294640">
                <a:moveTo>
                  <a:pt x="805146" y="88493"/>
                </a:moveTo>
                <a:lnTo>
                  <a:pt x="764082" y="88493"/>
                </a:lnTo>
                <a:lnTo>
                  <a:pt x="763154" y="96800"/>
                </a:lnTo>
                <a:lnTo>
                  <a:pt x="762049" y="105003"/>
                </a:lnTo>
                <a:lnTo>
                  <a:pt x="760878" y="112778"/>
                </a:lnTo>
                <a:lnTo>
                  <a:pt x="759460" y="121513"/>
                </a:lnTo>
                <a:lnTo>
                  <a:pt x="800404" y="123494"/>
                </a:lnTo>
                <a:lnTo>
                  <a:pt x="804418" y="96800"/>
                </a:lnTo>
                <a:lnTo>
                  <a:pt x="805146" y="88493"/>
                </a:lnTo>
                <a:close/>
              </a:path>
              <a:path w="1485264" h="294640">
                <a:moveTo>
                  <a:pt x="807669" y="7264"/>
                </a:moveTo>
                <a:lnTo>
                  <a:pt x="600964" y="7264"/>
                </a:lnTo>
                <a:lnTo>
                  <a:pt x="600964" y="40284"/>
                </a:lnTo>
                <a:lnTo>
                  <a:pt x="766064" y="40284"/>
                </a:lnTo>
                <a:lnTo>
                  <a:pt x="766064" y="52171"/>
                </a:lnTo>
                <a:lnTo>
                  <a:pt x="765733" y="58445"/>
                </a:lnTo>
                <a:lnTo>
                  <a:pt x="592378" y="62077"/>
                </a:lnTo>
                <a:lnTo>
                  <a:pt x="597662" y="95758"/>
                </a:lnTo>
                <a:lnTo>
                  <a:pt x="764082" y="88493"/>
                </a:lnTo>
                <a:lnTo>
                  <a:pt x="805146" y="88493"/>
                </a:lnTo>
                <a:lnTo>
                  <a:pt x="806513" y="72891"/>
                </a:lnTo>
                <a:lnTo>
                  <a:pt x="807369" y="51335"/>
                </a:lnTo>
                <a:lnTo>
                  <a:pt x="807669" y="31699"/>
                </a:lnTo>
                <a:lnTo>
                  <a:pt x="807669" y="7264"/>
                </a:lnTo>
                <a:close/>
              </a:path>
              <a:path w="1485264" h="294640">
                <a:moveTo>
                  <a:pt x="805027" y="189534"/>
                </a:moveTo>
                <a:lnTo>
                  <a:pt x="600964" y="189534"/>
                </a:lnTo>
                <a:lnTo>
                  <a:pt x="600964" y="290576"/>
                </a:lnTo>
                <a:lnTo>
                  <a:pt x="805027" y="290576"/>
                </a:lnTo>
                <a:lnTo>
                  <a:pt x="805027" y="257556"/>
                </a:lnTo>
                <a:lnTo>
                  <a:pt x="641248" y="257556"/>
                </a:lnTo>
                <a:lnTo>
                  <a:pt x="641248" y="221234"/>
                </a:lnTo>
                <a:lnTo>
                  <a:pt x="805027" y="221234"/>
                </a:lnTo>
                <a:lnTo>
                  <a:pt x="805027" y="189534"/>
                </a:lnTo>
                <a:close/>
              </a:path>
              <a:path w="1485264" h="294640">
                <a:moveTo>
                  <a:pt x="805027" y="221234"/>
                </a:moveTo>
                <a:lnTo>
                  <a:pt x="764743" y="221234"/>
                </a:lnTo>
                <a:lnTo>
                  <a:pt x="764743" y="257556"/>
                </a:lnTo>
                <a:lnTo>
                  <a:pt x="805027" y="257556"/>
                </a:lnTo>
                <a:lnTo>
                  <a:pt x="805027" y="221234"/>
                </a:lnTo>
                <a:close/>
              </a:path>
              <a:path w="1485264" h="294640">
                <a:moveTo>
                  <a:pt x="1045413" y="23114"/>
                </a:moveTo>
                <a:lnTo>
                  <a:pt x="1003808" y="23114"/>
                </a:lnTo>
                <a:lnTo>
                  <a:pt x="1003808" y="66700"/>
                </a:lnTo>
                <a:lnTo>
                  <a:pt x="998942" y="108831"/>
                </a:lnTo>
                <a:lnTo>
                  <a:pt x="984697" y="147434"/>
                </a:lnTo>
                <a:lnTo>
                  <a:pt x="960856" y="179350"/>
                </a:lnTo>
                <a:lnTo>
                  <a:pt x="927201" y="201422"/>
                </a:lnTo>
                <a:lnTo>
                  <a:pt x="952296" y="235762"/>
                </a:lnTo>
                <a:lnTo>
                  <a:pt x="976886" y="220785"/>
                </a:lnTo>
                <a:lnTo>
                  <a:pt x="997204" y="200637"/>
                </a:lnTo>
                <a:lnTo>
                  <a:pt x="1013311" y="176094"/>
                </a:lnTo>
                <a:lnTo>
                  <a:pt x="1025271" y="147929"/>
                </a:lnTo>
                <a:lnTo>
                  <a:pt x="1067204" y="147929"/>
                </a:lnTo>
                <a:lnTo>
                  <a:pt x="1063904" y="143595"/>
                </a:lnTo>
                <a:lnTo>
                  <a:pt x="1050015" y="106742"/>
                </a:lnTo>
                <a:lnTo>
                  <a:pt x="1045413" y="66700"/>
                </a:lnTo>
                <a:lnTo>
                  <a:pt x="1045413" y="23114"/>
                </a:lnTo>
                <a:close/>
              </a:path>
              <a:path w="1485264" h="294640">
                <a:moveTo>
                  <a:pt x="1067204" y="147929"/>
                </a:moveTo>
                <a:lnTo>
                  <a:pt x="1025271" y="147929"/>
                </a:lnTo>
                <a:lnTo>
                  <a:pt x="1037096" y="173705"/>
                </a:lnTo>
                <a:lnTo>
                  <a:pt x="1052760" y="196138"/>
                </a:lnTo>
                <a:lnTo>
                  <a:pt x="1072262" y="214609"/>
                </a:lnTo>
                <a:lnTo>
                  <a:pt x="1095603" y="228498"/>
                </a:lnTo>
                <a:lnTo>
                  <a:pt x="1120038" y="195478"/>
                </a:lnTo>
                <a:lnTo>
                  <a:pt x="1087204" y="174195"/>
                </a:lnTo>
                <a:lnTo>
                  <a:pt x="1067204" y="147929"/>
                </a:lnTo>
                <a:close/>
              </a:path>
              <a:path w="1485264" h="294640">
                <a:moveTo>
                  <a:pt x="1176832" y="0"/>
                </a:moveTo>
                <a:lnTo>
                  <a:pt x="1135227" y="0"/>
                </a:lnTo>
                <a:lnTo>
                  <a:pt x="1135227" y="294538"/>
                </a:lnTo>
                <a:lnTo>
                  <a:pt x="1176832" y="294538"/>
                </a:lnTo>
                <a:lnTo>
                  <a:pt x="1176832" y="0"/>
                </a:lnTo>
                <a:close/>
              </a:path>
              <a:path w="1485264" h="294640">
                <a:moveTo>
                  <a:pt x="1453540" y="21793"/>
                </a:moveTo>
                <a:lnTo>
                  <a:pt x="1248156" y="21793"/>
                </a:lnTo>
                <a:lnTo>
                  <a:pt x="1248156" y="184251"/>
                </a:lnTo>
                <a:lnTo>
                  <a:pt x="1456182" y="184251"/>
                </a:lnTo>
                <a:lnTo>
                  <a:pt x="1456182" y="151892"/>
                </a:lnTo>
                <a:lnTo>
                  <a:pt x="1290421" y="151892"/>
                </a:lnTo>
                <a:lnTo>
                  <a:pt x="1290421" y="118872"/>
                </a:lnTo>
                <a:lnTo>
                  <a:pt x="1446936" y="118872"/>
                </a:lnTo>
                <a:lnTo>
                  <a:pt x="1446936" y="86512"/>
                </a:lnTo>
                <a:lnTo>
                  <a:pt x="1290421" y="86512"/>
                </a:lnTo>
                <a:lnTo>
                  <a:pt x="1290421" y="55473"/>
                </a:lnTo>
                <a:lnTo>
                  <a:pt x="1453540" y="55473"/>
                </a:lnTo>
                <a:lnTo>
                  <a:pt x="1453540" y="21793"/>
                </a:lnTo>
                <a:close/>
              </a:path>
              <a:path w="1485264" h="294640">
                <a:moveTo>
                  <a:pt x="1485239" y="226517"/>
                </a:moveTo>
                <a:lnTo>
                  <a:pt x="1216456" y="226517"/>
                </a:lnTo>
                <a:lnTo>
                  <a:pt x="1216456" y="259537"/>
                </a:lnTo>
                <a:lnTo>
                  <a:pt x="1485239" y="259537"/>
                </a:lnTo>
                <a:lnTo>
                  <a:pt x="1485239" y="2265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3565" y="2030463"/>
            <a:ext cx="492759" cy="118110"/>
          </a:xfrm>
          <a:custGeom>
            <a:avLst/>
            <a:gdLst/>
            <a:ahLst/>
            <a:cxnLst/>
            <a:rect l="l" t="t" r="r" b="b"/>
            <a:pathLst>
              <a:path w="492759" h="118110">
                <a:moveTo>
                  <a:pt x="41013" y="71628"/>
                </a:moveTo>
                <a:lnTo>
                  <a:pt x="37457" y="71628"/>
                </a:lnTo>
                <a:lnTo>
                  <a:pt x="37430" y="81661"/>
                </a:lnTo>
                <a:lnTo>
                  <a:pt x="36530" y="87122"/>
                </a:lnTo>
                <a:lnTo>
                  <a:pt x="33086" y="96961"/>
                </a:lnTo>
                <a:lnTo>
                  <a:pt x="33030" y="97790"/>
                </a:lnTo>
                <a:lnTo>
                  <a:pt x="33076" y="97942"/>
                </a:lnTo>
                <a:lnTo>
                  <a:pt x="35768" y="102895"/>
                </a:lnTo>
                <a:lnTo>
                  <a:pt x="43210" y="111607"/>
                </a:lnTo>
                <a:lnTo>
                  <a:pt x="48163" y="114973"/>
                </a:lnTo>
                <a:lnTo>
                  <a:pt x="54348" y="117348"/>
                </a:lnTo>
                <a:lnTo>
                  <a:pt x="47490" y="104775"/>
                </a:lnTo>
                <a:lnTo>
                  <a:pt x="52227" y="102654"/>
                </a:lnTo>
                <a:lnTo>
                  <a:pt x="54113" y="101345"/>
                </a:lnTo>
                <a:lnTo>
                  <a:pt x="52507" y="100291"/>
                </a:lnTo>
                <a:lnTo>
                  <a:pt x="46665" y="94018"/>
                </a:lnTo>
                <a:lnTo>
                  <a:pt x="44506" y="90576"/>
                </a:lnTo>
                <a:lnTo>
                  <a:pt x="41712" y="83032"/>
                </a:lnTo>
                <a:lnTo>
                  <a:pt x="41061" y="79540"/>
                </a:lnTo>
                <a:lnTo>
                  <a:pt x="41013" y="71628"/>
                </a:lnTo>
                <a:close/>
              </a:path>
              <a:path w="492759" h="118110">
                <a:moveTo>
                  <a:pt x="54113" y="101345"/>
                </a:moveTo>
                <a:lnTo>
                  <a:pt x="52227" y="102654"/>
                </a:lnTo>
                <a:lnTo>
                  <a:pt x="47490" y="104775"/>
                </a:lnTo>
                <a:lnTo>
                  <a:pt x="54348" y="117348"/>
                </a:lnTo>
                <a:lnTo>
                  <a:pt x="61206" y="104775"/>
                </a:lnTo>
                <a:lnTo>
                  <a:pt x="56380" y="102831"/>
                </a:lnTo>
                <a:lnTo>
                  <a:pt x="54113" y="101345"/>
                </a:lnTo>
                <a:close/>
              </a:path>
              <a:path w="492759" h="118110">
                <a:moveTo>
                  <a:pt x="71493" y="71628"/>
                </a:moveTo>
                <a:lnTo>
                  <a:pt x="67556" y="71628"/>
                </a:lnTo>
                <a:lnTo>
                  <a:pt x="67461" y="79540"/>
                </a:lnTo>
                <a:lnTo>
                  <a:pt x="66883" y="82613"/>
                </a:lnTo>
                <a:lnTo>
                  <a:pt x="64165" y="89979"/>
                </a:lnTo>
                <a:lnTo>
                  <a:pt x="62006" y="93446"/>
                </a:lnTo>
                <a:lnTo>
                  <a:pt x="56088" y="99974"/>
                </a:lnTo>
                <a:lnTo>
                  <a:pt x="54113" y="101345"/>
                </a:lnTo>
                <a:lnTo>
                  <a:pt x="56412" y="102844"/>
                </a:lnTo>
                <a:lnTo>
                  <a:pt x="61206" y="104775"/>
                </a:lnTo>
                <a:lnTo>
                  <a:pt x="54348" y="117348"/>
                </a:lnTo>
                <a:lnTo>
                  <a:pt x="60533" y="114896"/>
                </a:lnTo>
                <a:lnTo>
                  <a:pt x="65461" y="111417"/>
                </a:lnTo>
                <a:lnTo>
                  <a:pt x="72827" y="102450"/>
                </a:lnTo>
                <a:lnTo>
                  <a:pt x="75499" y="97428"/>
                </a:lnTo>
                <a:lnTo>
                  <a:pt x="75640" y="96961"/>
                </a:lnTo>
                <a:lnTo>
                  <a:pt x="72408" y="87401"/>
                </a:lnTo>
                <a:lnTo>
                  <a:pt x="71493" y="81661"/>
                </a:lnTo>
                <a:lnTo>
                  <a:pt x="71493" y="71628"/>
                </a:lnTo>
                <a:close/>
              </a:path>
              <a:path w="492759" h="118110">
                <a:moveTo>
                  <a:pt x="28948" y="71628"/>
                </a:moveTo>
                <a:lnTo>
                  <a:pt x="24757" y="71628"/>
                </a:lnTo>
                <a:lnTo>
                  <a:pt x="24707" y="79540"/>
                </a:lnTo>
                <a:lnTo>
                  <a:pt x="24005" y="83032"/>
                </a:lnTo>
                <a:lnTo>
                  <a:pt x="2913" y="103759"/>
                </a:lnTo>
                <a:lnTo>
                  <a:pt x="11041" y="116078"/>
                </a:lnTo>
                <a:lnTo>
                  <a:pt x="32923" y="97428"/>
                </a:lnTo>
                <a:lnTo>
                  <a:pt x="29774" y="86842"/>
                </a:lnTo>
                <a:lnTo>
                  <a:pt x="29010" y="81661"/>
                </a:lnTo>
                <a:lnTo>
                  <a:pt x="28948" y="71628"/>
                </a:lnTo>
                <a:close/>
              </a:path>
              <a:path w="492759" h="118110">
                <a:moveTo>
                  <a:pt x="84193" y="71628"/>
                </a:moveTo>
                <a:lnTo>
                  <a:pt x="79621" y="71628"/>
                </a:lnTo>
                <a:lnTo>
                  <a:pt x="79519" y="81661"/>
                </a:lnTo>
                <a:lnTo>
                  <a:pt x="78796" y="86448"/>
                </a:lnTo>
                <a:lnTo>
                  <a:pt x="75640" y="96961"/>
                </a:lnTo>
                <a:lnTo>
                  <a:pt x="76040" y="98145"/>
                </a:lnTo>
                <a:lnTo>
                  <a:pt x="78890" y="102831"/>
                </a:lnTo>
                <a:lnTo>
                  <a:pt x="86695" y="110896"/>
                </a:lnTo>
                <a:lnTo>
                  <a:pt x="91724" y="113957"/>
                </a:lnTo>
                <a:lnTo>
                  <a:pt x="97909" y="116078"/>
                </a:lnTo>
                <a:lnTo>
                  <a:pt x="106037" y="103759"/>
                </a:lnTo>
                <a:lnTo>
                  <a:pt x="100868" y="102146"/>
                </a:lnTo>
                <a:lnTo>
                  <a:pt x="96677" y="99910"/>
                </a:lnTo>
                <a:lnTo>
                  <a:pt x="90251" y="94145"/>
                </a:lnTo>
                <a:lnTo>
                  <a:pt x="87902" y="90843"/>
                </a:lnTo>
                <a:lnTo>
                  <a:pt x="84930" y="83400"/>
                </a:lnTo>
                <a:lnTo>
                  <a:pt x="84193" y="79540"/>
                </a:lnTo>
                <a:lnTo>
                  <a:pt x="84193" y="71628"/>
                </a:lnTo>
                <a:close/>
              </a:path>
              <a:path w="492759" h="118110">
                <a:moveTo>
                  <a:pt x="37457" y="71628"/>
                </a:moveTo>
                <a:lnTo>
                  <a:pt x="28948" y="71628"/>
                </a:lnTo>
                <a:lnTo>
                  <a:pt x="29010" y="81661"/>
                </a:lnTo>
                <a:lnTo>
                  <a:pt x="29774" y="86842"/>
                </a:lnTo>
                <a:lnTo>
                  <a:pt x="32923" y="97428"/>
                </a:lnTo>
                <a:lnTo>
                  <a:pt x="36530" y="87122"/>
                </a:lnTo>
                <a:lnTo>
                  <a:pt x="37430" y="81661"/>
                </a:lnTo>
                <a:lnTo>
                  <a:pt x="37457" y="71628"/>
                </a:lnTo>
                <a:close/>
              </a:path>
              <a:path w="492759" h="118110">
                <a:moveTo>
                  <a:pt x="79621" y="71628"/>
                </a:moveTo>
                <a:lnTo>
                  <a:pt x="71493" y="71628"/>
                </a:lnTo>
                <a:lnTo>
                  <a:pt x="71493" y="81661"/>
                </a:lnTo>
                <a:lnTo>
                  <a:pt x="72408" y="87401"/>
                </a:lnTo>
                <a:lnTo>
                  <a:pt x="75640" y="96961"/>
                </a:lnTo>
                <a:lnTo>
                  <a:pt x="78796" y="86448"/>
                </a:lnTo>
                <a:lnTo>
                  <a:pt x="79519" y="81661"/>
                </a:lnTo>
                <a:lnTo>
                  <a:pt x="79621" y="71628"/>
                </a:lnTo>
                <a:close/>
              </a:path>
              <a:path w="492759" h="118110">
                <a:moveTo>
                  <a:pt x="96004" y="254"/>
                </a:moveTo>
                <a:lnTo>
                  <a:pt x="79113" y="254"/>
                </a:lnTo>
                <a:lnTo>
                  <a:pt x="79113" y="66802"/>
                </a:lnTo>
                <a:lnTo>
                  <a:pt x="96004" y="66802"/>
                </a:lnTo>
                <a:lnTo>
                  <a:pt x="96004" y="254"/>
                </a:lnTo>
                <a:close/>
              </a:path>
              <a:path w="492759" h="118110">
                <a:moveTo>
                  <a:pt x="38092" y="6223"/>
                </a:moveTo>
                <a:lnTo>
                  <a:pt x="25900" y="6223"/>
                </a:lnTo>
                <a:lnTo>
                  <a:pt x="20439" y="7429"/>
                </a:lnTo>
                <a:lnTo>
                  <a:pt x="0" y="39941"/>
                </a:lnTo>
                <a:lnTo>
                  <a:pt x="1389" y="44792"/>
                </a:lnTo>
                <a:lnTo>
                  <a:pt x="6977" y="53251"/>
                </a:lnTo>
                <a:lnTo>
                  <a:pt x="10787" y="56578"/>
                </a:lnTo>
                <a:lnTo>
                  <a:pt x="20439" y="61404"/>
                </a:lnTo>
                <a:lnTo>
                  <a:pt x="25900" y="62611"/>
                </a:lnTo>
                <a:lnTo>
                  <a:pt x="38092" y="62611"/>
                </a:lnTo>
                <a:lnTo>
                  <a:pt x="43553" y="61404"/>
                </a:lnTo>
                <a:lnTo>
                  <a:pt x="53205" y="56578"/>
                </a:lnTo>
                <a:lnTo>
                  <a:pt x="57015" y="53251"/>
                </a:lnTo>
                <a:lnTo>
                  <a:pt x="60061" y="48641"/>
                </a:lnTo>
                <a:lnTo>
                  <a:pt x="29113" y="48641"/>
                </a:lnTo>
                <a:lnTo>
                  <a:pt x="26497" y="48094"/>
                </a:lnTo>
                <a:lnTo>
                  <a:pt x="21747" y="45885"/>
                </a:lnTo>
                <a:lnTo>
                  <a:pt x="19893" y="44259"/>
                </a:lnTo>
                <a:lnTo>
                  <a:pt x="17169" y="39916"/>
                </a:lnTo>
                <a:lnTo>
                  <a:pt x="16502" y="37376"/>
                </a:lnTo>
                <a:lnTo>
                  <a:pt x="16502" y="31369"/>
                </a:lnTo>
                <a:lnTo>
                  <a:pt x="29113" y="20193"/>
                </a:lnTo>
                <a:lnTo>
                  <a:pt x="60061" y="20193"/>
                </a:lnTo>
                <a:lnTo>
                  <a:pt x="57015" y="15582"/>
                </a:lnTo>
                <a:lnTo>
                  <a:pt x="53205" y="12255"/>
                </a:lnTo>
                <a:lnTo>
                  <a:pt x="43553" y="7429"/>
                </a:lnTo>
                <a:lnTo>
                  <a:pt x="38092" y="6223"/>
                </a:lnTo>
                <a:close/>
              </a:path>
              <a:path w="492759" h="118110">
                <a:moveTo>
                  <a:pt x="60061" y="20193"/>
                </a:moveTo>
                <a:lnTo>
                  <a:pt x="34955" y="20193"/>
                </a:lnTo>
                <a:lnTo>
                  <a:pt x="37610" y="20764"/>
                </a:lnTo>
                <a:lnTo>
                  <a:pt x="42258" y="23050"/>
                </a:lnTo>
                <a:lnTo>
                  <a:pt x="44099" y="24663"/>
                </a:lnTo>
                <a:lnTo>
                  <a:pt x="46817" y="28803"/>
                </a:lnTo>
                <a:lnTo>
                  <a:pt x="47490" y="31369"/>
                </a:lnTo>
                <a:lnTo>
                  <a:pt x="47490" y="37376"/>
                </a:lnTo>
                <a:lnTo>
                  <a:pt x="34955" y="48641"/>
                </a:lnTo>
                <a:lnTo>
                  <a:pt x="60061" y="48641"/>
                </a:lnTo>
                <a:lnTo>
                  <a:pt x="62603" y="44792"/>
                </a:lnTo>
                <a:lnTo>
                  <a:pt x="63993" y="39941"/>
                </a:lnTo>
                <a:lnTo>
                  <a:pt x="63967" y="28803"/>
                </a:lnTo>
                <a:lnTo>
                  <a:pt x="62603" y="24041"/>
                </a:lnTo>
                <a:lnTo>
                  <a:pt x="60061" y="20193"/>
                </a:lnTo>
                <a:close/>
              </a:path>
              <a:path w="492759" h="118110">
                <a:moveTo>
                  <a:pt x="144264" y="70612"/>
                </a:moveTo>
                <a:lnTo>
                  <a:pt x="127500" y="70612"/>
                </a:lnTo>
                <a:lnTo>
                  <a:pt x="127500" y="116586"/>
                </a:lnTo>
                <a:lnTo>
                  <a:pt x="208018" y="116586"/>
                </a:lnTo>
                <a:lnTo>
                  <a:pt x="208018" y="103378"/>
                </a:lnTo>
                <a:lnTo>
                  <a:pt x="144264" y="103378"/>
                </a:lnTo>
                <a:lnTo>
                  <a:pt x="144264" y="93218"/>
                </a:lnTo>
                <a:lnTo>
                  <a:pt x="208018" y="93218"/>
                </a:lnTo>
                <a:lnTo>
                  <a:pt x="208018" y="80518"/>
                </a:lnTo>
                <a:lnTo>
                  <a:pt x="144264" y="80518"/>
                </a:lnTo>
                <a:lnTo>
                  <a:pt x="144264" y="70612"/>
                </a:lnTo>
                <a:close/>
              </a:path>
              <a:path w="492759" h="118110">
                <a:moveTo>
                  <a:pt x="208018" y="93218"/>
                </a:moveTo>
                <a:lnTo>
                  <a:pt x="191381" y="93218"/>
                </a:lnTo>
                <a:lnTo>
                  <a:pt x="191381" y="103378"/>
                </a:lnTo>
                <a:lnTo>
                  <a:pt x="208018" y="103378"/>
                </a:lnTo>
                <a:lnTo>
                  <a:pt x="208018" y="93218"/>
                </a:lnTo>
                <a:close/>
              </a:path>
              <a:path w="492759" h="118110">
                <a:moveTo>
                  <a:pt x="208018" y="70612"/>
                </a:moveTo>
                <a:lnTo>
                  <a:pt x="191381" y="70612"/>
                </a:lnTo>
                <a:lnTo>
                  <a:pt x="191381" y="80518"/>
                </a:lnTo>
                <a:lnTo>
                  <a:pt x="208018" y="80518"/>
                </a:lnTo>
                <a:lnTo>
                  <a:pt x="208018" y="70612"/>
                </a:lnTo>
                <a:close/>
              </a:path>
              <a:path w="492759" h="118110">
                <a:moveTo>
                  <a:pt x="221480" y="51562"/>
                </a:moveTo>
                <a:lnTo>
                  <a:pt x="115054" y="51562"/>
                </a:lnTo>
                <a:lnTo>
                  <a:pt x="115054" y="64770"/>
                </a:lnTo>
                <a:lnTo>
                  <a:pt x="221480" y="64770"/>
                </a:lnTo>
                <a:lnTo>
                  <a:pt x="221480" y="51562"/>
                </a:lnTo>
                <a:close/>
              </a:path>
              <a:path w="492759" h="118110">
                <a:moveTo>
                  <a:pt x="162425" y="1397"/>
                </a:moveTo>
                <a:lnTo>
                  <a:pt x="159631" y="1397"/>
                </a:lnTo>
                <a:lnTo>
                  <a:pt x="159631" y="7327"/>
                </a:lnTo>
                <a:lnTo>
                  <a:pt x="159123" y="9715"/>
                </a:lnTo>
                <a:lnTo>
                  <a:pt x="125595" y="32550"/>
                </a:lnTo>
                <a:lnTo>
                  <a:pt x="120261" y="33147"/>
                </a:lnTo>
                <a:lnTo>
                  <a:pt x="126357" y="46228"/>
                </a:lnTo>
                <a:lnTo>
                  <a:pt x="163352" y="30391"/>
                </a:lnTo>
                <a:lnTo>
                  <a:pt x="168267" y="24384"/>
                </a:lnTo>
                <a:lnTo>
                  <a:pt x="167924" y="23964"/>
                </a:lnTo>
                <a:lnTo>
                  <a:pt x="165918" y="20472"/>
                </a:lnTo>
                <a:lnTo>
                  <a:pt x="163124" y="12928"/>
                </a:lnTo>
                <a:lnTo>
                  <a:pt x="162550" y="9715"/>
                </a:lnTo>
                <a:lnTo>
                  <a:pt x="162425" y="1397"/>
                </a:lnTo>
                <a:close/>
              </a:path>
              <a:path w="492759" h="118110">
                <a:moveTo>
                  <a:pt x="176903" y="1397"/>
                </a:moveTo>
                <a:lnTo>
                  <a:pt x="174109" y="1397"/>
                </a:lnTo>
                <a:lnTo>
                  <a:pt x="174001" y="9715"/>
                </a:lnTo>
                <a:lnTo>
                  <a:pt x="173411" y="13042"/>
                </a:lnTo>
                <a:lnTo>
                  <a:pt x="170617" y="20485"/>
                </a:lnTo>
                <a:lnTo>
                  <a:pt x="168610" y="23964"/>
                </a:lnTo>
                <a:lnTo>
                  <a:pt x="168267" y="24384"/>
                </a:lnTo>
                <a:lnTo>
                  <a:pt x="173182" y="30391"/>
                </a:lnTo>
                <a:lnTo>
                  <a:pt x="210177" y="46228"/>
                </a:lnTo>
                <a:lnTo>
                  <a:pt x="216273" y="33147"/>
                </a:lnTo>
                <a:lnTo>
                  <a:pt x="211028" y="32550"/>
                </a:lnTo>
                <a:lnTo>
                  <a:pt x="206266" y="31584"/>
                </a:lnTo>
                <a:lnTo>
                  <a:pt x="176903" y="7327"/>
                </a:lnTo>
                <a:lnTo>
                  <a:pt x="176903" y="1397"/>
                </a:lnTo>
                <a:close/>
              </a:path>
              <a:path w="492759" h="118110">
                <a:moveTo>
                  <a:pt x="174109" y="1397"/>
                </a:moveTo>
                <a:lnTo>
                  <a:pt x="162425" y="1397"/>
                </a:lnTo>
                <a:lnTo>
                  <a:pt x="162550" y="9715"/>
                </a:lnTo>
                <a:lnTo>
                  <a:pt x="163124" y="12928"/>
                </a:lnTo>
                <a:lnTo>
                  <a:pt x="165925" y="20485"/>
                </a:lnTo>
                <a:lnTo>
                  <a:pt x="167924" y="23964"/>
                </a:lnTo>
                <a:lnTo>
                  <a:pt x="168267" y="24384"/>
                </a:lnTo>
                <a:lnTo>
                  <a:pt x="168610" y="23964"/>
                </a:lnTo>
                <a:lnTo>
                  <a:pt x="170621" y="20472"/>
                </a:lnTo>
                <a:lnTo>
                  <a:pt x="173411" y="13042"/>
                </a:lnTo>
                <a:lnTo>
                  <a:pt x="174001" y="9715"/>
                </a:lnTo>
                <a:lnTo>
                  <a:pt x="174109" y="1397"/>
                </a:lnTo>
                <a:close/>
              </a:path>
              <a:path w="492759" h="118110">
                <a:moveTo>
                  <a:pt x="330192" y="127"/>
                </a:moveTo>
                <a:lnTo>
                  <a:pt x="313428" y="127"/>
                </a:lnTo>
                <a:lnTo>
                  <a:pt x="313428" y="117729"/>
                </a:lnTo>
                <a:lnTo>
                  <a:pt x="330192" y="117729"/>
                </a:lnTo>
                <a:lnTo>
                  <a:pt x="330192" y="127"/>
                </a:lnTo>
                <a:close/>
              </a:path>
              <a:path w="492759" h="118110">
                <a:moveTo>
                  <a:pt x="255008" y="11303"/>
                </a:moveTo>
                <a:lnTo>
                  <a:pt x="238117" y="11303"/>
                </a:lnTo>
                <a:lnTo>
                  <a:pt x="238117" y="88773"/>
                </a:lnTo>
                <a:lnTo>
                  <a:pt x="248531" y="88773"/>
                </a:lnTo>
                <a:lnTo>
                  <a:pt x="255332" y="88706"/>
                </a:lnTo>
                <a:lnTo>
                  <a:pt x="298595" y="84896"/>
                </a:lnTo>
                <a:lnTo>
                  <a:pt x="300857" y="84455"/>
                </a:lnTo>
                <a:lnTo>
                  <a:pt x="255008" y="84455"/>
                </a:lnTo>
                <a:lnTo>
                  <a:pt x="255008" y="74422"/>
                </a:lnTo>
                <a:lnTo>
                  <a:pt x="248531" y="74422"/>
                </a:lnTo>
                <a:lnTo>
                  <a:pt x="255008" y="74355"/>
                </a:lnTo>
                <a:lnTo>
                  <a:pt x="255008" y="11303"/>
                </a:lnTo>
                <a:close/>
              </a:path>
              <a:path w="492759" h="118110">
                <a:moveTo>
                  <a:pt x="304284" y="69342"/>
                </a:moveTo>
                <a:lnTo>
                  <a:pt x="261771" y="74153"/>
                </a:lnTo>
                <a:lnTo>
                  <a:pt x="255080" y="74355"/>
                </a:lnTo>
                <a:lnTo>
                  <a:pt x="255008" y="84455"/>
                </a:lnTo>
                <a:lnTo>
                  <a:pt x="300857" y="84455"/>
                </a:lnTo>
                <a:lnTo>
                  <a:pt x="306062" y="83439"/>
                </a:lnTo>
                <a:lnTo>
                  <a:pt x="304284" y="69342"/>
                </a:lnTo>
                <a:close/>
              </a:path>
              <a:path w="492759" h="118110">
                <a:moveTo>
                  <a:pt x="255008" y="74355"/>
                </a:moveTo>
                <a:lnTo>
                  <a:pt x="248531" y="74422"/>
                </a:lnTo>
                <a:lnTo>
                  <a:pt x="255008" y="74422"/>
                </a:lnTo>
                <a:close/>
              </a:path>
              <a:path w="492759" h="118110">
                <a:moveTo>
                  <a:pt x="440936" y="0"/>
                </a:moveTo>
                <a:lnTo>
                  <a:pt x="423918" y="0"/>
                </a:lnTo>
                <a:lnTo>
                  <a:pt x="423918" y="117983"/>
                </a:lnTo>
                <a:lnTo>
                  <a:pt x="440936" y="117983"/>
                </a:lnTo>
                <a:lnTo>
                  <a:pt x="440936" y="57531"/>
                </a:lnTo>
                <a:lnTo>
                  <a:pt x="437253" y="57531"/>
                </a:lnTo>
                <a:lnTo>
                  <a:pt x="437253" y="43561"/>
                </a:lnTo>
                <a:lnTo>
                  <a:pt x="440936" y="43561"/>
                </a:lnTo>
                <a:lnTo>
                  <a:pt x="440936" y="0"/>
                </a:lnTo>
                <a:close/>
              </a:path>
              <a:path w="492759" h="118110">
                <a:moveTo>
                  <a:pt x="440936" y="43561"/>
                </a:moveTo>
                <a:lnTo>
                  <a:pt x="437253" y="43561"/>
                </a:lnTo>
                <a:lnTo>
                  <a:pt x="437253" y="57531"/>
                </a:lnTo>
                <a:lnTo>
                  <a:pt x="440936" y="57531"/>
                </a:lnTo>
                <a:lnTo>
                  <a:pt x="440936" y="43561"/>
                </a:lnTo>
                <a:close/>
              </a:path>
              <a:path w="492759" h="118110">
                <a:moveTo>
                  <a:pt x="457954" y="43561"/>
                </a:moveTo>
                <a:lnTo>
                  <a:pt x="440936" y="43561"/>
                </a:lnTo>
                <a:lnTo>
                  <a:pt x="440936" y="57531"/>
                </a:lnTo>
                <a:lnTo>
                  <a:pt x="457954" y="57531"/>
                </a:lnTo>
                <a:lnTo>
                  <a:pt x="457954" y="43561"/>
                </a:lnTo>
                <a:close/>
              </a:path>
              <a:path w="492759" h="118110">
                <a:moveTo>
                  <a:pt x="408170" y="10922"/>
                </a:moveTo>
                <a:lnTo>
                  <a:pt x="353306" y="10922"/>
                </a:lnTo>
                <a:lnTo>
                  <a:pt x="353306" y="89789"/>
                </a:lnTo>
                <a:lnTo>
                  <a:pt x="370070" y="89789"/>
                </a:lnTo>
                <a:lnTo>
                  <a:pt x="376509" y="89700"/>
                </a:lnTo>
                <a:lnTo>
                  <a:pt x="417568" y="85979"/>
                </a:lnTo>
                <a:lnTo>
                  <a:pt x="417148" y="82423"/>
                </a:lnTo>
                <a:lnTo>
                  <a:pt x="370197" y="82423"/>
                </a:lnTo>
                <a:lnTo>
                  <a:pt x="370197" y="75819"/>
                </a:lnTo>
                <a:lnTo>
                  <a:pt x="369892" y="75819"/>
                </a:lnTo>
                <a:lnTo>
                  <a:pt x="370197" y="75814"/>
                </a:lnTo>
                <a:lnTo>
                  <a:pt x="370197" y="24511"/>
                </a:lnTo>
                <a:lnTo>
                  <a:pt x="408170" y="24511"/>
                </a:lnTo>
                <a:lnTo>
                  <a:pt x="408170" y="10922"/>
                </a:lnTo>
                <a:close/>
              </a:path>
              <a:path w="492759" h="118110">
                <a:moveTo>
                  <a:pt x="415917" y="72009"/>
                </a:moveTo>
                <a:lnTo>
                  <a:pt x="376166" y="75717"/>
                </a:lnTo>
                <a:lnTo>
                  <a:pt x="370197" y="75814"/>
                </a:lnTo>
                <a:lnTo>
                  <a:pt x="370197" y="82423"/>
                </a:lnTo>
                <a:lnTo>
                  <a:pt x="417148" y="82423"/>
                </a:lnTo>
                <a:lnTo>
                  <a:pt x="415917" y="72009"/>
                </a:lnTo>
                <a:close/>
              </a:path>
              <a:path w="492759" h="118110">
                <a:moveTo>
                  <a:pt x="370197" y="75814"/>
                </a:moveTo>
                <a:lnTo>
                  <a:pt x="369892" y="75819"/>
                </a:lnTo>
                <a:lnTo>
                  <a:pt x="370197" y="75819"/>
                </a:lnTo>
                <a:close/>
              </a:path>
              <a:path w="492759" h="118110">
                <a:moveTo>
                  <a:pt x="484497" y="83947"/>
                </a:moveTo>
                <a:lnTo>
                  <a:pt x="477804" y="83947"/>
                </a:lnTo>
                <a:lnTo>
                  <a:pt x="475010" y="85090"/>
                </a:lnTo>
                <a:lnTo>
                  <a:pt x="470603" y="89662"/>
                </a:lnTo>
                <a:lnTo>
                  <a:pt x="469511" y="92583"/>
                </a:lnTo>
                <a:lnTo>
                  <a:pt x="469511" y="99529"/>
                </a:lnTo>
                <a:lnTo>
                  <a:pt x="470603" y="102400"/>
                </a:lnTo>
                <a:lnTo>
                  <a:pt x="475010" y="107149"/>
                </a:lnTo>
                <a:lnTo>
                  <a:pt x="477804" y="108331"/>
                </a:lnTo>
                <a:lnTo>
                  <a:pt x="484497" y="108331"/>
                </a:lnTo>
                <a:lnTo>
                  <a:pt x="487240" y="107149"/>
                </a:lnTo>
                <a:lnTo>
                  <a:pt x="491647" y="102400"/>
                </a:lnTo>
                <a:lnTo>
                  <a:pt x="492752" y="99529"/>
                </a:lnTo>
                <a:lnTo>
                  <a:pt x="492752" y="92583"/>
                </a:lnTo>
                <a:lnTo>
                  <a:pt x="491647" y="89662"/>
                </a:lnTo>
                <a:lnTo>
                  <a:pt x="487240" y="85090"/>
                </a:lnTo>
                <a:lnTo>
                  <a:pt x="484497" y="8394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9400" y="1827263"/>
            <a:ext cx="6050394" cy="136651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6691" y="2502344"/>
            <a:ext cx="6479997" cy="5376862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614117" y="5979960"/>
            <a:ext cx="1170940" cy="113284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66696" y="5981522"/>
            <a:ext cx="167411" cy="167411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366696" y="6274917"/>
            <a:ext cx="3163798" cy="1738884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366696" y="8139798"/>
            <a:ext cx="3163798" cy="1738896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682895" y="6278689"/>
            <a:ext cx="3163798" cy="173888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682895" y="8139798"/>
            <a:ext cx="3163798" cy="1738896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16301" y="10263332"/>
            <a:ext cx="116814" cy="86067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723656" y="10261846"/>
            <a:ext cx="118186" cy="87553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09" y="3751503"/>
            <a:ext cx="3164205" cy="1944370"/>
          </a:xfrm>
          <a:custGeom>
            <a:avLst/>
            <a:gdLst/>
            <a:ahLst/>
            <a:cxnLst/>
            <a:rect l="l" t="t" r="r" b="b"/>
            <a:pathLst>
              <a:path w="3164204" h="1944370">
                <a:moveTo>
                  <a:pt x="3163785" y="0"/>
                </a:moveTo>
                <a:lnTo>
                  <a:pt x="0" y="0"/>
                </a:lnTo>
                <a:lnTo>
                  <a:pt x="0" y="1944001"/>
                </a:lnTo>
                <a:lnTo>
                  <a:pt x="3163785" y="1944001"/>
                </a:lnTo>
                <a:lnTo>
                  <a:pt x="3163785" y="0"/>
                </a:lnTo>
                <a:close/>
              </a:path>
            </a:pathLst>
          </a:custGeom>
          <a:solidFill>
            <a:srgbClr val="EEEC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82907" y="5843104"/>
            <a:ext cx="3164205" cy="1944370"/>
          </a:xfrm>
          <a:custGeom>
            <a:avLst/>
            <a:gdLst/>
            <a:ahLst/>
            <a:cxnLst/>
            <a:rect l="l" t="t" r="r" b="b"/>
            <a:pathLst>
              <a:path w="3164205" h="1944370">
                <a:moveTo>
                  <a:pt x="3163785" y="0"/>
                </a:moveTo>
                <a:lnTo>
                  <a:pt x="0" y="0"/>
                </a:lnTo>
                <a:lnTo>
                  <a:pt x="0" y="1944001"/>
                </a:lnTo>
                <a:lnTo>
                  <a:pt x="3163785" y="1944001"/>
                </a:lnTo>
                <a:lnTo>
                  <a:pt x="3163785" y="0"/>
                </a:lnTo>
                <a:close/>
              </a:path>
            </a:pathLst>
          </a:custGeom>
          <a:solidFill>
            <a:srgbClr val="EEEC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82907" y="7934693"/>
            <a:ext cx="3164205" cy="1944370"/>
          </a:xfrm>
          <a:custGeom>
            <a:avLst/>
            <a:gdLst/>
            <a:ahLst/>
            <a:cxnLst/>
            <a:rect l="l" t="t" r="r" b="b"/>
            <a:pathLst>
              <a:path w="3164205" h="1944370">
                <a:moveTo>
                  <a:pt x="3163785" y="0"/>
                </a:moveTo>
                <a:lnTo>
                  <a:pt x="0" y="0"/>
                </a:lnTo>
                <a:lnTo>
                  <a:pt x="0" y="1944001"/>
                </a:lnTo>
                <a:lnTo>
                  <a:pt x="3163785" y="1944001"/>
                </a:lnTo>
                <a:lnTo>
                  <a:pt x="3163785" y="0"/>
                </a:lnTo>
                <a:close/>
              </a:path>
            </a:pathLst>
          </a:custGeom>
          <a:solidFill>
            <a:srgbClr val="EEEC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6704" y="2342464"/>
            <a:ext cx="6480175" cy="5143500"/>
          </a:xfrm>
          <a:custGeom>
            <a:avLst/>
            <a:gdLst/>
            <a:ahLst/>
            <a:cxnLst/>
            <a:rect l="l" t="t" r="r" b="b"/>
            <a:pathLst>
              <a:path w="6480175" h="5143500">
                <a:moveTo>
                  <a:pt x="6479997" y="0"/>
                </a:moveTo>
                <a:lnTo>
                  <a:pt x="0" y="0"/>
                </a:lnTo>
                <a:lnTo>
                  <a:pt x="0" y="5143499"/>
                </a:lnTo>
                <a:lnTo>
                  <a:pt x="6479997" y="5143499"/>
                </a:lnTo>
                <a:lnTo>
                  <a:pt x="6479997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1495" y="8611487"/>
            <a:ext cx="1115107" cy="94018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16610" y="1028306"/>
            <a:ext cx="1484630" cy="294005"/>
          </a:xfrm>
          <a:custGeom>
            <a:avLst/>
            <a:gdLst/>
            <a:ahLst/>
            <a:cxnLst/>
            <a:rect l="l" t="t" r="r" b="b"/>
            <a:pathLst>
              <a:path w="1484630" h="294005">
                <a:moveTo>
                  <a:pt x="245668" y="0"/>
                </a:moveTo>
                <a:lnTo>
                  <a:pt x="204063" y="0"/>
                </a:lnTo>
                <a:lnTo>
                  <a:pt x="204063" y="293877"/>
                </a:lnTo>
                <a:lnTo>
                  <a:pt x="245668" y="293877"/>
                </a:lnTo>
                <a:lnTo>
                  <a:pt x="245668" y="0"/>
                </a:lnTo>
                <a:close/>
              </a:path>
              <a:path w="1484630" h="294005">
                <a:moveTo>
                  <a:pt x="157175" y="31038"/>
                </a:moveTo>
                <a:lnTo>
                  <a:pt x="15189" y="31038"/>
                </a:lnTo>
                <a:lnTo>
                  <a:pt x="15189" y="63398"/>
                </a:lnTo>
                <a:lnTo>
                  <a:pt x="115570" y="63398"/>
                </a:lnTo>
                <a:lnTo>
                  <a:pt x="105359" y="108790"/>
                </a:lnTo>
                <a:lnTo>
                  <a:pt x="83664" y="147929"/>
                </a:lnTo>
                <a:lnTo>
                  <a:pt x="49029" y="181620"/>
                </a:lnTo>
                <a:lnTo>
                  <a:pt x="0" y="210667"/>
                </a:lnTo>
                <a:lnTo>
                  <a:pt x="21132" y="243687"/>
                </a:lnTo>
                <a:lnTo>
                  <a:pt x="67692" y="216906"/>
                </a:lnTo>
                <a:lnTo>
                  <a:pt x="103144" y="186281"/>
                </a:lnTo>
                <a:lnTo>
                  <a:pt x="128654" y="152098"/>
                </a:lnTo>
                <a:lnTo>
                  <a:pt x="145385" y="114640"/>
                </a:lnTo>
                <a:lnTo>
                  <a:pt x="154504" y="74192"/>
                </a:lnTo>
                <a:lnTo>
                  <a:pt x="157175" y="31038"/>
                </a:lnTo>
                <a:close/>
              </a:path>
              <a:path w="1484630" h="294005">
                <a:moveTo>
                  <a:pt x="359257" y="4622"/>
                </a:moveTo>
                <a:lnTo>
                  <a:pt x="318312" y="4622"/>
                </a:lnTo>
                <a:lnTo>
                  <a:pt x="318312" y="106984"/>
                </a:lnTo>
                <a:lnTo>
                  <a:pt x="521716" y="106984"/>
                </a:lnTo>
                <a:lnTo>
                  <a:pt x="521716" y="73964"/>
                </a:lnTo>
                <a:lnTo>
                  <a:pt x="359257" y="73964"/>
                </a:lnTo>
                <a:lnTo>
                  <a:pt x="359257" y="4622"/>
                </a:lnTo>
                <a:close/>
              </a:path>
              <a:path w="1484630" h="294005">
                <a:moveTo>
                  <a:pt x="552094" y="132079"/>
                </a:moveTo>
                <a:lnTo>
                  <a:pt x="283972" y="132079"/>
                </a:lnTo>
                <a:lnTo>
                  <a:pt x="283972" y="165100"/>
                </a:lnTo>
                <a:lnTo>
                  <a:pt x="552094" y="165100"/>
                </a:lnTo>
                <a:lnTo>
                  <a:pt x="552094" y="132079"/>
                </a:lnTo>
                <a:close/>
              </a:path>
              <a:path w="1484630" h="294005">
                <a:moveTo>
                  <a:pt x="417372" y="184251"/>
                </a:moveTo>
                <a:lnTo>
                  <a:pt x="374307" y="187698"/>
                </a:lnTo>
                <a:lnTo>
                  <a:pt x="342045" y="198202"/>
                </a:lnTo>
                <a:lnTo>
                  <a:pt x="321857" y="215269"/>
                </a:lnTo>
                <a:lnTo>
                  <a:pt x="315010" y="238404"/>
                </a:lnTo>
                <a:lnTo>
                  <a:pt x="321857" y="261678"/>
                </a:lnTo>
                <a:lnTo>
                  <a:pt x="342045" y="278730"/>
                </a:lnTo>
                <a:lnTo>
                  <a:pt x="374307" y="289157"/>
                </a:lnTo>
                <a:lnTo>
                  <a:pt x="417372" y="292557"/>
                </a:lnTo>
                <a:lnTo>
                  <a:pt x="460205" y="289157"/>
                </a:lnTo>
                <a:lnTo>
                  <a:pt x="492328" y="278730"/>
                </a:lnTo>
                <a:lnTo>
                  <a:pt x="512563" y="261678"/>
                </a:lnTo>
                <a:lnTo>
                  <a:pt x="512612" y="261518"/>
                </a:lnTo>
                <a:lnTo>
                  <a:pt x="417372" y="261518"/>
                </a:lnTo>
                <a:lnTo>
                  <a:pt x="390698" y="260042"/>
                </a:lnTo>
                <a:lnTo>
                  <a:pt x="371640" y="255657"/>
                </a:lnTo>
                <a:lnTo>
                  <a:pt x="360258" y="248423"/>
                </a:lnTo>
                <a:lnTo>
                  <a:pt x="356616" y="238404"/>
                </a:lnTo>
                <a:lnTo>
                  <a:pt x="360258" y="228348"/>
                </a:lnTo>
                <a:lnTo>
                  <a:pt x="371640" y="221357"/>
                </a:lnTo>
                <a:lnTo>
                  <a:pt x="390698" y="217276"/>
                </a:lnTo>
                <a:lnTo>
                  <a:pt x="417372" y="215950"/>
                </a:lnTo>
                <a:lnTo>
                  <a:pt x="512774" y="215950"/>
                </a:lnTo>
                <a:lnTo>
                  <a:pt x="512563" y="215269"/>
                </a:lnTo>
                <a:lnTo>
                  <a:pt x="492328" y="198202"/>
                </a:lnTo>
                <a:lnTo>
                  <a:pt x="460205" y="187698"/>
                </a:lnTo>
                <a:lnTo>
                  <a:pt x="417372" y="184251"/>
                </a:lnTo>
                <a:close/>
              </a:path>
              <a:path w="1484630" h="294005">
                <a:moveTo>
                  <a:pt x="512774" y="215950"/>
                </a:moveTo>
                <a:lnTo>
                  <a:pt x="417372" y="215950"/>
                </a:lnTo>
                <a:lnTo>
                  <a:pt x="443778" y="217276"/>
                </a:lnTo>
                <a:lnTo>
                  <a:pt x="462940" y="221357"/>
                </a:lnTo>
                <a:lnTo>
                  <a:pt x="474672" y="228348"/>
                </a:lnTo>
                <a:lnTo>
                  <a:pt x="478790" y="238404"/>
                </a:lnTo>
                <a:lnTo>
                  <a:pt x="474672" y="248423"/>
                </a:lnTo>
                <a:lnTo>
                  <a:pt x="462940" y="255657"/>
                </a:lnTo>
                <a:lnTo>
                  <a:pt x="443778" y="260042"/>
                </a:lnTo>
                <a:lnTo>
                  <a:pt x="417372" y="261518"/>
                </a:lnTo>
                <a:lnTo>
                  <a:pt x="512612" y="261518"/>
                </a:lnTo>
                <a:lnTo>
                  <a:pt x="519734" y="238404"/>
                </a:lnTo>
                <a:lnTo>
                  <a:pt x="512774" y="215950"/>
                </a:lnTo>
                <a:close/>
              </a:path>
              <a:path w="1484630" h="294005">
                <a:moveTo>
                  <a:pt x="816914" y="0"/>
                </a:moveTo>
                <a:lnTo>
                  <a:pt x="775970" y="0"/>
                </a:lnTo>
                <a:lnTo>
                  <a:pt x="775970" y="54152"/>
                </a:lnTo>
                <a:lnTo>
                  <a:pt x="720496" y="54152"/>
                </a:lnTo>
                <a:lnTo>
                  <a:pt x="720496" y="87833"/>
                </a:lnTo>
                <a:lnTo>
                  <a:pt x="775970" y="87833"/>
                </a:lnTo>
                <a:lnTo>
                  <a:pt x="775970" y="172364"/>
                </a:lnTo>
                <a:lnTo>
                  <a:pt x="816914" y="172364"/>
                </a:lnTo>
                <a:lnTo>
                  <a:pt x="816914" y="0"/>
                </a:lnTo>
                <a:close/>
              </a:path>
              <a:path w="1484630" h="294005">
                <a:moveTo>
                  <a:pt x="680212" y="15849"/>
                </a:moveTo>
                <a:lnTo>
                  <a:pt x="638606" y="15849"/>
                </a:lnTo>
                <a:lnTo>
                  <a:pt x="638606" y="42265"/>
                </a:lnTo>
                <a:lnTo>
                  <a:pt x="634463" y="72329"/>
                </a:lnTo>
                <a:lnTo>
                  <a:pt x="621560" y="99761"/>
                </a:lnTo>
                <a:lnTo>
                  <a:pt x="599184" y="122550"/>
                </a:lnTo>
                <a:lnTo>
                  <a:pt x="566623" y="138684"/>
                </a:lnTo>
                <a:lnTo>
                  <a:pt x="588416" y="171704"/>
                </a:lnTo>
                <a:lnTo>
                  <a:pt x="612758" y="160585"/>
                </a:lnTo>
                <a:lnTo>
                  <a:pt x="632828" y="145411"/>
                </a:lnTo>
                <a:lnTo>
                  <a:pt x="648688" y="126709"/>
                </a:lnTo>
                <a:lnTo>
                  <a:pt x="660400" y="105003"/>
                </a:lnTo>
                <a:lnTo>
                  <a:pt x="706381" y="105003"/>
                </a:lnTo>
                <a:lnTo>
                  <a:pt x="696185" y="94684"/>
                </a:lnTo>
                <a:lnTo>
                  <a:pt x="684097" y="68908"/>
                </a:lnTo>
                <a:lnTo>
                  <a:pt x="680212" y="40284"/>
                </a:lnTo>
                <a:lnTo>
                  <a:pt x="680212" y="15849"/>
                </a:lnTo>
                <a:close/>
              </a:path>
              <a:path w="1484630" h="294005">
                <a:moveTo>
                  <a:pt x="706381" y="105003"/>
                </a:moveTo>
                <a:lnTo>
                  <a:pt x="660400" y="105003"/>
                </a:lnTo>
                <a:lnTo>
                  <a:pt x="671312" y="123592"/>
                </a:lnTo>
                <a:lnTo>
                  <a:pt x="685784" y="139550"/>
                </a:lnTo>
                <a:lnTo>
                  <a:pt x="703909" y="152598"/>
                </a:lnTo>
                <a:lnTo>
                  <a:pt x="725779" y="162458"/>
                </a:lnTo>
                <a:lnTo>
                  <a:pt x="747572" y="130759"/>
                </a:lnTo>
                <a:lnTo>
                  <a:pt x="717127" y="115879"/>
                </a:lnTo>
                <a:lnTo>
                  <a:pt x="706381" y="105003"/>
                </a:lnTo>
                <a:close/>
              </a:path>
              <a:path w="1484630" h="294005">
                <a:moveTo>
                  <a:pt x="716534" y="179628"/>
                </a:moveTo>
                <a:lnTo>
                  <a:pt x="674278" y="183684"/>
                </a:lnTo>
                <a:lnTo>
                  <a:pt x="642486" y="194983"/>
                </a:lnTo>
                <a:lnTo>
                  <a:pt x="622457" y="212968"/>
                </a:lnTo>
                <a:lnTo>
                  <a:pt x="615492" y="237083"/>
                </a:lnTo>
                <a:lnTo>
                  <a:pt x="622457" y="261281"/>
                </a:lnTo>
                <a:lnTo>
                  <a:pt x="642486" y="279101"/>
                </a:lnTo>
                <a:lnTo>
                  <a:pt x="674278" y="290111"/>
                </a:lnTo>
                <a:lnTo>
                  <a:pt x="716534" y="293878"/>
                </a:lnTo>
                <a:lnTo>
                  <a:pt x="758789" y="290111"/>
                </a:lnTo>
                <a:lnTo>
                  <a:pt x="790581" y="279101"/>
                </a:lnTo>
                <a:lnTo>
                  <a:pt x="810343" y="261518"/>
                </a:lnTo>
                <a:lnTo>
                  <a:pt x="716534" y="261518"/>
                </a:lnTo>
                <a:lnTo>
                  <a:pt x="690706" y="260115"/>
                </a:lnTo>
                <a:lnTo>
                  <a:pt x="671874" y="255492"/>
                </a:lnTo>
                <a:lnTo>
                  <a:pt x="660348" y="247773"/>
                </a:lnTo>
                <a:lnTo>
                  <a:pt x="656437" y="237083"/>
                </a:lnTo>
                <a:lnTo>
                  <a:pt x="660348" y="226058"/>
                </a:lnTo>
                <a:lnTo>
                  <a:pt x="671874" y="218220"/>
                </a:lnTo>
                <a:lnTo>
                  <a:pt x="690706" y="213541"/>
                </a:lnTo>
                <a:lnTo>
                  <a:pt x="716534" y="211988"/>
                </a:lnTo>
                <a:lnTo>
                  <a:pt x="809518" y="211988"/>
                </a:lnTo>
                <a:lnTo>
                  <a:pt x="790581" y="194983"/>
                </a:lnTo>
                <a:lnTo>
                  <a:pt x="758789" y="183684"/>
                </a:lnTo>
                <a:lnTo>
                  <a:pt x="716534" y="179628"/>
                </a:lnTo>
                <a:close/>
              </a:path>
              <a:path w="1484630" h="294005">
                <a:moveTo>
                  <a:pt x="809518" y="211988"/>
                </a:moveTo>
                <a:lnTo>
                  <a:pt x="716534" y="211988"/>
                </a:lnTo>
                <a:lnTo>
                  <a:pt x="742361" y="213541"/>
                </a:lnTo>
                <a:lnTo>
                  <a:pt x="761193" y="218220"/>
                </a:lnTo>
                <a:lnTo>
                  <a:pt x="772719" y="226058"/>
                </a:lnTo>
                <a:lnTo>
                  <a:pt x="776630" y="237083"/>
                </a:lnTo>
                <a:lnTo>
                  <a:pt x="772719" y="247773"/>
                </a:lnTo>
                <a:lnTo>
                  <a:pt x="761193" y="255492"/>
                </a:lnTo>
                <a:lnTo>
                  <a:pt x="742361" y="260115"/>
                </a:lnTo>
                <a:lnTo>
                  <a:pt x="716534" y="261518"/>
                </a:lnTo>
                <a:lnTo>
                  <a:pt x="810343" y="261518"/>
                </a:lnTo>
                <a:lnTo>
                  <a:pt x="810610" y="261281"/>
                </a:lnTo>
                <a:lnTo>
                  <a:pt x="817575" y="237083"/>
                </a:lnTo>
                <a:lnTo>
                  <a:pt x="810610" y="212968"/>
                </a:lnTo>
                <a:lnTo>
                  <a:pt x="809518" y="211988"/>
                </a:lnTo>
                <a:close/>
              </a:path>
              <a:path w="1484630" h="294005">
                <a:moveTo>
                  <a:pt x="1163612" y="0"/>
                </a:moveTo>
                <a:lnTo>
                  <a:pt x="1122006" y="0"/>
                </a:lnTo>
                <a:lnTo>
                  <a:pt x="1122006" y="176987"/>
                </a:lnTo>
                <a:lnTo>
                  <a:pt x="1163612" y="176987"/>
                </a:lnTo>
                <a:lnTo>
                  <a:pt x="1163612" y="105664"/>
                </a:lnTo>
                <a:lnTo>
                  <a:pt x="1203236" y="105664"/>
                </a:lnTo>
                <a:lnTo>
                  <a:pt x="1203236" y="71983"/>
                </a:lnTo>
                <a:lnTo>
                  <a:pt x="1163612" y="71983"/>
                </a:lnTo>
                <a:lnTo>
                  <a:pt x="1163612" y="0"/>
                </a:lnTo>
                <a:close/>
              </a:path>
              <a:path w="1484630" h="294005">
                <a:moveTo>
                  <a:pt x="980020" y="18491"/>
                </a:moveTo>
                <a:lnTo>
                  <a:pt x="939076" y="18491"/>
                </a:lnTo>
                <a:lnTo>
                  <a:pt x="939076" y="161137"/>
                </a:lnTo>
                <a:lnTo>
                  <a:pt x="1081722" y="161137"/>
                </a:lnTo>
                <a:lnTo>
                  <a:pt x="1081722" y="128777"/>
                </a:lnTo>
                <a:lnTo>
                  <a:pt x="980020" y="128777"/>
                </a:lnTo>
                <a:lnTo>
                  <a:pt x="980020" y="89814"/>
                </a:lnTo>
                <a:lnTo>
                  <a:pt x="1081722" y="89814"/>
                </a:lnTo>
                <a:lnTo>
                  <a:pt x="1081722" y="58115"/>
                </a:lnTo>
                <a:lnTo>
                  <a:pt x="980020" y="58115"/>
                </a:lnTo>
                <a:lnTo>
                  <a:pt x="980020" y="18491"/>
                </a:lnTo>
                <a:close/>
              </a:path>
              <a:path w="1484630" h="294005">
                <a:moveTo>
                  <a:pt x="1081722" y="89814"/>
                </a:moveTo>
                <a:lnTo>
                  <a:pt x="1040117" y="89814"/>
                </a:lnTo>
                <a:lnTo>
                  <a:pt x="1040117" y="128777"/>
                </a:lnTo>
                <a:lnTo>
                  <a:pt x="1081722" y="128777"/>
                </a:lnTo>
                <a:lnTo>
                  <a:pt x="1081722" y="89814"/>
                </a:lnTo>
                <a:close/>
              </a:path>
              <a:path w="1484630" h="294005">
                <a:moveTo>
                  <a:pt x="1081722" y="18491"/>
                </a:moveTo>
                <a:lnTo>
                  <a:pt x="1040117" y="18491"/>
                </a:lnTo>
                <a:lnTo>
                  <a:pt x="1040117" y="58115"/>
                </a:lnTo>
                <a:lnTo>
                  <a:pt x="1081722" y="58115"/>
                </a:lnTo>
                <a:lnTo>
                  <a:pt x="1081722" y="18491"/>
                </a:lnTo>
                <a:close/>
              </a:path>
              <a:path w="1484630" h="294005">
                <a:moveTo>
                  <a:pt x="1163612" y="189534"/>
                </a:moveTo>
                <a:lnTo>
                  <a:pt x="966152" y="189534"/>
                </a:lnTo>
                <a:lnTo>
                  <a:pt x="966152" y="222554"/>
                </a:lnTo>
                <a:lnTo>
                  <a:pt x="1122006" y="222554"/>
                </a:lnTo>
                <a:lnTo>
                  <a:pt x="1122006" y="293878"/>
                </a:lnTo>
                <a:lnTo>
                  <a:pt x="1163612" y="293878"/>
                </a:lnTo>
                <a:lnTo>
                  <a:pt x="1163612" y="189534"/>
                </a:lnTo>
                <a:close/>
              </a:path>
              <a:path w="1484630" h="294005">
                <a:moveTo>
                  <a:pt x="1370317" y="17830"/>
                </a:moveTo>
                <a:lnTo>
                  <a:pt x="1326730" y="17830"/>
                </a:lnTo>
                <a:lnTo>
                  <a:pt x="1326730" y="38963"/>
                </a:lnTo>
                <a:lnTo>
                  <a:pt x="1319389" y="70993"/>
                </a:lnTo>
                <a:lnTo>
                  <a:pt x="1298952" y="100793"/>
                </a:lnTo>
                <a:lnTo>
                  <a:pt x="1266319" y="124774"/>
                </a:lnTo>
                <a:lnTo>
                  <a:pt x="1222387" y="139344"/>
                </a:lnTo>
                <a:lnTo>
                  <a:pt x="1240218" y="173685"/>
                </a:lnTo>
                <a:lnTo>
                  <a:pt x="1275900" y="162504"/>
                </a:lnTo>
                <a:lnTo>
                  <a:pt x="1306258" y="145411"/>
                </a:lnTo>
                <a:lnTo>
                  <a:pt x="1330672" y="123303"/>
                </a:lnTo>
                <a:lnTo>
                  <a:pt x="1348524" y="97078"/>
                </a:lnTo>
                <a:lnTo>
                  <a:pt x="1394819" y="97078"/>
                </a:lnTo>
                <a:lnTo>
                  <a:pt x="1377287" y="71318"/>
                </a:lnTo>
                <a:lnTo>
                  <a:pt x="1370317" y="38963"/>
                </a:lnTo>
                <a:lnTo>
                  <a:pt x="1370317" y="17830"/>
                </a:lnTo>
                <a:close/>
              </a:path>
              <a:path w="1484630" h="294005">
                <a:moveTo>
                  <a:pt x="1394819" y="97078"/>
                </a:moveTo>
                <a:lnTo>
                  <a:pt x="1348524" y="97078"/>
                </a:lnTo>
                <a:lnTo>
                  <a:pt x="1366329" y="123489"/>
                </a:lnTo>
                <a:lnTo>
                  <a:pt x="1390665" y="145659"/>
                </a:lnTo>
                <a:lnTo>
                  <a:pt x="1421008" y="162690"/>
                </a:lnTo>
                <a:lnTo>
                  <a:pt x="1456829" y="173685"/>
                </a:lnTo>
                <a:lnTo>
                  <a:pt x="1474660" y="139344"/>
                </a:lnTo>
                <a:lnTo>
                  <a:pt x="1430356" y="125006"/>
                </a:lnTo>
                <a:lnTo>
                  <a:pt x="1397600" y="101165"/>
                </a:lnTo>
                <a:lnTo>
                  <a:pt x="1394819" y="97078"/>
                </a:lnTo>
                <a:close/>
              </a:path>
              <a:path w="1484630" h="294005">
                <a:moveTo>
                  <a:pt x="1484566" y="223875"/>
                </a:moveTo>
                <a:lnTo>
                  <a:pt x="1215783" y="223875"/>
                </a:lnTo>
                <a:lnTo>
                  <a:pt x="1215783" y="257556"/>
                </a:lnTo>
                <a:lnTo>
                  <a:pt x="1484566" y="257556"/>
                </a:lnTo>
                <a:lnTo>
                  <a:pt x="1484566" y="2238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705" y="1826501"/>
            <a:ext cx="4889347" cy="1344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1181" y="1191374"/>
            <a:ext cx="834631" cy="1026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55113" y="9025470"/>
            <a:ext cx="106108" cy="1283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2902" y="9025470"/>
            <a:ext cx="106108" cy="1283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51741" y="9025470"/>
            <a:ext cx="106108" cy="12830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44284" y="8604857"/>
            <a:ext cx="1236700" cy="102376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53630" y="8603069"/>
            <a:ext cx="1187819" cy="101903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58133" y="8542750"/>
            <a:ext cx="1120572" cy="116929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56715" y="2952724"/>
            <a:ext cx="4979974" cy="392296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802739" y="9034653"/>
            <a:ext cx="755650" cy="755650"/>
            <a:chOff x="802739" y="9034653"/>
            <a:chExt cx="755650" cy="755650"/>
          </a:xfrm>
        </p:grpSpPr>
        <p:sp>
          <p:nvSpPr>
            <p:cNvPr id="18" name="object 18"/>
            <p:cNvSpPr/>
            <p:nvPr/>
          </p:nvSpPr>
          <p:spPr>
            <a:xfrm>
              <a:off x="802728" y="9034653"/>
              <a:ext cx="755650" cy="755650"/>
            </a:xfrm>
            <a:custGeom>
              <a:avLst/>
              <a:gdLst/>
              <a:ahLst/>
              <a:cxnLst/>
              <a:rect l="l" t="t" r="r" b="b"/>
              <a:pathLst>
                <a:path w="755650" h="755650">
                  <a:moveTo>
                    <a:pt x="755434" y="0"/>
                  </a:moveTo>
                  <a:lnTo>
                    <a:pt x="377723" y="0"/>
                  </a:lnTo>
                  <a:lnTo>
                    <a:pt x="330339" y="2946"/>
                  </a:lnTo>
                  <a:lnTo>
                    <a:pt x="284708" y="11544"/>
                  </a:lnTo>
                  <a:lnTo>
                    <a:pt x="241198" y="25425"/>
                  </a:lnTo>
                  <a:lnTo>
                    <a:pt x="200152" y="44259"/>
                  </a:lnTo>
                  <a:lnTo>
                    <a:pt x="161925" y="67678"/>
                  </a:lnTo>
                  <a:lnTo>
                    <a:pt x="126860" y="95326"/>
                  </a:lnTo>
                  <a:lnTo>
                    <a:pt x="95326" y="126860"/>
                  </a:lnTo>
                  <a:lnTo>
                    <a:pt x="67678" y="161925"/>
                  </a:lnTo>
                  <a:lnTo>
                    <a:pt x="44259" y="200152"/>
                  </a:lnTo>
                  <a:lnTo>
                    <a:pt x="25425" y="241198"/>
                  </a:lnTo>
                  <a:lnTo>
                    <a:pt x="11544" y="284708"/>
                  </a:lnTo>
                  <a:lnTo>
                    <a:pt x="2946" y="330339"/>
                  </a:lnTo>
                  <a:lnTo>
                    <a:pt x="0" y="377710"/>
                  </a:lnTo>
                  <a:lnTo>
                    <a:pt x="2946" y="425094"/>
                  </a:lnTo>
                  <a:lnTo>
                    <a:pt x="11544" y="470712"/>
                  </a:lnTo>
                  <a:lnTo>
                    <a:pt x="25425" y="514223"/>
                  </a:lnTo>
                  <a:lnTo>
                    <a:pt x="44259" y="555269"/>
                  </a:lnTo>
                  <a:lnTo>
                    <a:pt x="67678" y="593509"/>
                  </a:lnTo>
                  <a:lnTo>
                    <a:pt x="95326" y="628561"/>
                  </a:lnTo>
                  <a:lnTo>
                    <a:pt x="126860" y="660095"/>
                  </a:lnTo>
                  <a:lnTo>
                    <a:pt x="161925" y="687743"/>
                  </a:lnTo>
                  <a:lnTo>
                    <a:pt x="200152" y="711161"/>
                  </a:lnTo>
                  <a:lnTo>
                    <a:pt x="241198" y="729996"/>
                  </a:lnTo>
                  <a:lnTo>
                    <a:pt x="284708" y="743877"/>
                  </a:lnTo>
                  <a:lnTo>
                    <a:pt x="330339" y="752475"/>
                  </a:lnTo>
                  <a:lnTo>
                    <a:pt x="377710" y="755408"/>
                  </a:lnTo>
                  <a:lnTo>
                    <a:pt x="425094" y="752475"/>
                  </a:lnTo>
                  <a:lnTo>
                    <a:pt x="470712" y="743877"/>
                  </a:lnTo>
                  <a:lnTo>
                    <a:pt x="514223" y="729996"/>
                  </a:lnTo>
                  <a:lnTo>
                    <a:pt x="555269" y="711161"/>
                  </a:lnTo>
                  <a:lnTo>
                    <a:pt x="593509" y="687743"/>
                  </a:lnTo>
                  <a:lnTo>
                    <a:pt x="628561" y="660095"/>
                  </a:lnTo>
                  <a:lnTo>
                    <a:pt x="660095" y="628561"/>
                  </a:lnTo>
                  <a:lnTo>
                    <a:pt x="687755" y="593509"/>
                  </a:lnTo>
                  <a:lnTo>
                    <a:pt x="711174" y="555269"/>
                  </a:lnTo>
                  <a:lnTo>
                    <a:pt x="729996" y="514223"/>
                  </a:lnTo>
                  <a:lnTo>
                    <a:pt x="743889" y="470712"/>
                  </a:lnTo>
                  <a:lnTo>
                    <a:pt x="752487" y="425094"/>
                  </a:lnTo>
                  <a:lnTo>
                    <a:pt x="755421" y="377710"/>
                  </a:lnTo>
                  <a:lnTo>
                    <a:pt x="755434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8812" y="9090723"/>
              <a:ext cx="643254" cy="643267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682895" y="3751503"/>
            <a:ext cx="3163785" cy="1944001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839772" y="9071686"/>
            <a:ext cx="681355" cy="681355"/>
          </a:xfrm>
          <a:custGeom>
            <a:avLst/>
            <a:gdLst/>
            <a:ahLst/>
            <a:cxnLst/>
            <a:rect l="l" t="t" r="r" b="b"/>
            <a:pathLst>
              <a:path w="681355" h="681354">
                <a:moveTo>
                  <a:pt x="340677" y="681355"/>
                </a:moveTo>
                <a:lnTo>
                  <a:pt x="386841" y="678239"/>
                </a:lnTo>
                <a:lnTo>
                  <a:pt x="431137" y="669164"/>
                </a:lnTo>
                <a:lnTo>
                  <a:pt x="473155" y="654539"/>
                </a:lnTo>
                <a:lnTo>
                  <a:pt x="512488" y="634774"/>
                </a:lnTo>
                <a:lnTo>
                  <a:pt x="548725" y="610277"/>
                </a:lnTo>
                <a:lnTo>
                  <a:pt x="581458" y="581458"/>
                </a:lnTo>
                <a:lnTo>
                  <a:pt x="610277" y="548725"/>
                </a:lnTo>
                <a:lnTo>
                  <a:pt x="634774" y="512488"/>
                </a:lnTo>
                <a:lnTo>
                  <a:pt x="654539" y="473155"/>
                </a:lnTo>
                <a:lnTo>
                  <a:pt x="669164" y="431137"/>
                </a:lnTo>
                <a:lnTo>
                  <a:pt x="678239" y="386841"/>
                </a:lnTo>
                <a:lnTo>
                  <a:pt x="681355" y="340677"/>
                </a:lnTo>
                <a:lnTo>
                  <a:pt x="678239" y="294511"/>
                </a:lnTo>
                <a:lnTo>
                  <a:pt x="669164" y="250213"/>
                </a:lnTo>
                <a:lnTo>
                  <a:pt x="654539" y="208193"/>
                </a:lnTo>
                <a:lnTo>
                  <a:pt x="634774" y="168861"/>
                </a:lnTo>
                <a:lnTo>
                  <a:pt x="610277" y="132624"/>
                </a:lnTo>
                <a:lnTo>
                  <a:pt x="581458" y="99891"/>
                </a:lnTo>
                <a:lnTo>
                  <a:pt x="548725" y="71073"/>
                </a:lnTo>
                <a:lnTo>
                  <a:pt x="512488" y="46577"/>
                </a:lnTo>
                <a:lnTo>
                  <a:pt x="473155" y="26813"/>
                </a:lnTo>
                <a:lnTo>
                  <a:pt x="431137" y="12189"/>
                </a:lnTo>
                <a:lnTo>
                  <a:pt x="386841" y="3115"/>
                </a:lnTo>
                <a:lnTo>
                  <a:pt x="340677" y="0"/>
                </a:lnTo>
                <a:lnTo>
                  <a:pt x="294513" y="3115"/>
                </a:lnTo>
                <a:lnTo>
                  <a:pt x="250217" y="12189"/>
                </a:lnTo>
                <a:lnTo>
                  <a:pt x="208199" y="26813"/>
                </a:lnTo>
                <a:lnTo>
                  <a:pt x="168866" y="46577"/>
                </a:lnTo>
                <a:lnTo>
                  <a:pt x="132629" y="71073"/>
                </a:lnTo>
                <a:lnTo>
                  <a:pt x="99896" y="99891"/>
                </a:lnTo>
                <a:lnTo>
                  <a:pt x="71077" y="132624"/>
                </a:lnTo>
                <a:lnTo>
                  <a:pt x="46580" y="168861"/>
                </a:lnTo>
                <a:lnTo>
                  <a:pt x="26815" y="208193"/>
                </a:lnTo>
                <a:lnTo>
                  <a:pt x="12190" y="250213"/>
                </a:lnTo>
                <a:lnTo>
                  <a:pt x="3115" y="294511"/>
                </a:lnTo>
                <a:lnTo>
                  <a:pt x="0" y="340677"/>
                </a:lnTo>
                <a:lnTo>
                  <a:pt x="3115" y="386841"/>
                </a:lnTo>
                <a:lnTo>
                  <a:pt x="12190" y="431137"/>
                </a:lnTo>
                <a:lnTo>
                  <a:pt x="26815" y="473155"/>
                </a:lnTo>
                <a:lnTo>
                  <a:pt x="46580" y="512488"/>
                </a:lnTo>
                <a:lnTo>
                  <a:pt x="71077" y="548725"/>
                </a:lnTo>
                <a:lnTo>
                  <a:pt x="99896" y="581458"/>
                </a:lnTo>
                <a:lnTo>
                  <a:pt x="132629" y="610277"/>
                </a:lnTo>
                <a:lnTo>
                  <a:pt x="168866" y="634774"/>
                </a:lnTo>
                <a:lnTo>
                  <a:pt x="208199" y="654539"/>
                </a:lnTo>
                <a:lnTo>
                  <a:pt x="250217" y="669164"/>
                </a:lnTo>
                <a:lnTo>
                  <a:pt x="294513" y="678239"/>
                </a:lnTo>
                <a:lnTo>
                  <a:pt x="340677" y="68135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66709" y="7934693"/>
            <a:ext cx="3163811" cy="1944001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8386508" y="1048118"/>
            <a:ext cx="2275205" cy="279400"/>
          </a:xfrm>
          <a:custGeom>
            <a:avLst/>
            <a:gdLst/>
            <a:ahLst/>
            <a:cxnLst/>
            <a:rect l="l" t="t" r="r" b="b"/>
            <a:pathLst>
              <a:path w="2275204" h="279400">
                <a:moveTo>
                  <a:pt x="156514" y="10566"/>
                </a:moveTo>
                <a:lnTo>
                  <a:pt x="0" y="10566"/>
                </a:lnTo>
                <a:lnTo>
                  <a:pt x="0" y="244348"/>
                </a:lnTo>
                <a:lnTo>
                  <a:pt x="157175" y="244348"/>
                </a:lnTo>
                <a:lnTo>
                  <a:pt x="157175" y="204063"/>
                </a:lnTo>
                <a:lnTo>
                  <a:pt x="48209" y="204063"/>
                </a:lnTo>
                <a:lnTo>
                  <a:pt x="48209" y="147269"/>
                </a:lnTo>
                <a:lnTo>
                  <a:pt x="148590" y="147269"/>
                </a:lnTo>
                <a:lnTo>
                  <a:pt x="148590" y="107645"/>
                </a:lnTo>
                <a:lnTo>
                  <a:pt x="48209" y="107645"/>
                </a:lnTo>
                <a:lnTo>
                  <a:pt x="48209" y="50850"/>
                </a:lnTo>
                <a:lnTo>
                  <a:pt x="156514" y="50850"/>
                </a:lnTo>
                <a:lnTo>
                  <a:pt x="156514" y="10566"/>
                </a:lnTo>
                <a:close/>
              </a:path>
              <a:path w="2275204" h="279400">
                <a:moveTo>
                  <a:pt x="235102" y="10566"/>
                </a:moveTo>
                <a:lnTo>
                  <a:pt x="180949" y="10566"/>
                </a:lnTo>
                <a:lnTo>
                  <a:pt x="261518" y="244348"/>
                </a:lnTo>
                <a:lnTo>
                  <a:pt x="324256" y="244348"/>
                </a:lnTo>
                <a:lnTo>
                  <a:pt x="343374" y="188874"/>
                </a:lnTo>
                <a:lnTo>
                  <a:pt x="291896" y="188874"/>
                </a:lnTo>
                <a:lnTo>
                  <a:pt x="235102" y="10566"/>
                </a:lnTo>
                <a:close/>
              </a:path>
              <a:path w="2275204" h="279400">
                <a:moveTo>
                  <a:pt x="530631" y="10566"/>
                </a:moveTo>
                <a:lnTo>
                  <a:pt x="467893" y="10566"/>
                </a:lnTo>
                <a:lnTo>
                  <a:pt x="387324" y="244348"/>
                </a:lnTo>
                <a:lnTo>
                  <a:pt x="439496" y="244348"/>
                </a:lnTo>
                <a:lnTo>
                  <a:pt x="456996" y="190855"/>
                </a:lnTo>
                <a:lnTo>
                  <a:pt x="592764" y="190855"/>
                </a:lnTo>
                <a:lnTo>
                  <a:pt x="579564" y="152552"/>
                </a:lnTo>
                <a:lnTo>
                  <a:pt x="469214" y="152552"/>
                </a:lnTo>
                <a:lnTo>
                  <a:pt x="498271" y="63398"/>
                </a:lnTo>
                <a:lnTo>
                  <a:pt x="548839" y="63398"/>
                </a:lnTo>
                <a:lnTo>
                  <a:pt x="530631" y="10566"/>
                </a:lnTo>
                <a:close/>
              </a:path>
              <a:path w="2275204" h="279400">
                <a:moveTo>
                  <a:pt x="592764" y="190855"/>
                </a:moveTo>
                <a:lnTo>
                  <a:pt x="541528" y="190855"/>
                </a:lnTo>
                <a:lnTo>
                  <a:pt x="559028" y="244348"/>
                </a:lnTo>
                <a:lnTo>
                  <a:pt x="611200" y="244348"/>
                </a:lnTo>
                <a:lnTo>
                  <a:pt x="592764" y="190855"/>
                </a:lnTo>
                <a:close/>
              </a:path>
              <a:path w="2275204" h="279400">
                <a:moveTo>
                  <a:pt x="404825" y="10566"/>
                </a:moveTo>
                <a:lnTo>
                  <a:pt x="350672" y="10566"/>
                </a:lnTo>
                <a:lnTo>
                  <a:pt x="293878" y="188874"/>
                </a:lnTo>
                <a:lnTo>
                  <a:pt x="343374" y="188874"/>
                </a:lnTo>
                <a:lnTo>
                  <a:pt x="404825" y="10566"/>
                </a:lnTo>
                <a:close/>
              </a:path>
              <a:path w="2275204" h="279400">
                <a:moveTo>
                  <a:pt x="548839" y="63398"/>
                </a:moveTo>
                <a:lnTo>
                  <a:pt x="500253" y="63398"/>
                </a:lnTo>
                <a:lnTo>
                  <a:pt x="529310" y="152552"/>
                </a:lnTo>
                <a:lnTo>
                  <a:pt x="579564" y="152552"/>
                </a:lnTo>
                <a:lnTo>
                  <a:pt x="548839" y="63398"/>
                </a:lnTo>
                <a:close/>
              </a:path>
              <a:path w="2275204" h="279400">
                <a:moveTo>
                  <a:pt x="810247" y="0"/>
                </a:moveTo>
                <a:lnTo>
                  <a:pt x="769302" y="0"/>
                </a:lnTo>
                <a:lnTo>
                  <a:pt x="694016" y="279349"/>
                </a:lnTo>
                <a:lnTo>
                  <a:pt x="734961" y="279349"/>
                </a:lnTo>
                <a:lnTo>
                  <a:pt x="810247" y="0"/>
                </a:lnTo>
                <a:close/>
              </a:path>
              <a:path w="2275204" h="279400">
                <a:moveTo>
                  <a:pt x="997407" y="10566"/>
                </a:moveTo>
                <a:lnTo>
                  <a:pt x="906272" y="10566"/>
                </a:lnTo>
                <a:lnTo>
                  <a:pt x="906272" y="244348"/>
                </a:lnTo>
                <a:lnTo>
                  <a:pt x="954481" y="244348"/>
                </a:lnTo>
                <a:lnTo>
                  <a:pt x="954481" y="168402"/>
                </a:lnTo>
                <a:lnTo>
                  <a:pt x="996746" y="168402"/>
                </a:lnTo>
                <a:lnTo>
                  <a:pt x="1032521" y="162623"/>
                </a:lnTo>
                <a:lnTo>
                  <a:pt x="1059072" y="146443"/>
                </a:lnTo>
                <a:lnTo>
                  <a:pt x="1070378" y="129438"/>
                </a:lnTo>
                <a:lnTo>
                  <a:pt x="954481" y="129438"/>
                </a:lnTo>
                <a:lnTo>
                  <a:pt x="954481" y="50850"/>
                </a:lnTo>
                <a:lnTo>
                  <a:pt x="1071051" y="50850"/>
                </a:lnTo>
                <a:lnTo>
                  <a:pt x="1059402" y="32978"/>
                </a:lnTo>
                <a:lnTo>
                  <a:pt x="1033079" y="16587"/>
                </a:lnTo>
                <a:lnTo>
                  <a:pt x="997407" y="10566"/>
                </a:lnTo>
                <a:close/>
              </a:path>
              <a:path w="2275204" h="279400">
                <a:moveTo>
                  <a:pt x="1071051" y="50850"/>
                </a:moveTo>
                <a:lnTo>
                  <a:pt x="988822" y="50850"/>
                </a:lnTo>
                <a:lnTo>
                  <a:pt x="1007591" y="53502"/>
                </a:lnTo>
                <a:lnTo>
                  <a:pt x="1020851" y="61417"/>
                </a:lnTo>
                <a:lnTo>
                  <a:pt x="1028662" y="73789"/>
                </a:lnTo>
                <a:lnTo>
                  <a:pt x="1031087" y="89814"/>
                </a:lnTo>
                <a:lnTo>
                  <a:pt x="1028662" y="105710"/>
                </a:lnTo>
                <a:lnTo>
                  <a:pt x="1020851" y="118170"/>
                </a:lnTo>
                <a:lnTo>
                  <a:pt x="1007591" y="126358"/>
                </a:lnTo>
                <a:lnTo>
                  <a:pt x="988822" y="129438"/>
                </a:lnTo>
                <a:lnTo>
                  <a:pt x="1070378" y="129438"/>
                </a:lnTo>
                <a:lnTo>
                  <a:pt x="1075592" y="121596"/>
                </a:lnTo>
                <a:lnTo>
                  <a:pt x="1081278" y="89814"/>
                </a:lnTo>
                <a:lnTo>
                  <a:pt x="1075695" y="57975"/>
                </a:lnTo>
                <a:lnTo>
                  <a:pt x="1071051" y="50850"/>
                </a:lnTo>
                <a:close/>
              </a:path>
              <a:path w="2275204" h="279400">
                <a:moveTo>
                  <a:pt x="1268831" y="10566"/>
                </a:moveTo>
                <a:lnTo>
                  <a:pt x="1112316" y="10566"/>
                </a:lnTo>
                <a:lnTo>
                  <a:pt x="1112316" y="244348"/>
                </a:lnTo>
                <a:lnTo>
                  <a:pt x="1269492" y="244348"/>
                </a:lnTo>
                <a:lnTo>
                  <a:pt x="1269492" y="204063"/>
                </a:lnTo>
                <a:lnTo>
                  <a:pt x="1160526" y="204063"/>
                </a:lnTo>
                <a:lnTo>
                  <a:pt x="1160526" y="147269"/>
                </a:lnTo>
                <a:lnTo>
                  <a:pt x="1260906" y="147269"/>
                </a:lnTo>
                <a:lnTo>
                  <a:pt x="1260906" y="107645"/>
                </a:lnTo>
                <a:lnTo>
                  <a:pt x="1160526" y="107645"/>
                </a:lnTo>
                <a:lnTo>
                  <a:pt x="1160526" y="50850"/>
                </a:lnTo>
                <a:lnTo>
                  <a:pt x="1268831" y="50850"/>
                </a:lnTo>
                <a:lnTo>
                  <a:pt x="1268831" y="10566"/>
                </a:lnTo>
                <a:close/>
              </a:path>
              <a:path w="2275204" h="279400">
                <a:moveTo>
                  <a:pt x="1533258" y="10566"/>
                </a:moveTo>
                <a:lnTo>
                  <a:pt x="1379385" y="10566"/>
                </a:lnTo>
                <a:lnTo>
                  <a:pt x="1379385" y="244348"/>
                </a:lnTo>
                <a:lnTo>
                  <a:pt x="1427594" y="244348"/>
                </a:lnTo>
                <a:lnTo>
                  <a:pt x="1427594" y="147269"/>
                </a:lnTo>
                <a:lnTo>
                  <a:pt x="1522691" y="147269"/>
                </a:lnTo>
                <a:lnTo>
                  <a:pt x="1522691" y="107645"/>
                </a:lnTo>
                <a:lnTo>
                  <a:pt x="1427594" y="107645"/>
                </a:lnTo>
                <a:lnTo>
                  <a:pt x="1427594" y="50850"/>
                </a:lnTo>
                <a:lnTo>
                  <a:pt x="1533258" y="50850"/>
                </a:lnTo>
                <a:lnTo>
                  <a:pt x="1533258" y="10566"/>
                </a:lnTo>
                <a:close/>
              </a:path>
              <a:path w="2275204" h="279400">
                <a:moveTo>
                  <a:pt x="1669300" y="7924"/>
                </a:moveTo>
                <a:lnTo>
                  <a:pt x="1626085" y="15782"/>
                </a:lnTo>
                <a:lnTo>
                  <a:pt x="1591538" y="39087"/>
                </a:lnTo>
                <a:lnTo>
                  <a:pt x="1568630" y="76694"/>
                </a:lnTo>
                <a:lnTo>
                  <a:pt x="1560334" y="127457"/>
                </a:lnTo>
                <a:lnTo>
                  <a:pt x="1568630" y="178277"/>
                </a:lnTo>
                <a:lnTo>
                  <a:pt x="1591538" y="216033"/>
                </a:lnTo>
                <a:lnTo>
                  <a:pt x="1626085" y="239549"/>
                </a:lnTo>
                <a:lnTo>
                  <a:pt x="1669300" y="247650"/>
                </a:lnTo>
                <a:lnTo>
                  <a:pt x="1712562" y="239596"/>
                </a:lnTo>
                <a:lnTo>
                  <a:pt x="1747186" y="216157"/>
                </a:lnTo>
                <a:lnTo>
                  <a:pt x="1754130" y="204724"/>
                </a:lnTo>
                <a:lnTo>
                  <a:pt x="1669300" y="204724"/>
                </a:lnTo>
                <a:lnTo>
                  <a:pt x="1644783" y="199523"/>
                </a:lnTo>
                <a:lnTo>
                  <a:pt x="1625961" y="184664"/>
                </a:lnTo>
                <a:lnTo>
                  <a:pt x="1613950" y="160518"/>
                </a:lnTo>
                <a:lnTo>
                  <a:pt x="1609864" y="127457"/>
                </a:lnTo>
                <a:lnTo>
                  <a:pt x="1613950" y="94406"/>
                </a:lnTo>
                <a:lnTo>
                  <a:pt x="1625961" y="70332"/>
                </a:lnTo>
                <a:lnTo>
                  <a:pt x="1644783" y="55669"/>
                </a:lnTo>
                <a:lnTo>
                  <a:pt x="1669300" y="50850"/>
                </a:lnTo>
                <a:lnTo>
                  <a:pt x="1754356" y="50850"/>
                </a:lnTo>
                <a:lnTo>
                  <a:pt x="1747186" y="39087"/>
                </a:lnTo>
                <a:lnTo>
                  <a:pt x="1712562" y="15782"/>
                </a:lnTo>
                <a:lnTo>
                  <a:pt x="1669300" y="7924"/>
                </a:lnTo>
                <a:close/>
              </a:path>
              <a:path w="2275204" h="279400">
                <a:moveTo>
                  <a:pt x="1754356" y="50850"/>
                </a:moveTo>
                <a:lnTo>
                  <a:pt x="1669300" y="50850"/>
                </a:lnTo>
                <a:lnTo>
                  <a:pt x="1694014" y="55669"/>
                </a:lnTo>
                <a:lnTo>
                  <a:pt x="1712969" y="70332"/>
                </a:lnTo>
                <a:lnTo>
                  <a:pt x="1725114" y="94406"/>
                </a:lnTo>
                <a:lnTo>
                  <a:pt x="1729397" y="127457"/>
                </a:lnTo>
                <a:lnTo>
                  <a:pt x="1725114" y="160518"/>
                </a:lnTo>
                <a:lnTo>
                  <a:pt x="1712969" y="184664"/>
                </a:lnTo>
                <a:lnTo>
                  <a:pt x="1694014" y="199523"/>
                </a:lnTo>
                <a:lnTo>
                  <a:pt x="1669300" y="204724"/>
                </a:lnTo>
                <a:lnTo>
                  <a:pt x="1754130" y="204724"/>
                </a:lnTo>
                <a:lnTo>
                  <a:pt x="1770109" y="178416"/>
                </a:lnTo>
                <a:lnTo>
                  <a:pt x="1778266" y="127457"/>
                </a:lnTo>
                <a:lnTo>
                  <a:pt x="1770109" y="76694"/>
                </a:lnTo>
                <a:lnTo>
                  <a:pt x="1754356" y="50850"/>
                </a:lnTo>
                <a:close/>
              </a:path>
              <a:path w="2275204" h="279400">
                <a:moveTo>
                  <a:pt x="1905063" y="10566"/>
                </a:moveTo>
                <a:lnTo>
                  <a:pt x="1813928" y="10566"/>
                </a:lnTo>
                <a:lnTo>
                  <a:pt x="1813928" y="244348"/>
                </a:lnTo>
                <a:lnTo>
                  <a:pt x="1862137" y="244348"/>
                </a:lnTo>
                <a:lnTo>
                  <a:pt x="1862137" y="161137"/>
                </a:lnTo>
                <a:lnTo>
                  <a:pt x="1951829" y="161137"/>
                </a:lnTo>
                <a:lnTo>
                  <a:pt x="1947659" y="153543"/>
                </a:lnTo>
                <a:lnTo>
                  <a:pt x="1965392" y="142754"/>
                </a:lnTo>
                <a:lnTo>
                  <a:pt x="1978326" y="127911"/>
                </a:lnTo>
                <a:lnTo>
                  <a:pt x="1980766" y="122174"/>
                </a:lnTo>
                <a:lnTo>
                  <a:pt x="1862137" y="122174"/>
                </a:lnTo>
                <a:lnTo>
                  <a:pt x="1862137" y="50850"/>
                </a:lnTo>
                <a:lnTo>
                  <a:pt x="1980132" y="50850"/>
                </a:lnTo>
                <a:lnTo>
                  <a:pt x="1967058" y="31534"/>
                </a:lnTo>
                <a:lnTo>
                  <a:pt x="1940735" y="16128"/>
                </a:lnTo>
                <a:lnTo>
                  <a:pt x="1905063" y="10566"/>
                </a:lnTo>
                <a:close/>
              </a:path>
              <a:path w="2275204" h="279400">
                <a:moveTo>
                  <a:pt x="1951829" y="161137"/>
                </a:moveTo>
                <a:lnTo>
                  <a:pt x="1898789" y="161137"/>
                </a:lnTo>
                <a:lnTo>
                  <a:pt x="1943366" y="244348"/>
                </a:lnTo>
                <a:lnTo>
                  <a:pt x="1997519" y="244348"/>
                </a:lnTo>
                <a:lnTo>
                  <a:pt x="1951829" y="161137"/>
                </a:lnTo>
                <a:close/>
              </a:path>
              <a:path w="2275204" h="279400">
                <a:moveTo>
                  <a:pt x="1980132" y="50850"/>
                </a:moveTo>
                <a:lnTo>
                  <a:pt x="1896478" y="50850"/>
                </a:lnTo>
                <a:lnTo>
                  <a:pt x="1915248" y="53043"/>
                </a:lnTo>
                <a:lnTo>
                  <a:pt x="1928507" y="59972"/>
                </a:lnTo>
                <a:lnTo>
                  <a:pt x="1936318" y="71421"/>
                </a:lnTo>
                <a:lnTo>
                  <a:pt x="1938743" y="87172"/>
                </a:lnTo>
                <a:lnTo>
                  <a:pt x="1936318" y="102392"/>
                </a:lnTo>
                <a:lnTo>
                  <a:pt x="1928507" y="113341"/>
                </a:lnTo>
                <a:lnTo>
                  <a:pt x="1915248" y="119955"/>
                </a:lnTo>
                <a:lnTo>
                  <a:pt x="1896478" y="122174"/>
                </a:lnTo>
                <a:lnTo>
                  <a:pt x="1980766" y="122174"/>
                </a:lnTo>
                <a:lnTo>
                  <a:pt x="1986246" y="109291"/>
                </a:lnTo>
                <a:lnTo>
                  <a:pt x="1988934" y="87172"/>
                </a:lnTo>
                <a:lnTo>
                  <a:pt x="1983351" y="55607"/>
                </a:lnTo>
                <a:lnTo>
                  <a:pt x="1980132" y="50850"/>
                </a:lnTo>
                <a:close/>
              </a:path>
              <a:path w="2275204" h="279400">
                <a:moveTo>
                  <a:pt x="2082050" y="10566"/>
                </a:moveTo>
                <a:lnTo>
                  <a:pt x="2022614" y="10566"/>
                </a:lnTo>
                <a:lnTo>
                  <a:pt x="2022614" y="244348"/>
                </a:lnTo>
                <a:lnTo>
                  <a:pt x="2069503" y="244348"/>
                </a:lnTo>
                <a:lnTo>
                  <a:pt x="2069503" y="91135"/>
                </a:lnTo>
                <a:lnTo>
                  <a:pt x="2115285" y="91135"/>
                </a:lnTo>
                <a:lnTo>
                  <a:pt x="2082050" y="10566"/>
                </a:lnTo>
                <a:close/>
              </a:path>
              <a:path w="2275204" h="279400">
                <a:moveTo>
                  <a:pt x="2274887" y="91135"/>
                </a:moveTo>
                <a:lnTo>
                  <a:pt x="2227338" y="91135"/>
                </a:lnTo>
                <a:lnTo>
                  <a:pt x="2227338" y="244348"/>
                </a:lnTo>
                <a:lnTo>
                  <a:pt x="2274887" y="244348"/>
                </a:lnTo>
                <a:lnTo>
                  <a:pt x="2274887" y="91135"/>
                </a:lnTo>
                <a:close/>
              </a:path>
              <a:path w="2275204" h="279400">
                <a:moveTo>
                  <a:pt x="2115285" y="91135"/>
                </a:moveTo>
                <a:lnTo>
                  <a:pt x="2071484" y="91135"/>
                </a:lnTo>
                <a:lnTo>
                  <a:pt x="2132241" y="243027"/>
                </a:lnTo>
                <a:lnTo>
                  <a:pt x="2164600" y="243027"/>
                </a:lnTo>
                <a:lnTo>
                  <a:pt x="2194186" y="169062"/>
                </a:lnTo>
                <a:lnTo>
                  <a:pt x="2147430" y="169062"/>
                </a:lnTo>
                <a:lnTo>
                  <a:pt x="2115285" y="91135"/>
                </a:lnTo>
                <a:close/>
              </a:path>
              <a:path w="2275204" h="279400">
                <a:moveTo>
                  <a:pt x="2274887" y="10566"/>
                </a:moveTo>
                <a:lnTo>
                  <a:pt x="2214791" y="10566"/>
                </a:lnTo>
                <a:lnTo>
                  <a:pt x="2150071" y="169062"/>
                </a:lnTo>
                <a:lnTo>
                  <a:pt x="2194186" y="169062"/>
                </a:lnTo>
                <a:lnTo>
                  <a:pt x="2225357" y="91135"/>
                </a:lnTo>
                <a:lnTo>
                  <a:pt x="2274887" y="91135"/>
                </a:lnTo>
                <a:lnTo>
                  <a:pt x="2274887" y="105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88997" y="2934614"/>
            <a:ext cx="2023999" cy="1145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72284" y="2729382"/>
            <a:ext cx="2577579" cy="13462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372284" y="2526309"/>
            <a:ext cx="2422131" cy="11874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486711" y="2323871"/>
            <a:ext cx="1150239" cy="11811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72284" y="2120925"/>
            <a:ext cx="2695181" cy="13347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688483" y="2730398"/>
            <a:ext cx="994664" cy="11772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688483" y="2528214"/>
            <a:ext cx="2966834" cy="12992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88483" y="2323871"/>
            <a:ext cx="1111491" cy="11798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688483" y="2119782"/>
            <a:ext cx="2373363" cy="134620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1928538" y="1831035"/>
            <a:ext cx="715010" cy="128905"/>
          </a:xfrm>
          <a:custGeom>
            <a:avLst/>
            <a:gdLst/>
            <a:ahLst/>
            <a:cxnLst/>
            <a:rect l="l" t="t" r="r" b="b"/>
            <a:pathLst>
              <a:path w="715009" h="128905">
                <a:moveTo>
                  <a:pt x="96265" y="0"/>
                </a:moveTo>
                <a:lnTo>
                  <a:pt x="89534" y="0"/>
                </a:lnTo>
                <a:lnTo>
                  <a:pt x="89534" y="113156"/>
                </a:lnTo>
                <a:lnTo>
                  <a:pt x="96265" y="113156"/>
                </a:lnTo>
                <a:lnTo>
                  <a:pt x="96265" y="0"/>
                </a:lnTo>
                <a:close/>
              </a:path>
              <a:path w="715009" h="128905">
                <a:moveTo>
                  <a:pt x="73532" y="3048"/>
                </a:moveTo>
                <a:lnTo>
                  <a:pt x="67055" y="3048"/>
                </a:lnTo>
                <a:lnTo>
                  <a:pt x="67055" y="106933"/>
                </a:lnTo>
                <a:lnTo>
                  <a:pt x="73532" y="106933"/>
                </a:lnTo>
                <a:lnTo>
                  <a:pt x="73532" y="47497"/>
                </a:lnTo>
                <a:lnTo>
                  <a:pt x="69469" y="47497"/>
                </a:lnTo>
                <a:lnTo>
                  <a:pt x="69469" y="41782"/>
                </a:lnTo>
                <a:lnTo>
                  <a:pt x="73532" y="41782"/>
                </a:lnTo>
                <a:lnTo>
                  <a:pt x="73532" y="3048"/>
                </a:lnTo>
                <a:close/>
              </a:path>
              <a:path w="715009" h="128905">
                <a:moveTo>
                  <a:pt x="27050" y="17017"/>
                </a:moveTo>
                <a:lnTo>
                  <a:pt x="25907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79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0" y="40766"/>
                </a:lnTo>
                <a:lnTo>
                  <a:pt x="27050" y="17017"/>
                </a:lnTo>
                <a:close/>
              </a:path>
              <a:path w="715009" h="128905">
                <a:moveTo>
                  <a:pt x="32512" y="17017"/>
                </a:moveTo>
                <a:lnTo>
                  <a:pt x="31242" y="17017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4" y="81914"/>
                </a:lnTo>
                <a:lnTo>
                  <a:pt x="52704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7"/>
                </a:lnTo>
                <a:close/>
              </a:path>
              <a:path w="715009" h="128905">
                <a:moveTo>
                  <a:pt x="31242" y="17017"/>
                </a:moveTo>
                <a:lnTo>
                  <a:pt x="27050" y="17017"/>
                </a:lnTo>
                <a:lnTo>
                  <a:pt x="27050" y="40766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7"/>
                </a:lnTo>
                <a:close/>
              </a:path>
              <a:path w="715009" h="128905">
                <a:moveTo>
                  <a:pt x="67055" y="41782"/>
                </a:moveTo>
                <a:lnTo>
                  <a:pt x="45847" y="41782"/>
                </a:lnTo>
                <a:lnTo>
                  <a:pt x="45847" y="47497"/>
                </a:lnTo>
                <a:lnTo>
                  <a:pt x="67055" y="47497"/>
                </a:lnTo>
                <a:lnTo>
                  <a:pt x="67055" y="41782"/>
                </a:lnTo>
                <a:close/>
              </a:path>
              <a:path w="715009" h="128905">
                <a:moveTo>
                  <a:pt x="73532" y="41782"/>
                </a:moveTo>
                <a:lnTo>
                  <a:pt x="69469" y="41782"/>
                </a:lnTo>
                <a:lnTo>
                  <a:pt x="69469" y="47497"/>
                </a:lnTo>
                <a:lnTo>
                  <a:pt x="73532" y="47497"/>
                </a:lnTo>
                <a:lnTo>
                  <a:pt x="73532" y="41782"/>
                </a:lnTo>
                <a:close/>
              </a:path>
              <a:path w="715009" h="128905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7" y="20065"/>
                </a:lnTo>
                <a:lnTo>
                  <a:pt x="25907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715009" h="128905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715009" h="128905">
                <a:moveTo>
                  <a:pt x="165480" y="76961"/>
                </a:moveTo>
                <a:lnTo>
                  <a:pt x="130555" y="76961"/>
                </a:lnTo>
                <a:lnTo>
                  <a:pt x="130555" y="111505"/>
                </a:lnTo>
                <a:lnTo>
                  <a:pt x="207136" y="111505"/>
                </a:lnTo>
                <a:lnTo>
                  <a:pt x="207136" y="105790"/>
                </a:lnTo>
                <a:lnTo>
                  <a:pt x="137159" y="105790"/>
                </a:lnTo>
                <a:lnTo>
                  <a:pt x="137159" y="82549"/>
                </a:lnTo>
                <a:lnTo>
                  <a:pt x="207136" y="82549"/>
                </a:lnTo>
                <a:lnTo>
                  <a:pt x="207136" y="79755"/>
                </a:lnTo>
                <a:lnTo>
                  <a:pt x="165480" y="79755"/>
                </a:lnTo>
                <a:lnTo>
                  <a:pt x="165480" y="76961"/>
                </a:lnTo>
                <a:close/>
              </a:path>
              <a:path w="715009" h="128905">
                <a:moveTo>
                  <a:pt x="207136" y="82549"/>
                </a:moveTo>
                <a:lnTo>
                  <a:pt x="200532" y="82549"/>
                </a:lnTo>
                <a:lnTo>
                  <a:pt x="200532" y="105790"/>
                </a:lnTo>
                <a:lnTo>
                  <a:pt x="207136" y="105790"/>
                </a:lnTo>
                <a:lnTo>
                  <a:pt x="207136" y="82549"/>
                </a:lnTo>
                <a:close/>
              </a:path>
              <a:path w="715009" h="128905">
                <a:moveTo>
                  <a:pt x="172084" y="58800"/>
                </a:moveTo>
                <a:lnTo>
                  <a:pt x="165480" y="58800"/>
                </a:lnTo>
                <a:lnTo>
                  <a:pt x="165480" y="79755"/>
                </a:lnTo>
                <a:lnTo>
                  <a:pt x="172084" y="79755"/>
                </a:lnTo>
                <a:lnTo>
                  <a:pt x="172084" y="58800"/>
                </a:lnTo>
                <a:close/>
              </a:path>
              <a:path w="715009" h="128905">
                <a:moveTo>
                  <a:pt x="207136" y="76961"/>
                </a:moveTo>
                <a:lnTo>
                  <a:pt x="172084" y="76961"/>
                </a:lnTo>
                <a:lnTo>
                  <a:pt x="172084" y="79755"/>
                </a:lnTo>
                <a:lnTo>
                  <a:pt x="207136" y="79755"/>
                </a:lnTo>
                <a:lnTo>
                  <a:pt x="207136" y="76961"/>
                </a:lnTo>
                <a:close/>
              </a:path>
              <a:path w="715009" h="128905">
                <a:moveTo>
                  <a:pt x="219836" y="55625"/>
                </a:moveTo>
                <a:lnTo>
                  <a:pt x="117601" y="55625"/>
                </a:lnTo>
                <a:lnTo>
                  <a:pt x="117601" y="61467"/>
                </a:lnTo>
                <a:lnTo>
                  <a:pt x="165480" y="61467"/>
                </a:lnTo>
                <a:lnTo>
                  <a:pt x="165480" y="58800"/>
                </a:lnTo>
                <a:lnTo>
                  <a:pt x="219836" y="58800"/>
                </a:lnTo>
                <a:lnTo>
                  <a:pt x="219836" y="55625"/>
                </a:lnTo>
                <a:close/>
              </a:path>
              <a:path w="715009" h="128905">
                <a:moveTo>
                  <a:pt x="219836" y="58800"/>
                </a:moveTo>
                <a:lnTo>
                  <a:pt x="172084" y="58800"/>
                </a:lnTo>
                <a:lnTo>
                  <a:pt x="172084" y="61467"/>
                </a:lnTo>
                <a:lnTo>
                  <a:pt x="219836" y="61467"/>
                </a:lnTo>
                <a:lnTo>
                  <a:pt x="219836" y="58800"/>
                </a:lnTo>
                <a:close/>
              </a:path>
              <a:path w="715009" h="128905">
                <a:moveTo>
                  <a:pt x="146176" y="37210"/>
                </a:moveTo>
                <a:lnTo>
                  <a:pt x="127634" y="37210"/>
                </a:lnTo>
                <a:lnTo>
                  <a:pt x="127634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6" y="41147"/>
                </a:lnTo>
                <a:lnTo>
                  <a:pt x="146176" y="37210"/>
                </a:lnTo>
                <a:close/>
              </a:path>
              <a:path w="715009" h="128905">
                <a:moveTo>
                  <a:pt x="153034" y="6984"/>
                </a:moveTo>
                <a:lnTo>
                  <a:pt x="146176" y="6984"/>
                </a:lnTo>
                <a:lnTo>
                  <a:pt x="146176" y="41147"/>
                </a:lnTo>
                <a:lnTo>
                  <a:pt x="153034" y="41147"/>
                </a:lnTo>
                <a:lnTo>
                  <a:pt x="153034" y="6984"/>
                </a:lnTo>
                <a:close/>
              </a:path>
              <a:path w="715009" h="128905">
                <a:moveTo>
                  <a:pt x="184403" y="37210"/>
                </a:moveTo>
                <a:lnTo>
                  <a:pt x="153034" y="37210"/>
                </a:lnTo>
                <a:lnTo>
                  <a:pt x="153034" y="41147"/>
                </a:lnTo>
                <a:lnTo>
                  <a:pt x="184403" y="41147"/>
                </a:lnTo>
                <a:lnTo>
                  <a:pt x="184403" y="37210"/>
                </a:lnTo>
                <a:close/>
              </a:path>
              <a:path w="715009" h="128905">
                <a:moveTo>
                  <a:pt x="191007" y="6984"/>
                </a:moveTo>
                <a:lnTo>
                  <a:pt x="184403" y="6984"/>
                </a:lnTo>
                <a:lnTo>
                  <a:pt x="184403" y="41147"/>
                </a:lnTo>
                <a:lnTo>
                  <a:pt x="191007" y="41147"/>
                </a:lnTo>
                <a:lnTo>
                  <a:pt x="191007" y="6984"/>
                </a:lnTo>
                <a:close/>
              </a:path>
              <a:path w="715009" h="128905">
                <a:moveTo>
                  <a:pt x="209550" y="37210"/>
                </a:moveTo>
                <a:lnTo>
                  <a:pt x="191007" y="37210"/>
                </a:lnTo>
                <a:lnTo>
                  <a:pt x="191007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715009" h="128905">
                <a:moveTo>
                  <a:pt x="209803" y="3809"/>
                </a:moveTo>
                <a:lnTo>
                  <a:pt x="127507" y="3809"/>
                </a:lnTo>
                <a:lnTo>
                  <a:pt x="127507" y="9651"/>
                </a:lnTo>
                <a:lnTo>
                  <a:pt x="146176" y="9651"/>
                </a:lnTo>
                <a:lnTo>
                  <a:pt x="146176" y="6984"/>
                </a:lnTo>
                <a:lnTo>
                  <a:pt x="209803" y="6984"/>
                </a:lnTo>
                <a:lnTo>
                  <a:pt x="209803" y="3809"/>
                </a:lnTo>
                <a:close/>
              </a:path>
              <a:path w="715009" h="128905">
                <a:moveTo>
                  <a:pt x="184403" y="6984"/>
                </a:moveTo>
                <a:lnTo>
                  <a:pt x="153034" y="6984"/>
                </a:lnTo>
                <a:lnTo>
                  <a:pt x="153034" y="9651"/>
                </a:lnTo>
                <a:lnTo>
                  <a:pt x="184403" y="9651"/>
                </a:lnTo>
                <a:lnTo>
                  <a:pt x="184403" y="6984"/>
                </a:lnTo>
                <a:close/>
              </a:path>
              <a:path w="715009" h="128905">
                <a:moveTo>
                  <a:pt x="209803" y="6984"/>
                </a:moveTo>
                <a:lnTo>
                  <a:pt x="191007" y="6984"/>
                </a:lnTo>
                <a:lnTo>
                  <a:pt x="191007" y="9651"/>
                </a:lnTo>
                <a:lnTo>
                  <a:pt x="209803" y="9651"/>
                </a:lnTo>
                <a:lnTo>
                  <a:pt x="209803" y="6984"/>
                </a:lnTo>
                <a:close/>
              </a:path>
              <a:path w="715009" h="128905">
                <a:moveTo>
                  <a:pt x="372236" y="60324"/>
                </a:moveTo>
                <a:lnTo>
                  <a:pt x="270001" y="60324"/>
                </a:lnTo>
                <a:lnTo>
                  <a:pt x="270001" y="66039"/>
                </a:lnTo>
                <a:lnTo>
                  <a:pt x="372236" y="66039"/>
                </a:lnTo>
                <a:lnTo>
                  <a:pt x="372236" y="60324"/>
                </a:lnTo>
                <a:close/>
              </a:path>
              <a:path w="715009" h="128905">
                <a:moveTo>
                  <a:pt x="358648" y="79120"/>
                </a:moveTo>
                <a:lnTo>
                  <a:pt x="281431" y="79120"/>
                </a:lnTo>
                <a:lnTo>
                  <a:pt x="281431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8" y="113156"/>
                </a:lnTo>
                <a:lnTo>
                  <a:pt x="358648" y="79120"/>
                </a:lnTo>
                <a:close/>
              </a:path>
              <a:path w="715009" h="128905">
                <a:moveTo>
                  <a:pt x="359155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29" y="44195"/>
                </a:lnTo>
                <a:lnTo>
                  <a:pt x="290829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29" y="22097"/>
                </a:lnTo>
                <a:lnTo>
                  <a:pt x="290829" y="8889"/>
                </a:lnTo>
                <a:lnTo>
                  <a:pt x="359155" y="8889"/>
                </a:lnTo>
                <a:lnTo>
                  <a:pt x="359155" y="3174"/>
                </a:lnTo>
                <a:close/>
              </a:path>
              <a:path w="715009" h="128905">
                <a:moveTo>
                  <a:pt x="359537" y="41909"/>
                </a:moveTo>
                <a:lnTo>
                  <a:pt x="290829" y="41909"/>
                </a:lnTo>
                <a:lnTo>
                  <a:pt x="290829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715009" h="128905">
                <a:moveTo>
                  <a:pt x="290829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29" y="27685"/>
                </a:lnTo>
                <a:lnTo>
                  <a:pt x="290829" y="22097"/>
                </a:lnTo>
                <a:close/>
              </a:path>
              <a:path w="715009" h="128905">
                <a:moveTo>
                  <a:pt x="355980" y="22097"/>
                </a:moveTo>
                <a:lnTo>
                  <a:pt x="290829" y="22097"/>
                </a:lnTo>
                <a:lnTo>
                  <a:pt x="290829" y="27685"/>
                </a:lnTo>
                <a:lnTo>
                  <a:pt x="355980" y="27685"/>
                </a:lnTo>
                <a:lnTo>
                  <a:pt x="355980" y="22097"/>
                </a:lnTo>
                <a:close/>
              </a:path>
              <a:path w="715009" h="128905">
                <a:moveTo>
                  <a:pt x="478916" y="126"/>
                </a:moveTo>
                <a:lnTo>
                  <a:pt x="472058" y="126"/>
                </a:lnTo>
                <a:lnTo>
                  <a:pt x="472058" y="68960"/>
                </a:lnTo>
                <a:lnTo>
                  <a:pt x="478916" y="68960"/>
                </a:lnTo>
                <a:lnTo>
                  <a:pt x="478916" y="126"/>
                </a:lnTo>
                <a:close/>
              </a:path>
              <a:path w="715009" h="128905">
                <a:moveTo>
                  <a:pt x="449579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79" y="113791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890" y="105028"/>
                </a:lnTo>
                <a:lnTo>
                  <a:pt x="417322" y="103250"/>
                </a:lnTo>
                <a:lnTo>
                  <a:pt x="412242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06" y="77469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79" y="71881"/>
                </a:lnTo>
                <a:close/>
              </a:path>
              <a:path w="715009" h="128905">
                <a:moveTo>
                  <a:pt x="470006" y="77469"/>
                </a:moveTo>
                <a:lnTo>
                  <a:pt x="447967" y="77469"/>
                </a:lnTo>
                <a:lnTo>
                  <a:pt x="453402" y="78104"/>
                </a:lnTo>
                <a:lnTo>
                  <a:pt x="462635" y="80644"/>
                </a:lnTo>
                <a:lnTo>
                  <a:pt x="466217" y="82422"/>
                </a:lnTo>
                <a:lnTo>
                  <a:pt x="471297" y="86994"/>
                </a:lnTo>
                <a:lnTo>
                  <a:pt x="472567" y="89700"/>
                </a:lnTo>
                <a:lnTo>
                  <a:pt x="472567" y="95973"/>
                </a:lnTo>
                <a:lnTo>
                  <a:pt x="447967" y="108203"/>
                </a:lnTo>
                <a:lnTo>
                  <a:pt x="469992" y="108203"/>
                </a:lnTo>
                <a:lnTo>
                  <a:pt x="471677" y="107264"/>
                </a:lnTo>
                <a:lnTo>
                  <a:pt x="477774" y="101003"/>
                </a:lnTo>
                <a:lnTo>
                  <a:pt x="479298" y="97243"/>
                </a:lnTo>
                <a:lnTo>
                  <a:pt x="479298" y="88430"/>
                </a:lnTo>
                <a:lnTo>
                  <a:pt x="477774" y="84670"/>
                </a:lnTo>
                <a:lnTo>
                  <a:pt x="471677" y="78397"/>
                </a:lnTo>
                <a:lnTo>
                  <a:pt x="470006" y="77469"/>
                </a:lnTo>
                <a:close/>
              </a:path>
              <a:path w="715009" h="128905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4" y="60070"/>
                </a:lnTo>
                <a:lnTo>
                  <a:pt x="392938" y="65531"/>
                </a:lnTo>
                <a:lnTo>
                  <a:pt x="422388" y="35913"/>
                </a:lnTo>
                <a:lnTo>
                  <a:pt x="421335" y="33972"/>
                </a:lnTo>
                <a:lnTo>
                  <a:pt x="419988" y="28574"/>
                </a:lnTo>
                <a:lnTo>
                  <a:pt x="419862" y="11429"/>
                </a:lnTo>
                <a:close/>
              </a:path>
              <a:path w="715009" h="128905">
                <a:moveTo>
                  <a:pt x="425576" y="11429"/>
                </a:moveTo>
                <a:lnTo>
                  <a:pt x="424306" y="11429"/>
                </a:lnTo>
                <a:lnTo>
                  <a:pt x="424306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5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6" y="25780"/>
                </a:lnTo>
                <a:lnTo>
                  <a:pt x="425576" y="11429"/>
                </a:lnTo>
                <a:close/>
              </a:path>
              <a:path w="715009" h="128905">
                <a:moveTo>
                  <a:pt x="424306" y="11429"/>
                </a:moveTo>
                <a:lnTo>
                  <a:pt x="419862" y="11429"/>
                </a:lnTo>
                <a:lnTo>
                  <a:pt x="419988" y="28574"/>
                </a:lnTo>
                <a:lnTo>
                  <a:pt x="421335" y="33972"/>
                </a:lnTo>
                <a:lnTo>
                  <a:pt x="422388" y="35913"/>
                </a:lnTo>
                <a:lnTo>
                  <a:pt x="422884" y="34899"/>
                </a:lnTo>
                <a:lnTo>
                  <a:pt x="424306" y="28574"/>
                </a:lnTo>
                <a:lnTo>
                  <a:pt x="424306" y="11429"/>
                </a:lnTo>
                <a:close/>
              </a:path>
              <a:path w="715009" h="128905">
                <a:moveTo>
                  <a:pt x="453135" y="9651"/>
                </a:moveTo>
                <a:lnTo>
                  <a:pt x="390905" y="9651"/>
                </a:lnTo>
                <a:lnTo>
                  <a:pt x="390905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5" y="11429"/>
                </a:lnTo>
                <a:lnTo>
                  <a:pt x="453135" y="9651"/>
                </a:lnTo>
                <a:close/>
              </a:path>
              <a:path w="715009" h="128905">
                <a:moveTo>
                  <a:pt x="453135" y="11429"/>
                </a:moveTo>
                <a:lnTo>
                  <a:pt x="425576" y="11429"/>
                </a:lnTo>
                <a:lnTo>
                  <a:pt x="425576" y="15366"/>
                </a:lnTo>
                <a:lnTo>
                  <a:pt x="453135" y="15366"/>
                </a:lnTo>
                <a:lnTo>
                  <a:pt x="453135" y="11429"/>
                </a:lnTo>
                <a:close/>
              </a:path>
              <a:path w="715009" h="128905">
                <a:moveTo>
                  <a:pt x="527430" y="1269"/>
                </a:moveTo>
                <a:lnTo>
                  <a:pt x="511675" y="38892"/>
                </a:lnTo>
                <a:lnTo>
                  <a:pt x="508889" y="65023"/>
                </a:lnTo>
                <a:lnTo>
                  <a:pt x="509198" y="74106"/>
                </a:lnTo>
                <a:lnTo>
                  <a:pt x="519712" y="114277"/>
                </a:lnTo>
                <a:lnTo>
                  <a:pt x="527430" y="128650"/>
                </a:lnTo>
                <a:lnTo>
                  <a:pt x="531876" y="126364"/>
                </a:lnTo>
                <a:lnTo>
                  <a:pt x="528001" y="119545"/>
                </a:lnTo>
                <a:lnTo>
                  <a:pt x="524646" y="112423"/>
                </a:lnTo>
                <a:lnTo>
                  <a:pt x="515623" y="73232"/>
                </a:lnTo>
                <a:lnTo>
                  <a:pt x="515366" y="65023"/>
                </a:lnTo>
                <a:lnTo>
                  <a:pt x="515623" y="56815"/>
                </a:lnTo>
                <a:lnTo>
                  <a:pt x="524646" y="17619"/>
                </a:lnTo>
                <a:lnTo>
                  <a:pt x="531876" y="3682"/>
                </a:lnTo>
                <a:lnTo>
                  <a:pt x="527430" y="1269"/>
                </a:lnTo>
                <a:close/>
              </a:path>
              <a:path w="715009" h="128905">
                <a:moveTo>
                  <a:pt x="581190" y="11556"/>
                </a:moveTo>
                <a:lnTo>
                  <a:pt x="550164" y="11556"/>
                </a:lnTo>
                <a:lnTo>
                  <a:pt x="550164" y="104139"/>
                </a:lnTo>
                <a:lnTo>
                  <a:pt x="557783" y="104139"/>
                </a:lnTo>
                <a:lnTo>
                  <a:pt x="557783" y="65023"/>
                </a:lnTo>
                <a:lnTo>
                  <a:pt x="581609" y="65023"/>
                </a:lnTo>
                <a:lnTo>
                  <a:pt x="587565" y="64007"/>
                </a:lnTo>
                <a:lnTo>
                  <a:pt x="597471" y="59943"/>
                </a:lnTo>
                <a:lnTo>
                  <a:pt x="599232" y="58546"/>
                </a:lnTo>
                <a:lnTo>
                  <a:pt x="557783" y="58546"/>
                </a:lnTo>
                <a:lnTo>
                  <a:pt x="557783" y="17906"/>
                </a:lnTo>
                <a:lnTo>
                  <a:pt x="600302" y="17906"/>
                </a:lnTo>
                <a:lnTo>
                  <a:pt x="597293" y="15786"/>
                </a:lnTo>
                <a:lnTo>
                  <a:pt x="587222" y="12407"/>
                </a:lnTo>
                <a:lnTo>
                  <a:pt x="581190" y="11556"/>
                </a:lnTo>
                <a:close/>
              </a:path>
              <a:path w="715009" h="128905">
                <a:moveTo>
                  <a:pt x="600302" y="17906"/>
                </a:moveTo>
                <a:lnTo>
                  <a:pt x="581863" y="17906"/>
                </a:lnTo>
                <a:lnTo>
                  <a:pt x="588772" y="19303"/>
                </a:lnTo>
                <a:lnTo>
                  <a:pt x="597916" y="24891"/>
                </a:lnTo>
                <a:lnTo>
                  <a:pt x="600201" y="30060"/>
                </a:lnTo>
                <a:lnTo>
                  <a:pt x="600201" y="45046"/>
                </a:lnTo>
                <a:lnTo>
                  <a:pt x="597979" y="50393"/>
                </a:lnTo>
                <a:lnTo>
                  <a:pt x="589089" y="56921"/>
                </a:lnTo>
                <a:lnTo>
                  <a:pt x="582295" y="58546"/>
                </a:lnTo>
                <a:lnTo>
                  <a:pt x="599232" y="58546"/>
                </a:lnTo>
                <a:lnTo>
                  <a:pt x="601281" y="56921"/>
                </a:lnTo>
                <a:lnTo>
                  <a:pt x="606615" y="48869"/>
                </a:lnTo>
                <a:lnTo>
                  <a:pt x="607949" y="43776"/>
                </a:lnTo>
                <a:lnTo>
                  <a:pt x="607949" y="31153"/>
                </a:lnTo>
                <a:lnTo>
                  <a:pt x="606590" y="26060"/>
                </a:lnTo>
                <a:lnTo>
                  <a:pt x="601167" y="18516"/>
                </a:lnTo>
                <a:lnTo>
                  <a:pt x="600302" y="17906"/>
                </a:lnTo>
                <a:close/>
              </a:path>
              <a:path w="715009" h="128905">
                <a:moveTo>
                  <a:pt x="679069" y="11556"/>
                </a:moveTo>
                <a:lnTo>
                  <a:pt x="627888" y="11556"/>
                </a:lnTo>
                <a:lnTo>
                  <a:pt x="627888" y="104139"/>
                </a:lnTo>
                <a:lnTo>
                  <a:pt x="680466" y="104139"/>
                </a:lnTo>
                <a:lnTo>
                  <a:pt x="680466" y="97535"/>
                </a:lnTo>
                <a:lnTo>
                  <a:pt x="635507" y="97535"/>
                </a:lnTo>
                <a:lnTo>
                  <a:pt x="635507" y="58292"/>
                </a:lnTo>
                <a:lnTo>
                  <a:pt x="672083" y="58292"/>
                </a:lnTo>
                <a:lnTo>
                  <a:pt x="672083" y="51688"/>
                </a:lnTo>
                <a:lnTo>
                  <a:pt x="635507" y="51688"/>
                </a:lnTo>
                <a:lnTo>
                  <a:pt x="635507" y="18160"/>
                </a:lnTo>
                <a:lnTo>
                  <a:pt x="679069" y="18160"/>
                </a:lnTo>
                <a:lnTo>
                  <a:pt x="679069" y="11556"/>
                </a:lnTo>
                <a:close/>
              </a:path>
              <a:path w="715009" h="128905">
                <a:moveTo>
                  <a:pt x="696468" y="1269"/>
                </a:moveTo>
                <a:lnTo>
                  <a:pt x="691896" y="3682"/>
                </a:lnTo>
                <a:lnTo>
                  <a:pt x="695767" y="10500"/>
                </a:lnTo>
                <a:lnTo>
                  <a:pt x="699133" y="17619"/>
                </a:lnTo>
                <a:lnTo>
                  <a:pt x="708271" y="56815"/>
                </a:lnTo>
                <a:lnTo>
                  <a:pt x="708532" y="65023"/>
                </a:lnTo>
                <a:lnTo>
                  <a:pt x="708271" y="73232"/>
                </a:lnTo>
                <a:lnTo>
                  <a:pt x="699133" y="112423"/>
                </a:lnTo>
                <a:lnTo>
                  <a:pt x="691896" y="126364"/>
                </a:lnTo>
                <a:lnTo>
                  <a:pt x="696468" y="128650"/>
                </a:lnTo>
                <a:lnTo>
                  <a:pt x="712256" y="91155"/>
                </a:lnTo>
                <a:lnTo>
                  <a:pt x="715009" y="65023"/>
                </a:lnTo>
                <a:lnTo>
                  <a:pt x="714703" y="55941"/>
                </a:lnTo>
                <a:lnTo>
                  <a:pt x="704261" y="15730"/>
                </a:lnTo>
                <a:lnTo>
                  <a:pt x="700606" y="8409"/>
                </a:lnTo>
                <a:lnTo>
                  <a:pt x="696468" y="12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682907" y="1832470"/>
            <a:ext cx="167411" cy="167411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8612340" y="1831035"/>
            <a:ext cx="780415" cy="128905"/>
          </a:xfrm>
          <a:custGeom>
            <a:avLst/>
            <a:gdLst/>
            <a:ahLst/>
            <a:cxnLst/>
            <a:rect l="l" t="t" r="r" b="b"/>
            <a:pathLst>
              <a:path w="780415" h="128905">
                <a:moveTo>
                  <a:pt x="96266" y="0"/>
                </a:moveTo>
                <a:lnTo>
                  <a:pt x="89535" y="0"/>
                </a:lnTo>
                <a:lnTo>
                  <a:pt x="89535" y="113156"/>
                </a:lnTo>
                <a:lnTo>
                  <a:pt x="96266" y="113156"/>
                </a:lnTo>
                <a:lnTo>
                  <a:pt x="96266" y="0"/>
                </a:lnTo>
                <a:close/>
              </a:path>
              <a:path w="780415" h="128905">
                <a:moveTo>
                  <a:pt x="73533" y="3048"/>
                </a:moveTo>
                <a:lnTo>
                  <a:pt x="67056" y="3048"/>
                </a:lnTo>
                <a:lnTo>
                  <a:pt x="67056" y="106933"/>
                </a:lnTo>
                <a:lnTo>
                  <a:pt x="73533" y="106933"/>
                </a:lnTo>
                <a:lnTo>
                  <a:pt x="73533" y="47497"/>
                </a:lnTo>
                <a:lnTo>
                  <a:pt x="69469" y="47497"/>
                </a:lnTo>
                <a:lnTo>
                  <a:pt x="69469" y="41782"/>
                </a:lnTo>
                <a:lnTo>
                  <a:pt x="73533" y="41782"/>
                </a:lnTo>
                <a:lnTo>
                  <a:pt x="73533" y="3048"/>
                </a:lnTo>
                <a:close/>
              </a:path>
              <a:path w="780415" h="128905">
                <a:moveTo>
                  <a:pt x="27051" y="17017"/>
                </a:moveTo>
                <a:lnTo>
                  <a:pt x="25908" y="17017"/>
                </a:lnTo>
                <a:lnTo>
                  <a:pt x="25825" y="40766"/>
                </a:lnTo>
                <a:lnTo>
                  <a:pt x="24777" y="47180"/>
                </a:lnTo>
                <a:lnTo>
                  <a:pt x="5080" y="81533"/>
                </a:lnTo>
                <a:lnTo>
                  <a:pt x="0" y="84581"/>
                </a:lnTo>
                <a:lnTo>
                  <a:pt x="4318" y="89788"/>
                </a:lnTo>
                <a:lnTo>
                  <a:pt x="27952" y="56553"/>
                </a:lnTo>
                <a:lnTo>
                  <a:pt x="29169" y="51229"/>
                </a:lnTo>
                <a:lnTo>
                  <a:pt x="28168" y="48094"/>
                </a:lnTo>
                <a:lnTo>
                  <a:pt x="27051" y="40766"/>
                </a:lnTo>
                <a:lnTo>
                  <a:pt x="27051" y="17017"/>
                </a:lnTo>
                <a:close/>
              </a:path>
              <a:path w="780415" h="128905">
                <a:moveTo>
                  <a:pt x="32512" y="17017"/>
                </a:moveTo>
                <a:lnTo>
                  <a:pt x="31242" y="17017"/>
                </a:lnTo>
                <a:lnTo>
                  <a:pt x="31165" y="39839"/>
                </a:lnTo>
                <a:lnTo>
                  <a:pt x="30581" y="45046"/>
                </a:lnTo>
                <a:lnTo>
                  <a:pt x="48171" y="83781"/>
                </a:lnTo>
                <a:lnTo>
                  <a:pt x="53340" y="86994"/>
                </a:lnTo>
                <a:lnTo>
                  <a:pt x="57785" y="81914"/>
                </a:lnTo>
                <a:lnTo>
                  <a:pt x="52705" y="79032"/>
                </a:lnTo>
                <a:lnTo>
                  <a:pt x="48272" y="75056"/>
                </a:lnTo>
                <a:lnTo>
                  <a:pt x="40741" y="64896"/>
                </a:lnTo>
                <a:lnTo>
                  <a:pt x="37795" y="59156"/>
                </a:lnTo>
                <a:lnTo>
                  <a:pt x="33566" y="46380"/>
                </a:lnTo>
                <a:lnTo>
                  <a:pt x="32579" y="40258"/>
                </a:lnTo>
                <a:lnTo>
                  <a:pt x="32512" y="17017"/>
                </a:lnTo>
                <a:close/>
              </a:path>
              <a:path w="780415" h="128905">
                <a:moveTo>
                  <a:pt x="31242" y="17017"/>
                </a:moveTo>
                <a:lnTo>
                  <a:pt x="27051" y="17017"/>
                </a:lnTo>
                <a:lnTo>
                  <a:pt x="27051" y="40766"/>
                </a:lnTo>
                <a:lnTo>
                  <a:pt x="28168" y="48094"/>
                </a:lnTo>
                <a:lnTo>
                  <a:pt x="29169" y="51229"/>
                </a:lnTo>
                <a:lnTo>
                  <a:pt x="30581" y="45046"/>
                </a:lnTo>
                <a:lnTo>
                  <a:pt x="31165" y="39839"/>
                </a:lnTo>
                <a:lnTo>
                  <a:pt x="31242" y="17017"/>
                </a:lnTo>
                <a:close/>
              </a:path>
              <a:path w="780415" h="128905">
                <a:moveTo>
                  <a:pt x="67056" y="41782"/>
                </a:moveTo>
                <a:lnTo>
                  <a:pt x="45847" y="41782"/>
                </a:lnTo>
                <a:lnTo>
                  <a:pt x="45847" y="47497"/>
                </a:lnTo>
                <a:lnTo>
                  <a:pt x="67056" y="47497"/>
                </a:lnTo>
                <a:lnTo>
                  <a:pt x="67056" y="41782"/>
                </a:lnTo>
                <a:close/>
              </a:path>
              <a:path w="780415" h="128905">
                <a:moveTo>
                  <a:pt x="73533" y="41782"/>
                </a:moveTo>
                <a:lnTo>
                  <a:pt x="69469" y="41782"/>
                </a:lnTo>
                <a:lnTo>
                  <a:pt x="69469" y="47497"/>
                </a:lnTo>
                <a:lnTo>
                  <a:pt x="73533" y="47497"/>
                </a:lnTo>
                <a:lnTo>
                  <a:pt x="73533" y="41782"/>
                </a:lnTo>
                <a:close/>
              </a:path>
              <a:path w="780415" h="128905">
                <a:moveTo>
                  <a:pt x="54864" y="14223"/>
                </a:moveTo>
                <a:lnTo>
                  <a:pt x="2413" y="14223"/>
                </a:lnTo>
                <a:lnTo>
                  <a:pt x="2413" y="20065"/>
                </a:lnTo>
                <a:lnTo>
                  <a:pt x="25908" y="20065"/>
                </a:lnTo>
                <a:lnTo>
                  <a:pt x="25908" y="17017"/>
                </a:lnTo>
                <a:lnTo>
                  <a:pt x="54864" y="17017"/>
                </a:lnTo>
                <a:lnTo>
                  <a:pt x="54864" y="14223"/>
                </a:lnTo>
                <a:close/>
              </a:path>
              <a:path w="780415" h="128905">
                <a:moveTo>
                  <a:pt x="54864" y="17017"/>
                </a:moveTo>
                <a:lnTo>
                  <a:pt x="32512" y="17017"/>
                </a:lnTo>
                <a:lnTo>
                  <a:pt x="32512" y="20065"/>
                </a:lnTo>
                <a:lnTo>
                  <a:pt x="54864" y="20065"/>
                </a:lnTo>
                <a:lnTo>
                  <a:pt x="54864" y="17017"/>
                </a:lnTo>
                <a:close/>
              </a:path>
              <a:path w="780415" h="128905">
                <a:moveTo>
                  <a:pt x="165481" y="76961"/>
                </a:moveTo>
                <a:lnTo>
                  <a:pt x="130556" y="76961"/>
                </a:lnTo>
                <a:lnTo>
                  <a:pt x="130556" y="111505"/>
                </a:lnTo>
                <a:lnTo>
                  <a:pt x="207137" y="111505"/>
                </a:lnTo>
                <a:lnTo>
                  <a:pt x="207137" y="105790"/>
                </a:lnTo>
                <a:lnTo>
                  <a:pt x="137160" y="105790"/>
                </a:lnTo>
                <a:lnTo>
                  <a:pt x="137160" y="82549"/>
                </a:lnTo>
                <a:lnTo>
                  <a:pt x="207137" y="82549"/>
                </a:lnTo>
                <a:lnTo>
                  <a:pt x="207137" y="79755"/>
                </a:lnTo>
                <a:lnTo>
                  <a:pt x="165481" y="79755"/>
                </a:lnTo>
                <a:lnTo>
                  <a:pt x="165481" y="76961"/>
                </a:lnTo>
                <a:close/>
              </a:path>
              <a:path w="780415" h="128905">
                <a:moveTo>
                  <a:pt x="207137" y="82549"/>
                </a:moveTo>
                <a:lnTo>
                  <a:pt x="200533" y="82549"/>
                </a:lnTo>
                <a:lnTo>
                  <a:pt x="200533" y="105790"/>
                </a:lnTo>
                <a:lnTo>
                  <a:pt x="207137" y="105790"/>
                </a:lnTo>
                <a:lnTo>
                  <a:pt x="207137" y="82549"/>
                </a:lnTo>
                <a:close/>
              </a:path>
              <a:path w="780415" h="128905">
                <a:moveTo>
                  <a:pt x="172085" y="58800"/>
                </a:moveTo>
                <a:lnTo>
                  <a:pt x="165481" y="58800"/>
                </a:lnTo>
                <a:lnTo>
                  <a:pt x="165481" y="79755"/>
                </a:lnTo>
                <a:lnTo>
                  <a:pt x="172085" y="79755"/>
                </a:lnTo>
                <a:lnTo>
                  <a:pt x="172085" y="58800"/>
                </a:lnTo>
                <a:close/>
              </a:path>
              <a:path w="780415" h="128905">
                <a:moveTo>
                  <a:pt x="207137" y="76961"/>
                </a:moveTo>
                <a:lnTo>
                  <a:pt x="172085" y="76961"/>
                </a:lnTo>
                <a:lnTo>
                  <a:pt x="172085" y="79755"/>
                </a:lnTo>
                <a:lnTo>
                  <a:pt x="207137" y="79755"/>
                </a:lnTo>
                <a:lnTo>
                  <a:pt x="207137" y="76961"/>
                </a:lnTo>
                <a:close/>
              </a:path>
              <a:path w="780415" h="128905">
                <a:moveTo>
                  <a:pt x="219837" y="55625"/>
                </a:moveTo>
                <a:lnTo>
                  <a:pt x="117602" y="55625"/>
                </a:lnTo>
                <a:lnTo>
                  <a:pt x="117602" y="61467"/>
                </a:lnTo>
                <a:lnTo>
                  <a:pt x="165481" y="61467"/>
                </a:lnTo>
                <a:lnTo>
                  <a:pt x="165481" y="58800"/>
                </a:lnTo>
                <a:lnTo>
                  <a:pt x="219837" y="58800"/>
                </a:lnTo>
                <a:lnTo>
                  <a:pt x="219837" y="55625"/>
                </a:lnTo>
                <a:close/>
              </a:path>
              <a:path w="780415" h="128905">
                <a:moveTo>
                  <a:pt x="219837" y="58800"/>
                </a:moveTo>
                <a:lnTo>
                  <a:pt x="172085" y="58800"/>
                </a:lnTo>
                <a:lnTo>
                  <a:pt x="172085" y="61467"/>
                </a:lnTo>
                <a:lnTo>
                  <a:pt x="219837" y="61467"/>
                </a:lnTo>
                <a:lnTo>
                  <a:pt x="219837" y="58800"/>
                </a:lnTo>
                <a:close/>
              </a:path>
              <a:path w="780415" h="128905">
                <a:moveTo>
                  <a:pt x="146177" y="37210"/>
                </a:moveTo>
                <a:lnTo>
                  <a:pt x="127635" y="37210"/>
                </a:lnTo>
                <a:lnTo>
                  <a:pt x="127635" y="43052"/>
                </a:lnTo>
                <a:lnTo>
                  <a:pt x="209550" y="43052"/>
                </a:lnTo>
                <a:lnTo>
                  <a:pt x="209550" y="41147"/>
                </a:lnTo>
                <a:lnTo>
                  <a:pt x="146177" y="41147"/>
                </a:lnTo>
                <a:lnTo>
                  <a:pt x="146177" y="37210"/>
                </a:lnTo>
                <a:close/>
              </a:path>
              <a:path w="780415" h="128905">
                <a:moveTo>
                  <a:pt x="153035" y="6984"/>
                </a:moveTo>
                <a:lnTo>
                  <a:pt x="146177" y="6984"/>
                </a:lnTo>
                <a:lnTo>
                  <a:pt x="146177" y="41147"/>
                </a:lnTo>
                <a:lnTo>
                  <a:pt x="153035" y="41147"/>
                </a:lnTo>
                <a:lnTo>
                  <a:pt x="153035" y="6984"/>
                </a:lnTo>
                <a:close/>
              </a:path>
              <a:path w="780415" h="128905">
                <a:moveTo>
                  <a:pt x="184404" y="37210"/>
                </a:moveTo>
                <a:lnTo>
                  <a:pt x="153035" y="37210"/>
                </a:lnTo>
                <a:lnTo>
                  <a:pt x="153035" y="41147"/>
                </a:lnTo>
                <a:lnTo>
                  <a:pt x="184404" y="41147"/>
                </a:lnTo>
                <a:lnTo>
                  <a:pt x="184404" y="37210"/>
                </a:lnTo>
                <a:close/>
              </a:path>
              <a:path w="780415" h="128905">
                <a:moveTo>
                  <a:pt x="191008" y="6984"/>
                </a:moveTo>
                <a:lnTo>
                  <a:pt x="184404" y="6984"/>
                </a:lnTo>
                <a:lnTo>
                  <a:pt x="184404" y="41147"/>
                </a:lnTo>
                <a:lnTo>
                  <a:pt x="191008" y="41147"/>
                </a:lnTo>
                <a:lnTo>
                  <a:pt x="191008" y="6984"/>
                </a:lnTo>
                <a:close/>
              </a:path>
              <a:path w="780415" h="128905">
                <a:moveTo>
                  <a:pt x="209550" y="37210"/>
                </a:moveTo>
                <a:lnTo>
                  <a:pt x="191008" y="37210"/>
                </a:lnTo>
                <a:lnTo>
                  <a:pt x="191008" y="41147"/>
                </a:lnTo>
                <a:lnTo>
                  <a:pt x="209550" y="41147"/>
                </a:lnTo>
                <a:lnTo>
                  <a:pt x="209550" y="37210"/>
                </a:lnTo>
                <a:close/>
              </a:path>
              <a:path w="780415" h="128905">
                <a:moveTo>
                  <a:pt x="209804" y="3809"/>
                </a:moveTo>
                <a:lnTo>
                  <a:pt x="127508" y="3809"/>
                </a:lnTo>
                <a:lnTo>
                  <a:pt x="127508" y="9651"/>
                </a:lnTo>
                <a:lnTo>
                  <a:pt x="146177" y="9651"/>
                </a:lnTo>
                <a:lnTo>
                  <a:pt x="146177" y="6984"/>
                </a:lnTo>
                <a:lnTo>
                  <a:pt x="209804" y="6984"/>
                </a:lnTo>
                <a:lnTo>
                  <a:pt x="209804" y="3809"/>
                </a:lnTo>
                <a:close/>
              </a:path>
              <a:path w="780415" h="128905">
                <a:moveTo>
                  <a:pt x="184404" y="6984"/>
                </a:moveTo>
                <a:lnTo>
                  <a:pt x="153035" y="6984"/>
                </a:lnTo>
                <a:lnTo>
                  <a:pt x="153035" y="9651"/>
                </a:lnTo>
                <a:lnTo>
                  <a:pt x="184404" y="9651"/>
                </a:lnTo>
                <a:lnTo>
                  <a:pt x="184404" y="6984"/>
                </a:lnTo>
                <a:close/>
              </a:path>
              <a:path w="780415" h="128905">
                <a:moveTo>
                  <a:pt x="209804" y="6984"/>
                </a:moveTo>
                <a:lnTo>
                  <a:pt x="191008" y="6984"/>
                </a:lnTo>
                <a:lnTo>
                  <a:pt x="191008" y="9651"/>
                </a:lnTo>
                <a:lnTo>
                  <a:pt x="209804" y="9651"/>
                </a:lnTo>
                <a:lnTo>
                  <a:pt x="209804" y="6984"/>
                </a:lnTo>
                <a:close/>
              </a:path>
              <a:path w="780415" h="128905">
                <a:moveTo>
                  <a:pt x="372237" y="60324"/>
                </a:moveTo>
                <a:lnTo>
                  <a:pt x="270002" y="60324"/>
                </a:lnTo>
                <a:lnTo>
                  <a:pt x="270002" y="66039"/>
                </a:lnTo>
                <a:lnTo>
                  <a:pt x="372237" y="66039"/>
                </a:lnTo>
                <a:lnTo>
                  <a:pt x="372237" y="60324"/>
                </a:lnTo>
                <a:close/>
              </a:path>
              <a:path w="780415" h="128905">
                <a:moveTo>
                  <a:pt x="358648" y="79120"/>
                </a:moveTo>
                <a:lnTo>
                  <a:pt x="281432" y="79120"/>
                </a:lnTo>
                <a:lnTo>
                  <a:pt x="281432" y="84835"/>
                </a:lnTo>
                <a:lnTo>
                  <a:pt x="351790" y="84835"/>
                </a:lnTo>
                <a:lnTo>
                  <a:pt x="351790" y="113156"/>
                </a:lnTo>
                <a:lnTo>
                  <a:pt x="358648" y="113156"/>
                </a:lnTo>
                <a:lnTo>
                  <a:pt x="358648" y="79120"/>
                </a:lnTo>
                <a:close/>
              </a:path>
              <a:path w="780415" h="128905">
                <a:moveTo>
                  <a:pt x="359156" y="3174"/>
                </a:moveTo>
                <a:lnTo>
                  <a:pt x="283972" y="3174"/>
                </a:lnTo>
                <a:lnTo>
                  <a:pt x="283972" y="47497"/>
                </a:lnTo>
                <a:lnTo>
                  <a:pt x="359537" y="47497"/>
                </a:lnTo>
                <a:lnTo>
                  <a:pt x="359537" y="44195"/>
                </a:lnTo>
                <a:lnTo>
                  <a:pt x="290830" y="44195"/>
                </a:lnTo>
                <a:lnTo>
                  <a:pt x="290830" y="27685"/>
                </a:lnTo>
                <a:lnTo>
                  <a:pt x="288544" y="27685"/>
                </a:lnTo>
                <a:lnTo>
                  <a:pt x="288544" y="22097"/>
                </a:lnTo>
                <a:lnTo>
                  <a:pt x="290830" y="22097"/>
                </a:lnTo>
                <a:lnTo>
                  <a:pt x="290830" y="8889"/>
                </a:lnTo>
                <a:lnTo>
                  <a:pt x="359156" y="8889"/>
                </a:lnTo>
                <a:lnTo>
                  <a:pt x="359156" y="3174"/>
                </a:lnTo>
                <a:close/>
              </a:path>
              <a:path w="780415" h="128905">
                <a:moveTo>
                  <a:pt x="359537" y="41909"/>
                </a:moveTo>
                <a:lnTo>
                  <a:pt x="290830" y="41909"/>
                </a:lnTo>
                <a:lnTo>
                  <a:pt x="290830" y="44195"/>
                </a:lnTo>
                <a:lnTo>
                  <a:pt x="359537" y="44195"/>
                </a:lnTo>
                <a:lnTo>
                  <a:pt x="359537" y="41909"/>
                </a:lnTo>
                <a:close/>
              </a:path>
              <a:path w="780415" h="128905">
                <a:moveTo>
                  <a:pt x="290830" y="22097"/>
                </a:moveTo>
                <a:lnTo>
                  <a:pt x="288544" y="22097"/>
                </a:lnTo>
                <a:lnTo>
                  <a:pt x="288544" y="27685"/>
                </a:lnTo>
                <a:lnTo>
                  <a:pt x="290830" y="27685"/>
                </a:lnTo>
                <a:lnTo>
                  <a:pt x="290830" y="22097"/>
                </a:lnTo>
                <a:close/>
              </a:path>
              <a:path w="780415" h="128905">
                <a:moveTo>
                  <a:pt x="355980" y="22097"/>
                </a:moveTo>
                <a:lnTo>
                  <a:pt x="290830" y="22097"/>
                </a:lnTo>
                <a:lnTo>
                  <a:pt x="290830" y="27685"/>
                </a:lnTo>
                <a:lnTo>
                  <a:pt x="355980" y="27685"/>
                </a:lnTo>
                <a:lnTo>
                  <a:pt x="355980" y="22097"/>
                </a:lnTo>
                <a:close/>
              </a:path>
              <a:path w="780415" h="128905">
                <a:moveTo>
                  <a:pt x="478917" y="126"/>
                </a:moveTo>
                <a:lnTo>
                  <a:pt x="472059" y="126"/>
                </a:lnTo>
                <a:lnTo>
                  <a:pt x="472059" y="68960"/>
                </a:lnTo>
                <a:lnTo>
                  <a:pt x="478917" y="68960"/>
                </a:lnTo>
                <a:lnTo>
                  <a:pt x="478917" y="126"/>
                </a:lnTo>
                <a:close/>
              </a:path>
              <a:path w="780415" h="128905">
                <a:moveTo>
                  <a:pt x="449580" y="71881"/>
                </a:moveTo>
                <a:lnTo>
                  <a:pt x="433997" y="71881"/>
                </a:lnTo>
                <a:lnTo>
                  <a:pt x="427329" y="72707"/>
                </a:lnTo>
                <a:lnTo>
                  <a:pt x="416064" y="76009"/>
                </a:lnTo>
                <a:lnTo>
                  <a:pt x="411746" y="78397"/>
                </a:lnTo>
                <a:lnTo>
                  <a:pt x="405739" y="84670"/>
                </a:lnTo>
                <a:lnTo>
                  <a:pt x="404241" y="88430"/>
                </a:lnTo>
                <a:lnTo>
                  <a:pt x="404241" y="97243"/>
                </a:lnTo>
                <a:lnTo>
                  <a:pt x="433997" y="113791"/>
                </a:lnTo>
                <a:lnTo>
                  <a:pt x="449580" y="113791"/>
                </a:lnTo>
                <a:lnTo>
                  <a:pt x="456285" y="112966"/>
                </a:lnTo>
                <a:lnTo>
                  <a:pt x="467372" y="109664"/>
                </a:lnTo>
                <a:lnTo>
                  <a:pt x="469992" y="108203"/>
                </a:lnTo>
                <a:lnTo>
                  <a:pt x="435521" y="108203"/>
                </a:lnTo>
                <a:lnTo>
                  <a:pt x="430123" y="107568"/>
                </a:lnTo>
                <a:lnTo>
                  <a:pt x="420890" y="105028"/>
                </a:lnTo>
                <a:lnTo>
                  <a:pt x="417322" y="103250"/>
                </a:lnTo>
                <a:lnTo>
                  <a:pt x="412242" y="98678"/>
                </a:lnTo>
                <a:lnTo>
                  <a:pt x="410972" y="95973"/>
                </a:lnTo>
                <a:lnTo>
                  <a:pt x="410972" y="89700"/>
                </a:lnTo>
                <a:lnTo>
                  <a:pt x="435521" y="77469"/>
                </a:lnTo>
                <a:lnTo>
                  <a:pt x="470006" y="77469"/>
                </a:lnTo>
                <a:lnTo>
                  <a:pt x="467372" y="76009"/>
                </a:lnTo>
                <a:lnTo>
                  <a:pt x="456285" y="72707"/>
                </a:lnTo>
                <a:lnTo>
                  <a:pt x="449580" y="71881"/>
                </a:lnTo>
                <a:close/>
              </a:path>
              <a:path w="780415" h="128905">
                <a:moveTo>
                  <a:pt x="470006" y="77469"/>
                </a:moveTo>
                <a:lnTo>
                  <a:pt x="447967" y="77469"/>
                </a:lnTo>
                <a:lnTo>
                  <a:pt x="453402" y="78104"/>
                </a:lnTo>
                <a:lnTo>
                  <a:pt x="462635" y="80644"/>
                </a:lnTo>
                <a:lnTo>
                  <a:pt x="466217" y="82422"/>
                </a:lnTo>
                <a:lnTo>
                  <a:pt x="471297" y="86994"/>
                </a:lnTo>
                <a:lnTo>
                  <a:pt x="472567" y="89700"/>
                </a:lnTo>
                <a:lnTo>
                  <a:pt x="472567" y="95973"/>
                </a:lnTo>
                <a:lnTo>
                  <a:pt x="447967" y="108203"/>
                </a:lnTo>
                <a:lnTo>
                  <a:pt x="469992" y="108203"/>
                </a:lnTo>
                <a:lnTo>
                  <a:pt x="471678" y="107264"/>
                </a:lnTo>
                <a:lnTo>
                  <a:pt x="477774" y="101003"/>
                </a:lnTo>
                <a:lnTo>
                  <a:pt x="479298" y="97243"/>
                </a:lnTo>
                <a:lnTo>
                  <a:pt x="479298" y="88430"/>
                </a:lnTo>
                <a:lnTo>
                  <a:pt x="477774" y="84670"/>
                </a:lnTo>
                <a:lnTo>
                  <a:pt x="471678" y="78397"/>
                </a:lnTo>
                <a:lnTo>
                  <a:pt x="470006" y="77469"/>
                </a:lnTo>
                <a:close/>
              </a:path>
              <a:path w="780415" h="128905">
                <a:moveTo>
                  <a:pt x="419862" y="11429"/>
                </a:moveTo>
                <a:lnTo>
                  <a:pt x="418719" y="11429"/>
                </a:lnTo>
                <a:lnTo>
                  <a:pt x="418719" y="27470"/>
                </a:lnTo>
                <a:lnTo>
                  <a:pt x="417360" y="32892"/>
                </a:lnTo>
                <a:lnTo>
                  <a:pt x="389255" y="60070"/>
                </a:lnTo>
                <a:lnTo>
                  <a:pt x="392938" y="65531"/>
                </a:lnTo>
                <a:lnTo>
                  <a:pt x="422388" y="35913"/>
                </a:lnTo>
                <a:lnTo>
                  <a:pt x="421335" y="33972"/>
                </a:lnTo>
                <a:lnTo>
                  <a:pt x="419988" y="28574"/>
                </a:lnTo>
                <a:lnTo>
                  <a:pt x="419862" y="11429"/>
                </a:lnTo>
                <a:close/>
              </a:path>
              <a:path w="780415" h="128905">
                <a:moveTo>
                  <a:pt x="425577" y="11429"/>
                </a:moveTo>
                <a:lnTo>
                  <a:pt x="424307" y="11429"/>
                </a:lnTo>
                <a:lnTo>
                  <a:pt x="424307" y="28574"/>
                </a:lnTo>
                <a:lnTo>
                  <a:pt x="422884" y="34899"/>
                </a:lnTo>
                <a:lnTo>
                  <a:pt x="451866" y="62483"/>
                </a:lnTo>
                <a:lnTo>
                  <a:pt x="455295" y="57022"/>
                </a:lnTo>
                <a:lnTo>
                  <a:pt x="451396" y="55752"/>
                </a:lnTo>
                <a:lnTo>
                  <a:pt x="447649" y="53949"/>
                </a:lnTo>
                <a:lnTo>
                  <a:pt x="425577" y="25780"/>
                </a:lnTo>
                <a:lnTo>
                  <a:pt x="425577" y="11429"/>
                </a:lnTo>
                <a:close/>
              </a:path>
              <a:path w="780415" h="128905">
                <a:moveTo>
                  <a:pt x="424307" y="11429"/>
                </a:moveTo>
                <a:lnTo>
                  <a:pt x="419862" y="11429"/>
                </a:lnTo>
                <a:lnTo>
                  <a:pt x="419988" y="28574"/>
                </a:lnTo>
                <a:lnTo>
                  <a:pt x="421335" y="33972"/>
                </a:lnTo>
                <a:lnTo>
                  <a:pt x="422388" y="35913"/>
                </a:lnTo>
                <a:lnTo>
                  <a:pt x="422884" y="34899"/>
                </a:lnTo>
                <a:lnTo>
                  <a:pt x="424307" y="28574"/>
                </a:lnTo>
                <a:lnTo>
                  <a:pt x="424307" y="11429"/>
                </a:lnTo>
                <a:close/>
              </a:path>
              <a:path w="780415" h="128905">
                <a:moveTo>
                  <a:pt x="453136" y="9651"/>
                </a:moveTo>
                <a:lnTo>
                  <a:pt x="390906" y="9651"/>
                </a:lnTo>
                <a:lnTo>
                  <a:pt x="390906" y="15366"/>
                </a:lnTo>
                <a:lnTo>
                  <a:pt x="418719" y="15366"/>
                </a:lnTo>
                <a:lnTo>
                  <a:pt x="418719" y="11429"/>
                </a:lnTo>
                <a:lnTo>
                  <a:pt x="453136" y="11429"/>
                </a:lnTo>
                <a:lnTo>
                  <a:pt x="453136" y="9651"/>
                </a:lnTo>
                <a:close/>
              </a:path>
              <a:path w="780415" h="128905">
                <a:moveTo>
                  <a:pt x="453136" y="11429"/>
                </a:moveTo>
                <a:lnTo>
                  <a:pt x="425577" y="11429"/>
                </a:lnTo>
                <a:lnTo>
                  <a:pt x="425577" y="15366"/>
                </a:lnTo>
                <a:lnTo>
                  <a:pt x="453136" y="15366"/>
                </a:lnTo>
                <a:lnTo>
                  <a:pt x="453136" y="11429"/>
                </a:lnTo>
                <a:close/>
              </a:path>
              <a:path w="780415" h="128905">
                <a:moveTo>
                  <a:pt x="527431" y="1269"/>
                </a:moveTo>
                <a:lnTo>
                  <a:pt x="511675" y="38892"/>
                </a:lnTo>
                <a:lnTo>
                  <a:pt x="508889" y="65023"/>
                </a:lnTo>
                <a:lnTo>
                  <a:pt x="509198" y="74106"/>
                </a:lnTo>
                <a:lnTo>
                  <a:pt x="519712" y="114277"/>
                </a:lnTo>
                <a:lnTo>
                  <a:pt x="527431" y="128650"/>
                </a:lnTo>
                <a:lnTo>
                  <a:pt x="531876" y="126364"/>
                </a:lnTo>
                <a:lnTo>
                  <a:pt x="528001" y="119545"/>
                </a:lnTo>
                <a:lnTo>
                  <a:pt x="524646" y="112423"/>
                </a:lnTo>
                <a:lnTo>
                  <a:pt x="515623" y="73232"/>
                </a:lnTo>
                <a:lnTo>
                  <a:pt x="515366" y="65023"/>
                </a:lnTo>
                <a:lnTo>
                  <a:pt x="515623" y="56815"/>
                </a:lnTo>
                <a:lnTo>
                  <a:pt x="524646" y="17619"/>
                </a:lnTo>
                <a:lnTo>
                  <a:pt x="531876" y="3682"/>
                </a:lnTo>
                <a:lnTo>
                  <a:pt x="527431" y="1269"/>
                </a:lnTo>
                <a:close/>
              </a:path>
              <a:path w="780415" h="128905">
                <a:moveTo>
                  <a:pt x="601345" y="11556"/>
                </a:moveTo>
                <a:lnTo>
                  <a:pt x="550164" y="11556"/>
                </a:lnTo>
                <a:lnTo>
                  <a:pt x="550164" y="104139"/>
                </a:lnTo>
                <a:lnTo>
                  <a:pt x="602742" y="104139"/>
                </a:lnTo>
                <a:lnTo>
                  <a:pt x="602742" y="97535"/>
                </a:lnTo>
                <a:lnTo>
                  <a:pt x="557784" y="97535"/>
                </a:lnTo>
                <a:lnTo>
                  <a:pt x="557784" y="58292"/>
                </a:lnTo>
                <a:lnTo>
                  <a:pt x="594360" y="58292"/>
                </a:lnTo>
                <a:lnTo>
                  <a:pt x="594360" y="51688"/>
                </a:lnTo>
                <a:lnTo>
                  <a:pt x="557784" y="51688"/>
                </a:lnTo>
                <a:lnTo>
                  <a:pt x="557784" y="18160"/>
                </a:lnTo>
                <a:lnTo>
                  <a:pt x="601345" y="18160"/>
                </a:lnTo>
                <a:lnTo>
                  <a:pt x="601345" y="11556"/>
                </a:lnTo>
                <a:close/>
              </a:path>
              <a:path w="780415" h="128905">
                <a:moveTo>
                  <a:pt x="617982" y="11556"/>
                </a:moveTo>
                <a:lnTo>
                  <a:pt x="609981" y="11556"/>
                </a:lnTo>
                <a:lnTo>
                  <a:pt x="640334" y="104139"/>
                </a:lnTo>
                <a:lnTo>
                  <a:pt x="648716" y="104139"/>
                </a:lnTo>
                <a:lnTo>
                  <a:pt x="651441" y="95757"/>
                </a:lnTo>
                <a:lnTo>
                  <a:pt x="644271" y="95757"/>
                </a:lnTo>
                <a:lnTo>
                  <a:pt x="642404" y="90169"/>
                </a:lnTo>
                <a:lnTo>
                  <a:pt x="640778" y="85001"/>
                </a:lnTo>
                <a:lnTo>
                  <a:pt x="637984" y="75526"/>
                </a:lnTo>
                <a:lnTo>
                  <a:pt x="634746" y="64769"/>
                </a:lnTo>
                <a:lnTo>
                  <a:pt x="617982" y="11556"/>
                </a:lnTo>
                <a:close/>
              </a:path>
              <a:path w="780415" h="128905">
                <a:moveTo>
                  <a:pt x="718693" y="11556"/>
                </a:moveTo>
                <a:lnTo>
                  <a:pt x="710819" y="11556"/>
                </a:lnTo>
                <a:lnTo>
                  <a:pt x="678561" y="104139"/>
                </a:lnTo>
                <a:lnTo>
                  <a:pt x="686181" y="104139"/>
                </a:lnTo>
                <a:lnTo>
                  <a:pt x="696680" y="73151"/>
                </a:lnTo>
                <a:lnTo>
                  <a:pt x="693674" y="73151"/>
                </a:lnTo>
                <a:lnTo>
                  <a:pt x="693674" y="66928"/>
                </a:lnTo>
                <a:lnTo>
                  <a:pt x="698788" y="66928"/>
                </a:lnTo>
                <a:lnTo>
                  <a:pt x="704469" y="50164"/>
                </a:lnTo>
                <a:lnTo>
                  <a:pt x="709612" y="34416"/>
                </a:lnTo>
                <a:lnTo>
                  <a:pt x="711250" y="29336"/>
                </a:lnTo>
                <a:lnTo>
                  <a:pt x="712889" y="23964"/>
                </a:lnTo>
                <a:lnTo>
                  <a:pt x="714489" y="18287"/>
                </a:lnTo>
                <a:lnTo>
                  <a:pt x="721055" y="18287"/>
                </a:lnTo>
                <a:lnTo>
                  <a:pt x="718693" y="11556"/>
                </a:lnTo>
                <a:close/>
              </a:path>
              <a:path w="780415" h="128905">
                <a:moveTo>
                  <a:pt x="721055" y="18287"/>
                </a:moveTo>
                <a:lnTo>
                  <a:pt x="715010" y="18287"/>
                </a:lnTo>
                <a:lnTo>
                  <a:pt x="716610" y="23964"/>
                </a:lnTo>
                <a:lnTo>
                  <a:pt x="718248" y="29336"/>
                </a:lnTo>
                <a:lnTo>
                  <a:pt x="723252" y="44742"/>
                </a:lnTo>
                <a:lnTo>
                  <a:pt x="725043" y="50164"/>
                </a:lnTo>
                <a:lnTo>
                  <a:pt x="743064" y="104139"/>
                </a:lnTo>
                <a:lnTo>
                  <a:pt x="751192" y="104139"/>
                </a:lnTo>
                <a:lnTo>
                  <a:pt x="740314" y="73151"/>
                </a:lnTo>
                <a:lnTo>
                  <a:pt x="735584" y="73151"/>
                </a:lnTo>
                <a:lnTo>
                  <a:pt x="735584" y="66928"/>
                </a:lnTo>
                <a:lnTo>
                  <a:pt x="738130" y="66928"/>
                </a:lnTo>
                <a:lnTo>
                  <a:pt x="721055" y="18287"/>
                </a:lnTo>
                <a:close/>
              </a:path>
              <a:path w="780415" h="128905">
                <a:moveTo>
                  <a:pt x="678815" y="11556"/>
                </a:moveTo>
                <a:lnTo>
                  <a:pt x="671068" y="11556"/>
                </a:lnTo>
                <a:lnTo>
                  <a:pt x="654558" y="64769"/>
                </a:lnTo>
                <a:lnTo>
                  <a:pt x="652780" y="70357"/>
                </a:lnTo>
                <a:lnTo>
                  <a:pt x="651167" y="75526"/>
                </a:lnTo>
                <a:lnTo>
                  <a:pt x="648284" y="85001"/>
                </a:lnTo>
                <a:lnTo>
                  <a:pt x="646633" y="90169"/>
                </a:lnTo>
                <a:lnTo>
                  <a:pt x="644779" y="95757"/>
                </a:lnTo>
                <a:lnTo>
                  <a:pt x="651441" y="95757"/>
                </a:lnTo>
                <a:lnTo>
                  <a:pt x="678815" y="11556"/>
                </a:lnTo>
                <a:close/>
              </a:path>
              <a:path w="780415" h="128905">
                <a:moveTo>
                  <a:pt x="698788" y="66928"/>
                </a:moveTo>
                <a:lnTo>
                  <a:pt x="693674" y="66928"/>
                </a:lnTo>
                <a:lnTo>
                  <a:pt x="693674" y="73151"/>
                </a:lnTo>
                <a:lnTo>
                  <a:pt x="696680" y="73151"/>
                </a:lnTo>
                <a:lnTo>
                  <a:pt x="698788" y="66928"/>
                </a:lnTo>
                <a:close/>
              </a:path>
              <a:path w="780415" h="128905">
                <a:moveTo>
                  <a:pt x="730640" y="66928"/>
                </a:moveTo>
                <a:lnTo>
                  <a:pt x="698788" y="66928"/>
                </a:lnTo>
                <a:lnTo>
                  <a:pt x="696680" y="73151"/>
                </a:lnTo>
                <a:lnTo>
                  <a:pt x="732717" y="73151"/>
                </a:lnTo>
                <a:lnTo>
                  <a:pt x="730640" y="66928"/>
                </a:lnTo>
                <a:close/>
              </a:path>
              <a:path w="780415" h="128905">
                <a:moveTo>
                  <a:pt x="738130" y="66928"/>
                </a:moveTo>
                <a:lnTo>
                  <a:pt x="735584" y="66928"/>
                </a:lnTo>
                <a:lnTo>
                  <a:pt x="735584" y="73151"/>
                </a:lnTo>
                <a:lnTo>
                  <a:pt x="740314" y="73151"/>
                </a:lnTo>
                <a:lnTo>
                  <a:pt x="738130" y="66928"/>
                </a:lnTo>
                <a:close/>
              </a:path>
              <a:path w="780415" h="128905">
                <a:moveTo>
                  <a:pt x="761479" y="1269"/>
                </a:moveTo>
                <a:lnTo>
                  <a:pt x="756920" y="3682"/>
                </a:lnTo>
                <a:lnTo>
                  <a:pt x="760789" y="10500"/>
                </a:lnTo>
                <a:lnTo>
                  <a:pt x="764151" y="17619"/>
                </a:lnTo>
                <a:lnTo>
                  <a:pt x="773293" y="56815"/>
                </a:lnTo>
                <a:lnTo>
                  <a:pt x="773557" y="65023"/>
                </a:lnTo>
                <a:lnTo>
                  <a:pt x="773293" y="73232"/>
                </a:lnTo>
                <a:lnTo>
                  <a:pt x="764151" y="112423"/>
                </a:lnTo>
                <a:lnTo>
                  <a:pt x="756920" y="126364"/>
                </a:lnTo>
                <a:lnTo>
                  <a:pt x="761479" y="128650"/>
                </a:lnTo>
                <a:lnTo>
                  <a:pt x="777278" y="91155"/>
                </a:lnTo>
                <a:lnTo>
                  <a:pt x="780021" y="65023"/>
                </a:lnTo>
                <a:lnTo>
                  <a:pt x="779716" y="55941"/>
                </a:lnTo>
                <a:lnTo>
                  <a:pt x="769278" y="15730"/>
                </a:lnTo>
                <a:lnTo>
                  <a:pt x="765620" y="8409"/>
                </a:lnTo>
                <a:lnTo>
                  <a:pt x="761479" y="12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366696" y="1832470"/>
            <a:ext cx="167411" cy="167411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8614117" y="3456660"/>
            <a:ext cx="480695" cy="113664"/>
          </a:xfrm>
          <a:custGeom>
            <a:avLst/>
            <a:gdLst/>
            <a:ahLst/>
            <a:cxnLst/>
            <a:rect l="l" t="t" r="r" b="b"/>
            <a:pathLst>
              <a:path w="480695" h="113664">
                <a:moveTo>
                  <a:pt x="91186" y="0"/>
                </a:moveTo>
                <a:lnTo>
                  <a:pt x="84328" y="0"/>
                </a:lnTo>
                <a:lnTo>
                  <a:pt x="84328" y="67945"/>
                </a:lnTo>
                <a:lnTo>
                  <a:pt x="91186" y="67945"/>
                </a:lnTo>
                <a:lnTo>
                  <a:pt x="91186" y="36830"/>
                </a:lnTo>
                <a:lnTo>
                  <a:pt x="86360" y="36830"/>
                </a:lnTo>
                <a:lnTo>
                  <a:pt x="86360" y="30988"/>
                </a:lnTo>
                <a:lnTo>
                  <a:pt x="91186" y="30988"/>
                </a:lnTo>
                <a:lnTo>
                  <a:pt x="91186" y="0"/>
                </a:lnTo>
                <a:close/>
              </a:path>
              <a:path w="480695" h="113664">
                <a:moveTo>
                  <a:pt x="30607" y="11684"/>
                </a:moveTo>
                <a:lnTo>
                  <a:pt x="29464" y="11684"/>
                </a:lnTo>
                <a:lnTo>
                  <a:pt x="29464" y="26327"/>
                </a:lnTo>
                <a:lnTo>
                  <a:pt x="28676" y="30416"/>
                </a:lnTo>
                <a:lnTo>
                  <a:pt x="0" y="60198"/>
                </a:lnTo>
                <a:lnTo>
                  <a:pt x="3683" y="65659"/>
                </a:lnTo>
                <a:lnTo>
                  <a:pt x="33213" y="36040"/>
                </a:lnTo>
                <a:lnTo>
                  <a:pt x="32004" y="33693"/>
                </a:lnTo>
                <a:lnTo>
                  <a:pt x="30607" y="27978"/>
                </a:lnTo>
                <a:lnTo>
                  <a:pt x="30607" y="11684"/>
                </a:lnTo>
                <a:close/>
              </a:path>
              <a:path w="480695" h="113664">
                <a:moveTo>
                  <a:pt x="36322" y="11684"/>
                </a:moveTo>
                <a:lnTo>
                  <a:pt x="35179" y="11684"/>
                </a:lnTo>
                <a:lnTo>
                  <a:pt x="35179" y="28790"/>
                </a:lnTo>
                <a:lnTo>
                  <a:pt x="33743" y="34988"/>
                </a:lnTo>
                <a:lnTo>
                  <a:pt x="61214" y="62738"/>
                </a:lnTo>
                <a:lnTo>
                  <a:pt x="64897" y="57277"/>
                </a:lnTo>
                <a:lnTo>
                  <a:pt x="59728" y="55333"/>
                </a:lnTo>
                <a:lnTo>
                  <a:pt x="54965" y="52578"/>
                </a:lnTo>
                <a:lnTo>
                  <a:pt x="46253" y="45466"/>
                </a:lnTo>
                <a:lnTo>
                  <a:pt x="42773" y="41338"/>
                </a:lnTo>
                <a:lnTo>
                  <a:pt x="37617" y="31940"/>
                </a:lnTo>
                <a:lnTo>
                  <a:pt x="36322" y="27051"/>
                </a:lnTo>
                <a:lnTo>
                  <a:pt x="36322" y="11684"/>
                </a:lnTo>
                <a:close/>
              </a:path>
              <a:path w="480695" h="113664">
                <a:moveTo>
                  <a:pt x="84328" y="30988"/>
                </a:moveTo>
                <a:lnTo>
                  <a:pt x="58928" y="30988"/>
                </a:lnTo>
                <a:lnTo>
                  <a:pt x="58928" y="36830"/>
                </a:lnTo>
                <a:lnTo>
                  <a:pt x="84328" y="36830"/>
                </a:lnTo>
                <a:lnTo>
                  <a:pt x="84328" y="30988"/>
                </a:lnTo>
                <a:close/>
              </a:path>
              <a:path w="480695" h="113664">
                <a:moveTo>
                  <a:pt x="91186" y="30988"/>
                </a:moveTo>
                <a:lnTo>
                  <a:pt x="86360" y="30988"/>
                </a:lnTo>
                <a:lnTo>
                  <a:pt x="86360" y="36830"/>
                </a:lnTo>
                <a:lnTo>
                  <a:pt x="91186" y="36830"/>
                </a:lnTo>
                <a:lnTo>
                  <a:pt x="91186" y="30988"/>
                </a:lnTo>
                <a:close/>
              </a:path>
              <a:path w="480695" h="113664">
                <a:moveTo>
                  <a:pt x="35179" y="11684"/>
                </a:moveTo>
                <a:lnTo>
                  <a:pt x="30607" y="11684"/>
                </a:lnTo>
                <a:lnTo>
                  <a:pt x="30607" y="27978"/>
                </a:lnTo>
                <a:lnTo>
                  <a:pt x="32004" y="33693"/>
                </a:lnTo>
                <a:lnTo>
                  <a:pt x="33213" y="36040"/>
                </a:lnTo>
                <a:lnTo>
                  <a:pt x="33743" y="34988"/>
                </a:lnTo>
                <a:lnTo>
                  <a:pt x="35179" y="28790"/>
                </a:lnTo>
                <a:lnTo>
                  <a:pt x="35179" y="11684"/>
                </a:lnTo>
                <a:close/>
              </a:path>
              <a:path w="480695" h="113664">
                <a:moveTo>
                  <a:pt x="62738" y="8636"/>
                </a:moveTo>
                <a:lnTo>
                  <a:pt x="2540" y="8636"/>
                </a:lnTo>
                <a:lnTo>
                  <a:pt x="2540" y="14478"/>
                </a:lnTo>
                <a:lnTo>
                  <a:pt x="29464" y="14478"/>
                </a:lnTo>
                <a:lnTo>
                  <a:pt x="29464" y="11684"/>
                </a:lnTo>
                <a:lnTo>
                  <a:pt x="62738" y="11684"/>
                </a:lnTo>
                <a:lnTo>
                  <a:pt x="62738" y="8636"/>
                </a:lnTo>
                <a:close/>
              </a:path>
              <a:path w="480695" h="113664">
                <a:moveTo>
                  <a:pt x="62738" y="11684"/>
                </a:moveTo>
                <a:lnTo>
                  <a:pt x="36322" y="11684"/>
                </a:lnTo>
                <a:lnTo>
                  <a:pt x="36322" y="14478"/>
                </a:lnTo>
                <a:lnTo>
                  <a:pt x="62738" y="14478"/>
                </a:lnTo>
                <a:lnTo>
                  <a:pt x="62738" y="11684"/>
                </a:lnTo>
                <a:close/>
              </a:path>
              <a:path w="480695" h="113664">
                <a:moveTo>
                  <a:pt x="91186" y="74676"/>
                </a:moveTo>
                <a:lnTo>
                  <a:pt x="16637" y="74676"/>
                </a:lnTo>
                <a:lnTo>
                  <a:pt x="16637" y="80391"/>
                </a:lnTo>
                <a:lnTo>
                  <a:pt x="84328" y="80391"/>
                </a:lnTo>
                <a:lnTo>
                  <a:pt x="84328" y="113157"/>
                </a:lnTo>
                <a:lnTo>
                  <a:pt x="91186" y="113157"/>
                </a:lnTo>
                <a:lnTo>
                  <a:pt x="91186" y="74676"/>
                </a:lnTo>
                <a:close/>
              </a:path>
              <a:path w="480695" h="113664">
                <a:moveTo>
                  <a:pt x="142494" y="57277"/>
                </a:moveTo>
                <a:lnTo>
                  <a:pt x="115824" y="57277"/>
                </a:lnTo>
                <a:lnTo>
                  <a:pt x="115824" y="62992"/>
                </a:lnTo>
                <a:lnTo>
                  <a:pt x="218059" y="62992"/>
                </a:lnTo>
                <a:lnTo>
                  <a:pt x="218059" y="60325"/>
                </a:lnTo>
                <a:lnTo>
                  <a:pt x="142494" y="60325"/>
                </a:lnTo>
                <a:lnTo>
                  <a:pt x="142494" y="57277"/>
                </a:lnTo>
                <a:close/>
              </a:path>
              <a:path w="480695" h="113664">
                <a:moveTo>
                  <a:pt x="142494" y="40039"/>
                </a:moveTo>
                <a:lnTo>
                  <a:pt x="142494" y="60325"/>
                </a:lnTo>
                <a:lnTo>
                  <a:pt x="149098" y="60325"/>
                </a:lnTo>
                <a:lnTo>
                  <a:pt x="149098" y="41862"/>
                </a:lnTo>
                <a:lnTo>
                  <a:pt x="142494" y="40039"/>
                </a:lnTo>
                <a:close/>
              </a:path>
              <a:path w="480695" h="113664">
                <a:moveTo>
                  <a:pt x="185039" y="57277"/>
                </a:moveTo>
                <a:lnTo>
                  <a:pt x="149098" y="57277"/>
                </a:lnTo>
                <a:lnTo>
                  <a:pt x="149098" y="60325"/>
                </a:lnTo>
                <a:lnTo>
                  <a:pt x="185039" y="60325"/>
                </a:lnTo>
                <a:lnTo>
                  <a:pt x="185039" y="57277"/>
                </a:lnTo>
                <a:close/>
              </a:path>
              <a:path w="480695" h="113664">
                <a:moveTo>
                  <a:pt x="191770" y="39934"/>
                </a:moveTo>
                <a:lnTo>
                  <a:pt x="185039" y="41792"/>
                </a:lnTo>
                <a:lnTo>
                  <a:pt x="185039" y="60325"/>
                </a:lnTo>
                <a:lnTo>
                  <a:pt x="191770" y="60325"/>
                </a:lnTo>
                <a:lnTo>
                  <a:pt x="191770" y="39934"/>
                </a:lnTo>
                <a:close/>
              </a:path>
              <a:path w="480695" h="113664">
                <a:moveTo>
                  <a:pt x="218059" y="57277"/>
                </a:moveTo>
                <a:lnTo>
                  <a:pt x="191770" y="57277"/>
                </a:lnTo>
                <a:lnTo>
                  <a:pt x="191770" y="60325"/>
                </a:lnTo>
                <a:lnTo>
                  <a:pt x="218059" y="60325"/>
                </a:lnTo>
                <a:lnTo>
                  <a:pt x="218059" y="57277"/>
                </a:lnTo>
                <a:close/>
              </a:path>
              <a:path w="480695" h="113664">
                <a:moveTo>
                  <a:pt x="185039" y="38608"/>
                </a:moveTo>
                <a:lnTo>
                  <a:pt x="149098" y="38608"/>
                </a:lnTo>
                <a:lnTo>
                  <a:pt x="149098" y="41862"/>
                </a:lnTo>
                <a:lnTo>
                  <a:pt x="151892" y="42633"/>
                </a:lnTo>
                <a:lnTo>
                  <a:pt x="158838" y="43434"/>
                </a:lnTo>
                <a:lnTo>
                  <a:pt x="175006" y="43434"/>
                </a:lnTo>
                <a:lnTo>
                  <a:pt x="181991" y="42633"/>
                </a:lnTo>
                <a:lnTo>
                  <a:pt x="185039" y="41792"/>
                </a:lnTo>
                <a:lnTo>
                  <a:pt x="185039" y="38608"/>
                </a:lnTo>
                <a:close/>
              </a:path>
              <a:path w="480695" h="113664">
                <a:moveTo>
                  <a:pt x="149098" y="38608"/>
                </a:moveTo>
                <a:lnTo>
                  <a:pt x="142494" y="38608"/>
                </a:lnTo>
                <a:lnTo>
                  <a:pt x="142494" y="40039"/>
                </a:lnTo>
                <a:lnTo>
                  <a:pt x="149098" y="41862"/>
                </a:lnTo>
                <a:lnTo>
                  <a:pt x="149098" y="38608"/>
                </a:lnTo>
                <a:close/>
              </a:path>
              <a:path w="480695" h="113664">
                <a:moveTo>
                  <a:pt x="191770" y="38608"/>
                </a:moveTo>
                <a:lnTo>
                  <a:pt x="185039" y="38608"/>
                </a:lnTo>
                <a:lnTo>
                  <a:pt x="185039" y="41792"/>
                </a:lnTo>
                <a:lnTo>
                  <a:pt x="191770" y="39934"/>
                </a:lnTo>
                <a:lnTo>
                  <a:pt x="191770" y="38608"/>
                </a:lnTo>
                <a:close/>
              </a:path>
              <a:path w="480695" h="113664">
                <a:moveTo>
                  <a:pt x="175006" y="2286"/>
                </a:moveTo>
                <a:lnTo>
                  <a:pt x="158838" y="2286"/>
                </a:lnTo>
                <a:lnTo>
                  <a:pt x="151892" y="3111"/>
                </a:lnTo>
                <a:lnTo>
                  <a:pt x="140208" y="6413"/>
                </a:lnTo>
                <a:lnTo>
                  <a:pt x="135699" y="8737"/>
                </a:lnTo>
                <a:lnTo>
                  <a:pt x="129349" y="14757"/>
                </a:lnTo>
                <a:lnTo>
                  <a:pt x="127762" y="18453"/>
                </a:lnTo>
                <a:lnTo>
                  <a:pt x="127762" y="27178"/>
                </a:lnTo>
                <a:lnTo>
                  <a:pt x="129349" y="30886"/>
                </a:lnTo>
                <a:lnTo>
                  <a:pt x="135699" y="37058"/>
                </a:lnTo>
                <a:lnTo>
                  <a:pt x="140208" y="39408"/>
                </a:lnTo>
                <a:lnTo>
                  <a:pt x="142494" y="40039"/>
                </a:lnTo>
                <a:lnTo>
                  <a:pt x="142494" y="38608"/>
                </a:lnTo>
                <a:lnTo>
                  <a:pt x="195210" y="38608"/>
                </a:lnTo>
                <a:lnTo>
                  <a:pt x="196428" y="37973"/>
                </a:lnTo>
                <a:lnTo>
                  <a:pt x="160439" y="37973"/>
                </a:lnTo>
                <a:lnTo>
                  <a:pt x="154813" y="37363"/>
                </a:lnTo>
                <a:lnTo>
                  <a:pt x="145161" y="34899"/>
                </a:lnTo>
                <a:lnTo>
                  <a:pt x="141414" y="33172"/>
                </a:lnTo>
                <a:lnTo>
                  <a:pt x="136080" y="28676"/>
                </a:lnTo>
                <a:lnTo>
                  <a:pt x="134747" y="25996"/>
                </a:lnTo>
                <a:lnTo>
                  <a:pt x="134747" y="19723"/>
                </a:lnTo>
                <a:lnTo>
                  <a:pt x="160439" y="7747"/>
                </a:lnTo>
                <a:lnTo>
                  <a:pt x="196261" y="7747"/>
                </a:lnTo>
                <a:lnTo>
                  <a:pt x="193675" y="6413"/>
                </a:lnTo>
                <a:lnTo>
                  <a:pt x="181991" y="3111"/>
                </a:lnTo>
                <a:lnTo>
                  <a:pt x="175006" y="2286"/>
                </a:lnTo>
                <a:close/>
              </a:path>
              <a:path w="480695" h="113664">
                <a:moveTo>
                  <a:pt x="195210" y="38608"/>
                </a:moveTo>
                <a:lnTo>
                  <a:pt x="191770" y="38608"/>
                </a:lnTo>
                <a:lnTo>
                  <a:pt x="191770" y="39934"/>
                </a:lnTo>
                <a:lnTo>
                  <a:pt x="193675" y="39408"/>
                </a:lnTo>
                <a:lnTo>
                  <a:pt x="195210" y="38608"/>
                </a:lnTo>
                <a:close/>
              </a:path>
              <a:path w="480695" h="113664">
                <a:moveTo>
                  <a:pt x="196261" y="7747"/>
                </a:moveTo>
                <a:lnTo>
                  <a:pt x="173482" y="7747"/>
                </a:lnTo>
                <a:lnTo>
                  <a:pt x="179171" y="8356"/>
                </a:lnTo>
                <a:lnTo>
                  <a:pt x="188747" y="10820"/>
                </a:lnTo>
                <a:lnTo>
                  <a:pt x="192468" y="12547"/>
                </a:lnTo>
                <a:lnTo>
                  <a:pt x="197802" y="17043"/>
                </a:lnTo>
                <a:lnTo>
                  <a:pt x="199136" y="19723"/>
                </a:lnTo>
                <a:lnTo>
                  <a:pt x="199136" y="25996"/>
                </a:lnTo>
                <a:lnTo>
                  <a:pt x="173482" y="37973"/>
                </a:lnTo>
                <a:lnTo>
                  <a:pt x="196428" y="37973"/>
                </a:lnTo>
                <a:lnTo>
                  <a:pt x="198183" y="37058"/>
                </a:lnTo>
                <a:lnTo>
                  <a:pt x="204533" y="30886"/>
                </a:lnTo>
                <a:lnTo>
                  <a:pt x="206121" y="27178"/>
                </a:lnTo>
                <a:lnTo>
                  <a:pt x="206121" y="18453"/>
                </a:lnTo>
                <a:lnTo>
                  <a:pt x="204533" y="14757"/>
                </a:lnTo>
                <a:lnTo>
                  <a:pt x="198183" y="8737"/>
                </a:lnTo>
                <a:lnTo>
                  <a:pt x="196261" y="7747"/>
                </a:lnTo>
                <a:close/>
              </a:path>
              <a:path w="480695" h="113664">
                <a:moveTo>
                  <a:pt x="167005" y="73279"/>
                </a:moveTo>
                <a:lnTo>
                  <a:pt x="128524" y="86614"/>
                </a:lnTo>
                <a:lnTo>
                  <a:pt x="128524" y="99402"/>
                </a:lnTo>
                <a:lnTo>
                  <a:pt x="167005" y="112903"/>
                </a:lnTo>
                <a:lnTo>
                  <a:pt x="175535" y="112581"/>
                </a:lnTo>
                <a:lnTo>
                  <a:pt x="183086" y="111617"/>
                </a:lnTo>
                <a:lnTo>
                  <a:pt x="189661" y="110009"/>
                </a:lnTo>
                <a:lnTo>
                  <a:pt x="195262" y="107759"/>
                </a:lnTo>
                <a:lnTo>
                  <a:pt x="195893" y="107442"/>
                </a:lnTo>
                <a:lnTo>
                  <a:pt x="160566" y="107442"/>
                </a:lnTo>
                <a:lnTo>
                  <a:pt x="154978" y="106870"/>
                </a:lnTo>
                <a:lnTo>
                  <a:pt x="145503" y="104584"/>
                </a:lnTo>
                <a:lnTo>
                  <a:pt x="141833" y="102933"/>
                </a:lnTo>
                <a:lnTo>
                  <a:pt x="136677" y="98615"/>
                </a:lnTo>
                <a:lnTo>
                  <a:pt x="135382" y="96012"/>
                </a:lnTo>
                <a:lnTo>
                  <a:pt x="135382" y="90004"/>
                </a:lnTo>
                <a:lnTo>
                  <a:pt x="160566" y="78740"/>
                </a:lnTo>
                <a:lnTo>
                  <a:pt x="196028" y="78740"/>
                </a:lnTo>
                <a:lnTo>
                  <a:pt x="195262" y="78359"/>
                </a:lnTo>
                <a:lnTo>
                  <a:pt x="189661" y="76134"/>
                </a:lnTo>
                <a:lnTo>
                  <a:pt x="183086" y="74547"/>
                </a:lnTo>
                <a:lnTo>
                  <a:pt x="175535" y="73595"/>
                </a:lnTo>
                <a:lnTo>
                  <a:pt x="167005" y="73279"/>
                </a:lnTo>
                <a:close/>
              </a:path>
              <a:path w="480695" h="113664">
                <a:moveTo>
                  <a:pt x="196028" y="78740"/>
                </a:moveTo>
                <a:lnTo>
                  <a:pt x="173443" y="78740"/>
                </a:lnTo>
                <a:lnTo>
                  <a:pt x="179031" y="79311"/>
                </a:lnTo>
                <a:lnTo>
                  <a:pt x="188506" y="81597"/>
                </a:lnTo>
                <a:lnTo>
                  <a:pt x="192176" y="83223"/>
                </a:lnTo>
                <a:lnTo>
                  <a:pt x="197332" y="87464"/>
                </a:lnTo>
                <a:lnTo>
                  <a:pt x="198628" y="90004"/>
                </a:lnTo>
                <a:lnTo>
                  <a:pt x="198628" y="96012"/>
                </a:lnTo>
                <a:lnTo>
                  <a:pt x="173443" y="107442"/>
                </a:lnTo>
                <a:lnTo>
                  <a:pt x="195893" y="107442"/>
                </a:lnTo>
                <a:lnTo>
                  <a:pt x="202082" y="104330"/>
                </a:lnTo>
                <a:lnTo>
                  <a:pt x="205486" y="99402"/>
                </a:lnTo>
                <a:lnTo>
                  <a:pt x="205486" y="86614"/>
                </a:lnTo>
                <a:lnTo>
                  <a:pt x="202082" y="81749"/>
                </a:lnTo>
                <a:lnTo>
                  <a:pt x="196028" y="78740"/>
                </a:lnTo>
                <a:close/>
              </a:path>
              <a:path w="480695" h="113664">
                <a:moveTo>
                  <a:pt x="298450" y="10414"/>
                </a:moveTo>
                <a:lnTo>
                  <a:pt x="297434" y="10414"/>
                </a:lnTo>
                <a:lnTo>
                  <a:pt x="297333" y="38773"/>
                </a:lnTo>
                <a:lnTo>
                  <a:pt x="296557" y="43281"/>
                </a:lnTo>
                <a:lnTo>
                  <a:pt x="274485" y="78384"/>
                </a:lnTo>
                <a:lnTo>
                  <a:pt x="267208" y="83058"/>
                </a:lnTo>
                <a:lnTo>
                  <a:pt x="271399" y="88519"/>
                </a:lnTo>
                <a:lnTo>
                  <a:pt x="298577" y="55841"/>
                </a:lnTo>
                <a:lnTo>
                  <a:pt x="300828" y="48651"/>
                </a:lnTo>
                <a:lnTo>
                  <a:pt x="299339" y="44107"/>
                </a:lnTo>
                <a:lnTo>
                  <a:pt x="298476" y="38773"/>
                </a:lnTo>
                <a:lnTo>
                  <a:pt x="298450" y="10414"/>
                </a:lnTo>
                <a:close/>
              </a:path>
              <a:path w="480695" h="113664">
                <a:moveTo>
                  <a:pt x="304038" y="10414"/>
                </a:moveTo>
                <a:lnTo>
                  <a:pt x="303022" y="10414"/>
                </a:lnTo>
                <a:lnTo>
                  <a:pt x="303022" y="38773"/>
                </a:lnTo>
                <a:lnTo>
                  <a:pt x="302133" y="44488"/>
                </a:lnTo>
                <a:lnTo>
                  <a:pt x="322110" y="81114"/>
                </a:lnTo>
                <a:lnTo>
                  <a:pt x="329946" y="86233"/>
                </a:lnTo>
                <a:lnTo>
                  <a:pt x="334264" y="80772"/>
                </a:lnTo>
                <a:lnTo>
                  <a:pt x="330619" y="78905"/>
                </a:lnTo>
                <a:lnTo>
                  <a:pt x="326999" y="76301"/>
                </a:lnTo>
                <a:lnTo>
                  <a:pt x="304901" y="42824"/>
                </a:lnTo>
                <a:lnTo>
                  <a:pt x="304082" y="38188"/>
                </a:lnTo>
                <a:lnTo>
                  <a:pt x="304038" y="10414"/>
                </a:lnTo>
                <a:close/>
              </a:path>
              <a:path w="480695" h="113664">
                <a:moveTo>
                  <a:pt x="303022" y="10414"/>
                </a:moveTo>
                <a:lnTo>
                  <a:pt x="298450" y="10414"/>
                </a:lnTo>
                <a:lnTo>
                  <a:pt x="298476" y="38773"/>
                </a:lnTo>
                <a:lnTo>
                  <a:pt x="299339" y="44107"/>
                </a:lnTo>
                <a:lnTo>
                  <a:pt x="300828" y="48651"/>
                </a:lnTo>
                <a:lnTo>
                  <a:pt x="302133" y="44488"/>
                </a:lnTo>
                <a:lnTo>
                  <a:pt x="303022" y="38773"/>
                </a:lnTo>
                <a:lnTo>
                  <a:pt x="303022" y="10414"/>
                </a:lnTo>
                <a:close/>
              </a:path>
              <a:path w="480695" h="113664">
                <a:moveTo>
                  <a:pt x="354330" y="0"/>
                </a:moveTo>
                <a:lnTo>
                  <a:pt x="347472" y="0"/>
                </a:lnTo>
                <a:lnTo>
                  <a:pt x="347472" y="113157"/>
                </a:lnTo>
                <a:lnTo>
                  <a:pt x="354330" y="113157"/>
                </a:lnTo>
                <a:lnTo>
                  <a:pt x="354330" y="53086"/>
                </a:lnTo>
                <a:lnTo>
                  <a:pt x="352552" y="53086"/>
                </a:lnTo>
                <a:lnTo>
                  <a:pt x="352552" y="47244"/>
                </a:lnTo>
                <a:lnTo>
                  <a:pt x="354330" y="47244"/>
                </a:lnTo>
                <a:lnTo>
                  <a:pt x="354330" y="0"/>
                </a:lnTo>
                <a:close/>
              </a:path>
              <a:path w="480695" h="113664">
                <a:moveTo>
                  <a:pt x="354330" y="47244"/>
                </a:moveTo>
                <a:lnTo>
                  <a:pt x="352552" y="47244"/>
                </a:lnTo>
                <a:lnTo>
                  <a:pt x="352552" y="53086"/>
                </a:lnTo>
                <a:lnTo>
                  <a:pt x="354330" y="53086"/>
                </a:lnTo>
                <a:lnTo>
                  <a:pt x="354330" y="47244"/>
                </a:lnTo>
                <a:close/>
              </a:path>
              <a:path w="480695" h="113664">
                <a:moveTo>
                  <a:pt x="374142" y="47244"/>
                </a:moveTo>
                <a:lnTo>
                  <a:pt x="354330" y="47244"/>
                </a:lnTo>
                <a:lnTo>
                  <a:pt x="354330" y="53086"/>
                </a:lnTo>
                <a:lnTo>
                  <a:pt x="374142" y="53086"/>
                </a:lnTo>
                <a:lnTo>
                  <a:pt x="374142" y="47244"/>
                </a:lnTo>
                <a:close/>
              </a:path>
              <a:path w="480695" h="113664">
                <a:moveTo>
                  <a:pt x="458470" y="2413"/>
                </a:moveTo>
                <a:lnTo>
                  <a:pt x="451866" y="2413"/>
                </a:lnTo>
                <a:lnTo>
                  <a:pt x="451866" y="107061"/>
                </a:lnTo>
                <a:lnTo>
                  <a:pt x="458470" y="107061"/>
                </a:lnTo>
                <a:lnTo>
                  <a:pt x="458470" y="64516"/>
                </a:lnTo>
                <a:lnTo>
                  <a:pt x="456057" y="64516"/>
                </a:lnTo>
                <a:lnTo>
                  <a:pt x="456057" y="58674"/>
                </a:lnTo>
                <a:lnTo>
                  <a:pt x="458470" y="58674"/>
                </a:lnTo>
                <a:lnTo>
                  <a:pt x="458470" y="36322"/>
                </a:lnTo>
                <a:lnTo>
                  <a:pt x="456057" y="36322"/>
                </a:lnTo>
                <a:lnTo>
                  <a:pt x="456057" y="30480"/>
                </a:lnTo>
                <a:lnTo>
                  <a:pt x="458470" y="30480"/>
                </a:lnTo>
                <a:lnTo>
                  <a:pt x="458470" y="2413"/>
                </a:lnTo>
                <a:close/>
              </a:path>
              <a:path w="480695" h="113664">
                <a:moveTo>
                  <a:pt x="428371" y="13208"/>
                </a:moveTo>
                <a:lnTo>
                  <a:pt x="389001" y="13208"/>
                </a:lnTo>
                <a:lnTo>
                  <a:pt x="389001" y="19050"/>
                </a:lnTo>
                <a:lnTo>
                  <a:pt x="421894" y="19050"/>
                </a:lnTo>
                <a:lnTo>
                  <a:pt x="421894" y="44450"/>
                </a:lnTo>
                <a:lnTo>
                  <a:pt x="389255" y="44450"/>
                </a:lnTo>
                <a:lnTo>
                  <a:pt x="389255" y="84709"/>
                </a:lnTo>
                <a:lnTo>
                  <a:pt x="403225" y="84709"/>
                </a:lnTo>
                <a:lnTo>
                  <a:pt x="410019" y="84493"/>
                </a:lnTo>
                <a:lnTo>
                  <a:pt x="423481" y="83654"/>
                </a:lnTo>
                <a:lnTo>
                  <a:pt x="430987" y="82765"/>
                </a:lnTo>
                <a:lnTo>
                  <a:pt x="439293" y="81407"/>
                </a:lnTo>
                <a:lnTo>
                  <a:pt x="395859" y="81280"/>
                </a:lnTo>
                <a:lnTo>
                  <a:pt x="395859" y="50165"/>
                </a:lnTo>
                <a:lnTo>
                  <a:pt x="428371" y="50165"/>
                </a:lnTo>
                <a:lnTo>
                  <a:pt x="428371" y="13208"/>
                </a:lnTo>
                <a:close/>
              </a:path>
              <a:path w="480695" h="113664">
                <a:moveTo>
                  <a:pt x="438658" y="75565"/>
                </a:moveTo>
                <a:lnTo>
                  <a:pt x="430606" y="77000"/>
                </a:lnTo>
                <a:lnTo>
                  <a:pt x="423227" y="77914"/>
                </a:lnTo>
                <a:lnTo>
                  <a:pt x="409765" y="78676"/>
                </a:lnTo>
                <a:lnTo>
                  <a:pt x="403059" y="78867"/>
                </a:lnTo>
                <a:lnTo>
                  <a:pt x="395859" y="78867"/>
                </a:lnTo>
                <a:lnTo>
                  <a:pt x="395859" y="81280"/>
                </a:lnTo>
                <a:lnTo>
                  <a:pt x="439279" y="81280"/>
                </a:lnTo>
                <a:lnTo>
                  <a:pt x="438658" y="75565"/>
                </a:lnTo>
                <a:close/>
              </a:path>
              <a:path w="480695" h="113664">
                <a:moveTo>
                  <a:pt x="451866" y="58674"/>
                </a:moveTo>
                <a:lnTo>
                  <a:pt x="435356" y="58674"/>
                </a:lnTo>
                <a:lnTo>
                  <a:pt x="435356" y="64516"/>
                </a:lnTo>
                <a:lnTo>
                  <a:pt x="451866" y="64516"/>
                </a:lnTo>
                <a:lnTo>
                  <a:pt x="451866" y="58674"/>
                </a:lnTo>
                <a:close/>
              </a:path>
              <a:path w="480695" h="113664">
                <a:moveTo>
                  <a:pt x="458470" y="58674"/>
                </a:moveTo>
                <a:lnTo>
                  <a:pt x="456057" y="58674"/>
                </a:lnTo>
                <a:lnTo>
                  <a:pt x="456057" y="64516"/>
                </a:lnTo>
                <a:lnTo>
                  <a:pt x="458470" y="64516"/>
                </a:lnTo>
                <a:lnTo>
                  <a:pt x="458470" y="58674"/>
                </a:lnTo>
                <a:close/>
              </a:path>
              <a:path w="480695" h="113664">
                <a:moveTo>
                  <a:pt x="451866" y="30480"/>
                </a:moveTo>
                <a:lnTo>
                  <a:pt x="435356" y="30480"/>
                </a:lnTo>
                <a:lnTo>
                  <a:pt x="435356" y="36322"/>
                </a:lnTo>
                <a:lnTo>
                  <a:pt x="451866" y="36322"/>
                </a:lnTo>
                <a:lnTo>
                  <a:pt x="451866" y="30480"/>
                </a:lnTo>
                <a:close/>
              </a:path>
              <a:path w="480695" h="113664">
                <a:moveTo>
                  <a:pt x="458470" y="30480"/>
                </a:moveTo>
                <a:lnTo>
                  <a:pt x="456057" y="30480"/>
                </a:lnTo>
                <a:lnTo>
                  <a:pt x="456057" y="36322"/>
                </a:lnTo>
                <a:lnTo>
                  <a:pt x="458470" y="36322"/>
                </a:lnTo>
                <a:lnTo>
                  <a:pt x="458470" y="30480"/>
                </a:lnTo>
                <a:close/>
              </a:path>
              <a:path w="480695" h="113664">
                <a:moveTo>
                  <a:pt x="480568" y="0"/>
                </a:moveTo>
                <a:lnTo>
                  <a:pt x="473837" y="0"/>
                </a:lnTo>
                <a:lnTo>
                  <a:pt x="473837" y="113157"/>
                </a:lnTo>
                <a:lnTo>
                  <a:pt x="480568" y="113157"/>
                </a:lnTo>
                <a:lnTo>
                  <a:pt x="480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366696" y="3458095"/>
            <a:ext cx="167411" cy="167411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052083" y="8090637"/>
            <a:ext cx="443865" cy="113664"/>
          </a:xfrm>
          <a:custGeom>
            <a:avLst/>
            <a:gdLst/>
            <a:ahLst/>
            <a:cxnLst/>
            <a:rect l="l" t="t" r="r" b="b"/>
            <a:pathLst>
              <a:path w="443865" h="113665">
                <a:moveTo>
                  <a:pt x="31241" y="10413"/>
                </a:moveTo>
                <a:lnTo>
                  <a:pt x="30225" y="10413"/>
                </a:lnTo>
                <a:lnTo>
                  <a:pt x="30126" y="38773"/>
                </a:lnTo>
                <a:lnTo>
                  <a:pt x="29362" y="43281"/>
                </a:lnTo>
                <a:lnTo>
                  <a:pt x="7277" y="78384"/>
                </a:lnTo>
                <a:lnTo>
                  <a:pt x="0" y="83057"/>
                </a:lnTo>
                <a:lnTo>
                  <a:pt x="4190" y="88518"/>
                </a:lnTo>
                <a:lnTo>
                  <a:pt x="31368" y="55841"/>
                </a:lnTo>
                <a:lnTo>
                  <a:pt x="33620" y="48651"/>
                </a:lnTo>
                <a:lnTo>
                  <a:pt x="32130" y="44107"/>
                </a:lnTo>
                <a:lnTo>
                  <a:pt x="31268" y="38773"/>
                </a:lnTo>
                <a:lnTo>
                  <a:pt x="31241" y="10413"/>
                </a:lnTo>
                <a:close/>
              </a:path>
              <a:path w="443865" h="113665">
                <a:moveTo>
                  <a:pt x="36829" y="10413"/>
                </a:moveTo>
                <a:lnTo>
                  <a:pt x="35813" y="10413"/>
                </a:lnTo>
                <a:lnTo>
                  <a:pt x="35813" y="38773"/>
                </a:lnTo>
                <a:lnTo>
                  <a:pt x="34924" y="44488"/>
                </a:lnTo>
                <a:lnTo>
                  <a:pt x="54902" y="81114"/>
                </a:lnTo>
                <a:lnTo>
                  <a:pt x="62737" y="86232"/>
                </a:lnTo>
                <a:lnTo>
                  <a:pt x="67055" y="80771"/>
                </a:lnTo>
                <a:lnTo>
                  <a:pt x="63411" y="78905"/>
                </a:lnTo>
                <a:lnTo>
                  <a:pt x="59791" y="76301"/>
                </a:lnTo>
                <a:lnTo>
                  <a:pt x="37693" y="42824"/>
                </a:lnTo>
                <a:lnTo>
                  <a:pt x="36874" y="38188"/>
                </a:lnTo>
                <a:lnTo>
                  <a:pt x="36829" y="10413"/>
                </a:lnTo>
                <a:close/>
              </a:path>
              <a:path w="443865" h="113665">
                <a:moveTo>
                  <a:pt x="35813" y="10413"/>
                </a:moveTo>
                <a:lnTo>
                  <a:pt x="31241" y="10413"/>
                </a:lnTo>
                <a:lnTo>
                  <a:pt x="31268" y="38773"/>
                </a:lnTo>
                <a:lnTo>
                  <a:pt x="32130" y="44107"/>
                </a:lnTo>
                <a:lnTo>
                  <a:pt x="33620" y="48651"/>
                </a:lnTo>
                <a:lnTo>
                  <a:pt x="34924" y="44488"/>
                </a:lnTo>
                <a:lnTo>
                  <a:pt x="35813" y="38773"/>
                </a:lnTo>
                <a:lnTo>
                  <a:pt x="35813" y="10413"/>
                </a:lnTo>
                <a:close/>
              </a:path>
              <a:path w="443865" h="113665">
                <a:moveTo>
                  <a:pt x="87121" y="0"/>
                </a:moveTo>
                <a:lnTo>
                  <a:pt x="80263" y="0"/>
                </a:lnTo>
                <a:lnTo>
                  <a:pt x="80263" y="113156"/>
                </a:lnTo>
                <a:lnTo>
                  <a:pt x="87121" y="113156"/>
                </a:lnTo>
                <a:lnTo>
                  <a:pt x="87121" y="53085"/>
                </a:lnTo>
                <a:lnTo>
                  <a:pt x="85343" y="53085"/>
                </a:lnTo>
                <a:lnTo>
                  <a:pt x="85343" y="47243"/>
                </a:lnTo>
                <a:lnTo>
                  <a:pt x="87121" y="47243"/>
                </a:lnTo>
                <a:lnTo>
                  <a:pt x="87121" y="0"/>
                </a:lnTo>
                <a:close/>
              </a:path>
              <a:path w="443865" h="113665">
                <a:moveTo>
                  <a:pt x="87121" y="47243"/>
                </a:moveTo>
                <a:lnTo>
                  <a:pt x="85343" y="47243"/>
                </a:lnTo>
                <a:lnTo>
                  <a:pt x="85343" y="53085"/>
                </a:lnTo>
                <a:lnTo>
                  <a:pt x="87121" y="53085"/>
                </a:lnTo>
                <a:lnTo>
                  <a:pt x="87121" y="47243"/>
                </a:lnTo>
                <a:close/>
              </a:path>
              <a:path w="443865" h="113665">
                <a:moveTo>
                  <a:pt x="106933" y="47243"/>
                </a:moveTo>
                <a:lnTo>
                  <a:pt x="87121" y="47243"/>
                </a:lnTo>
                <a:lnTo>
                  <a:pt x="87121" y="53085"/>
                </a:lnTo>
                <a:lnTo>
                  <a:pt x="106933" y="53085"/>
                </a:lnTo>
                <a:lnTo>
                  <a:pt x="106933" y="47243"/>
                </a:lnTo>
                <a:close/>
              </a:path>
              <a:path w="443865" h="113665">
                <a:moveTo>
                  <a:pt x="144525" y="57276"/>
                </a:moveTo>
                <a:lnTo>
                  <a:pt x="117855" y="57276"/>
                </a:lnTo>
                <a:lnTo>
                  <a:pt x="117855" y="62991"/>
                </a:lnTo>
                <a:lnTo>
                  <a:pt x="220090" y="62991"/>
                </a:lnTo>
                <a:lnTo>
                  <a:pt x="220090" y="60324"/>
                </a:lnTo>
                <a:lnTo>
                  <a:pt x="144525" y="60324"/>
                </a:lnTo>
                <a:lnTo>
                  <a:pt x="144525" y="57276"/>
                </a:lnTo>
                <a:close/>
              </a:path>
              <a:path w="443865" h="113665">
                <a:moveTo>
                  <a:pt x="144525" y="40039"/>
                </a:moveTo>
                <a:lnTo>
                  <a:pt x="144525" y="60324"/>
                </a:lnTo>
                <a:lnTo>
                  <a:pt x="151129" y="60324"/>
                </a:lnTo>
                <a:lnTo>
                  <a:pt x="151129" y="41862"/>
                </a:lnTo>
                <a:lnTo>
                  <a:pt x="144525" y="40039"/>
                </a:lnTo>
                <a:close/>
              </a:path>
              <a:path w="443865" h="113665">
                <a:moveTo>
                  <a:pt x="187070" y="57276"/>
                </a:moveTo>
                <a:lnTo>
                  <a:pt x="151129" y="57276"/>
                </a:lnTo>
                <a:lnTo>
                  <a:pt x="151129" y="60324"/>
                </a:lnTo>
                <a:lnTo>
                  <a:pt x="187070" y="60324"/>
                </a:lnTo>
                <a:lnTo>
                  <a:pt x="187070" y="57276"/>
                </a:lnTo>
                <a:close/>
              </a:path>
              <a:path w="443865" h="113665">
                <a:moveTo>
                  <a:pt x="193801" y="39934"/>
                </a:moveTo>
                <a:lnTo>
                  <a:pt x="187070" y="41792"/>
                </a:lnTo>
                <a:lnTo>
                  <a:pt x="187070" y="60324"/>
                </a:lnTo>
                <a:lnTo>
                  <a:pt x="193801" y="60324"/>
                </a:lnTo>
                <a:lnTo>
                  <a:pt x="193801" y="39934"/>
                </a:lnTo>
                <a:close/>
              </a:path>
              <a:path w="443865" h="113665">
                <a:moveTo>
                  <a:pt x="220090" y="57276"/>
                </a:moveTo>
                <a:lnTo>
                  <a:pt x="193801" y="57276"/>
                </a:lnTo>
                <a:lnTo>
                  <a:pt x="193801" y="60324"/>
                </a:lnTo>
                <a:lnTo>
                  <a:pt x="220090" y="60324"/>
                </a:lnTo>
                <a:lnTo>
                  <a:pt x="220090" y="57276"/>
                </a:lnTo>
                <a:close/>
              </a:path>
              <a:path w="443865" h="113665">
                <a:moveTo>
                  <a:pt x="187070" y="38607"/>
                </a:moveTo>
                <a:lnTo>
                  <a:pt x="151129" y="38607"/>
                </a:lnTo>
                <a:lnTo>
                  <a:pt x="151129" y="41862"/>
                </a:lnTo>
                <a:lnTo>
                  <a:pt x="153923" y="42633"/>
                </a:lnTo>
                <a:lnTo>
                  <a:pt x="160870" y="43433"/>
                </a:lnTo>
                <a:lnTo>
                  <a:pt x="177037" y="43433"/>
                </a:lnTo>
                <a:lnTo>
                  <a:pt x="184022" y="42633"/>
                </a:lnTo>
                <a:lnTo>
                  <a:pt x="187070" y="41792"/>
                </a:lnTo>
                <a:lnTo>
                  <a:pt x="187070" y="38607"/>
                </a:lnTo>
                <a:close/>
              </a:path>
              <a:path w="443865" h="113665">
                <a:moveTo>
                  <a:pt x="151129" y="38607"/>
                </a:moveTo>
                <a:lnTo>
                  <a:pt x="144525" y="38607"/>
                </a:lnTo>
                <a:lnTo>
                  <a:pt x="144525" y="40039"/>
                </a:lnTo>
                <a:lnTo>
                  <a:pt x="151129" y="41862"/>
                </a:lnTo>
                <a:lnTo>
                  <a:pt x="151129" y="38607"/>
                </a:lnTo>
                <a:close/>
              </a:path>
              <a:path w="443865" h="113665">
                <a:moveTo>
                  <a:pt x="193801" y="38607"/>
                </a:moveTo>
                <a:lnTo>
                  <a:pt x="187070" y="38607"/>
                </a:lnTo>
                <a:lnTo>
                  <a:pt x="187070" y="41792"/>
                </a:lnTo>
                <a:lnTo>
                  <a:pt x="193801" y="39934"/>
                </a:lnTo>
                <a:lnTo>
                  <a:pt x="193801" y="38607"/>
                </a:lnTo>
                <a:close/>
              </a:path>
              <a:path w="443865" h="113665">
                <a:moveTo>
                  <a:pt x="177037" y="2285"/>
                </a:moveTo>
                <a:lnTo>
                  <a:pt x="160870" y="2285"/>
                </a:lnTo>
                <a:lnTo>
                  <a:pt x="153923" y="3111"/>
                </a:lnTo>
                <a:lnTo>
                  <a:pt x="142239" y="6413"/>
                </a:lnTo>
                <a:lnTo>
                  <a:pt x="137731" y="8737"/>
                </a:lnTo>
                <a:lnTo>
                  <a:pt x="131381" y="14757"/>
                </a:lnTo>
                <a:lnTo>
                  <a:pt x="129793" y="18453"/>
                </a:lnTo>
                <a:lnTo>
                  <a:pt x="129793" y="27177"/>
                </a:lnTo>
                <a:lnTo>
                  <a:pt x="131381" y="30886"/>
                </a:lnTo>
                <a:lnTo>
                  <a:pt x="137731" y="37058"/>
                </a:lnTo>
                <a:lnTo>
                  <a:pt x="142239" y="39408"/>
                </a:lnTo>
                <a:lnTo>
                  <a:pt x="144525" y="40039"/>
                </a:lnTo>
                <a:lnTo>
                  <a:pt x="144525" y="38607"/>
                </a:lnTo>
                <a:lnTo>
                  <a:pt x="197242" y="38607"/>
                </a:lnTo>
                <a:lnTo>
                  <a:pt x="198460" y="37972"/>
                </a:lnTo>
                <a:lnTo>
                  <a:pt x="162471" y="37972"/>
                </a:lnTo>
                <a:lnTo>
                  <a:pt x="156844" y="37363"/>
                </a:lnTo>
                <a:lnTo>
                  <a:pt x="147192" y="34899"/>
                </a:lnTo>
                <a:lnTo>
                  <a:pt x="143446" y="33172"/>
                </a:lnTo>
                <a:lnTo>
                  <a:pt x="138112" y="28676"/>
                </a:lnTo>
                <a:lnTo>
                  <a:pt x="136778" y="25996"/>
                </a:lnTo>
                <a:lnTo>
                  <a:pt x="136778" y="19723"/>
                </a:lnTo>
                <a:lnTo>
                  <a:pt x="162471" y="7746"/>
                </a:lnTo>
                <a:lnTo>
                  <a:pt x="198293" y="7746"/>
                </a:lnTo>
                <a:lnTo>
                  <a:pt x="195706" y="6413"/>
                </a:lnTo>
                <a:lnTo>
                  <a:pt x="184022" y="3111"/>
                </a:lnTo>
                <a:lnTo>
                  <a:pt x="177037" y="2285"/>
                </a:lnTo>
                <a:close/>
              </a:path>
              <a:path w="443865" h="113665">
                <a:moveTo>
                  <a:pt x="197242" y="38607"/>
                </a:moveTo>
                <a:lnTo>
                  <a:pt x="193801" y="38607"/>
                </a:lnTo>
                <a:lnTo>
                  <a:pt x="193801" y="39934"/>
                </a:lnTo>
                <a:lnTo>
                  <a:pt x="195706" y="39408"/>
                </a:lnTo>
                <a:lnTo>
                  <a:pt x="197242" y="38607"/>
                </a:lnTo>
                <a:close/>
              </a:path>
              <a:path w="443865" h="113665">
                <a:moveTo>
                  <a:pt x="198293" y="7746"/>
                </a:moveTo>
                <a:lnTo>
                  <a:pt x="175513" y="7746"/>
                </a:lnTo>
                <a:lnTo>
                  <a:pt x="181203" y="8356"/>
                </a:lnTo>
                <a:lnTo>
                  <a:pt x="190779" y="10820"/>
                </a:lnTo>
                <a:lnTo>
                  <a:pt x="194500" y="12547"/>
                </a:lnTo>
                <a:lnTo>
                  <a:pt x="199834" y="17043"/>
                </a:lnTo>
                <a:lnTo>
                  <a:pt x="201167" y="19723"/>
                </a:lnTo>
                <a:lnTo>
                  <a:pt x="201167" y="25996"/>
                </a:lnTo>
                <a:lnTo>
                  <a:pt x="175513" y="37972"/>
                </a:lnTo>
                <a:lnTo>
                  <a:pt x="198460" y="37972"/>
                </a:lnTo>
                <a:lnTo>
                  <a:pt x="200215" y="37058"/>
                </a:lnTo>
                <a:lnTo>
                  <a:pt x="206565" y="30886"/>
                </a:lnTo>
                <a:lnTo>
                  <a:pt x="208152" y="27177"/>
                </a:lnTo>
                <a:lnTo>
                  <a:pt x="208152" y="18453"/>
                </a:lnTo>
                <a:lnTo>
                  <a:pt x="206565" y="14757"/>
                </a:lnTo>
                <a:lnTo>
                  <a:pt x="200215" y="8737"/>
                </a:lnTo>
                <a:lnTo>
                  <a:pt x="198293" y="7746"/>
                </a:lnTo>
                <a:close/>
              </a:path>
              <a:path w="443865" h="113665">
                <a:moveTo>
                  <a:pt x="169036" y="73278"/>
                </a:moveTo>
                <a:lnTo>
                  <a:pt x="130555" y="86613"/>
                </a:lnTo>
                <a:lnTo>
                  <a:pt x="130555" y="99402"/>
                </a:lnTo>
                <a:lnTo>
                  <a:pt x="169036" y="112902"/>
                </a:lnTo>
                <a:lnTo>
                  <a:pt x="177567" y="112581"/>
                </a:lnTo>
                <a:lnTo>
                  <a:pt x="185118" y="111617"/>
                </a:lnTo>
                <a:lnTo>
                  <a:pt x="191693" y="110009"/>
                </a:lnTo>
                <a:lnTo>
                  <a:pt x="197294" y="107759"/>
                </a:lnTo>
                <a:lnTo>
                  <a:pt x="197925" y="107441"/>
                </a:lnTo>
                <a:lnTo>
                  <a:pt x="162598" y="107441"/>
                </a:lnTo>
                <a:lnTo>
                  <a:pt x="157010" y="106870"/>
                </a:lnTo>
                <a:lnTo>
                  <a:pt x="147535" y="104584"/>
                </a:lnTo>
                <a:lnTo>
                  <a:pt x="143865" y="102933"/>
                </a:lnTo>
                <a:lnTo>
                  <a:pt x="138709" y="98615"/>
                </a:lnTo>
                <a:lnTo>
                  <a:pt x="137413" y="96011"/>
                </a:lnTo>
                <a:lnTo>
                  <a:pt x="137413" y="90004"/>
                </a:lnTo>
                <a:lnTo>
                  <a:pt x="162598" y="78739"/>
                </a:lnTo>
                <a:lnTo>
                  <a:pt x="198060" y="78739"/>
                </a:lnTo>
                <a:lnTo>
                  <a:pt x="197294" y="78358"/>
                </a:lnTo>
                <a:lnTo>
                  <a:pt x="191693" y="76134"/>
                </a:lnTo>
                <a:lnTo>
                  <a:pt x="185118" y="74547"/>
                </a:lnTo>
                <a:lnTo>
                  <a:pt x="177567" y="73595"/>
                </a:lnTo>
                <a:lnTo>
                  <a:pt x="169036" y="73278"/>
                </a:lnTo>
                <a:close/>
              </a:path>
              <a:path w="443865" h="113665">
                <a:moveTo>
                  <a:pt x="198060" y="78739"/>
                </a:moveTo>
                <a:lnTo>
                  <a:pt x="175475" y="78739"/>
                </a:lnTo>
                <a:lnTo>
                  <a:pt x="181063" y="79311"/>
                </a:lnTo>
                <a:lnTo>
                  <a:pt x="190538" y="81597"/>
                </a:lnTo>
                <a:lnTo>
                  <a:pt x="194208" y="83223"/>
                </a:lnTo>
                <a:lnTo>
                  <a:pt x="199364" y="87464"/>
                </a:lnTo>
                <a:lnTo>
                  <a:pt x="200659" y="90004"/>
                </a:lnTo>
                <a:lnTo>
                  <a:pt x="200659" y="96011"/>
                </a:lnTo>
                <a:lnTo>
                  <a:pt x="175475" y="107441"/>
                </a:lnTo>
                <a:lnTo>
                  <a:pt x="197925" y="107441"/>
                </a:lnTo>
                <a:lnTo>
                  <a:pt x="204114" y="104330"/>
                </a:lnTo>
                <a:lnTo>
                  <a:pt x="207517" y="99402"/>
                </a:lnTo>
                <a:lnTo>
                  <a:pt x="207517" y="86613"/>
                </a:lnTo>
                <a:lnTo>
                  <a:pt x="204114" y="81749"/>
                </a:lnTo>
                <a:lnTo>
                  <a:pt x="198060" y="78739"/>
                </a:lnTo>
                <a:close/>
              </a:path>
              <a:path w="443865" h="113665">
                <a:moveTo>
                  <a:pt x="293916" y="72135"/>
                </a:moveTo>
                <a:lnTo>
                  <a:pt x="278764" y="72135"/>
                </a:lnTo>
                <a:lnTo>
                  <a:pt x="272224" y="72936"/>
                </a:lnTo>
                <a:lnTo>
                  <a:pt x="249808" y="96773"/>
                </a:lnTo>
                <a:lnTo>
                  <a:pt x="251269" y="100456"/>
                </a:lnTo>
                <a:lnTo>
                  <a:pt x="257111" y="106552"/>
                </a:lnTo>
                <a:lnTo>
                  <a:pt x="261302" y="108877"/>
                </a:lnTo>
                <a:lnTo>
                  <a:pt x="272224" y="112102"/>
                </a:lnTo>
                <a:lnTo>
                  <a:pt x="278764" y="112902"/>
                </a:lnTo>
                <a:lnTo>
                  <a:pt x="293916" y="112902"/>
                </a:lnTo>
                <a:lnTo>
                  <a:pt x="300418" y="112102"/>
                </a:lnTo>
                <a:lnTo>
                  <a:pt x="311340" y="108877"/>
                </a:lnTo>
                <a:lnTo>
                  <a:pt x="314157" y="107314"/>
                </a:lnTo>
                <a:lnTo>
                  <a:pt x="280288" y="107314"/>
                </a:lnTo>
                <a:lnTo>
                  <a:pt x="274993" y="106718"/>
                </a:lnTo>
                <a:lnTo>
                  <a:pt x="266026" y="104355"/>
                </a:lnTo>
                <a:lnTo>
                  <a:pt x="262547" y="102654"/>
                </a:lnTo>
                <a:lnTo>
                  <a:pt x="257644" y="98259"/>
                </a:lnTo>
                <a:lnTo>
                  <a:pt x="256412" y="95592"/>
                </a:lnTo>
                <a:lnTo>
                  <a:pt x="256412" y="89496"/>
                </a:lnTo>
                <a:lnTo>
                  <a:pt x="280288" y="77723"/>
                </a:lnTo>
                <a:lnTo>
                  <a:pt x="314188" y="77723"/>
                </a:lnTo>
                <a:lnTo>
                  <a:pt x="311340" y="76161"/>
                </a:lnTo>
                <a:lnTo>
                  <a:pt x="300418" y="72936"/>
                </a:lnTo>
                <a:lnTo>
                  <a:pt x="293916" y="72135"/>
                </a:lnTo>
                <a:close/>
              </a:path>
              <a:path w="443865" h="113665">
                <a:moveTo>
                  <a:pt x="314188" y="77723"/>
                </a:moveTo>
                <a:lnTo>
                  <a:pt x="292392" y="77723"/>
                </a:lnTo>
                <a:lnTo>
                  <a:pt x="297662" y="78320"/>
                </a:lnTo>
                <a:lnTo>
                  <a:pt x="306730" y="80683"/>
                </a:lnTo>
                <a:lnTo>
                  <a:pt x="310197" y="82397"/>
                </a:lnTo>
                <a:lnTo>
                  <a:pt x="315023" y="86893"/>
                </a:lnTo>
                <a:lnTo>
                  <a:pt x="316229" y="89496"/>
                </a:lnTo>
                <a:lnTo>
                  <a:pt x="316229" y="95592"/>
                </a:lnTo>
                <a:lnTo>
                  <a:pt x="292392" y="107314"/>
                </a:lnTo>
                <a:lnTo>
                  <a:pt x="314157" y="107314"/>
                </a:lnTo>
                <a:lnTo>
                  <a:pt x="315531" y="106552"/>
                </a:lnTo>
                <a:lnTo>
                  <a:pt x="321373" y="100456"/>
                </a:lnTo>
                <a:lnTo>
                  <a:pt x="322833" y="96773"/>
                </a:lnTo>
                <a:lnTo>
                  <a:pt x="322833" y="88137"/>
                </a:lnTo>
                <a:lnTo>
                  <a:pt x="321373" y="84480"/>
                </a:lnTo>
                <a:lnTo>
                  <a:pt x="315531" y="78460"/>
                </a:lnTo>
                <a:lnTo>
                  <a:pt x="314188" y="77723"/>
                </a:lnTo>
                <a:close/>
              </a:path>
              <a:path w="443865" h="113665">
                <a:moveTo>
                  <a:pt x="321817" y="0"/>
                </a:moveTo>
                <a:lnTo>
                  <a:pt x="315086" y="0"/>
                </a:lnTo>
                <a:lnTo>
                  <a:pt x="315086" y="68706"/>
                </a:lnTo>
                <a:lnTo>
                  <a:pt x="321817" y="68706"/>
                </a:lnTo>
                <a:lnTo>
                  <a:pt x="321817" y="35559"/>
                </a:lnTo>
                <a:lnTo>
                  <a:pt x="320039" y="35559"/>
                </a:lnTo>
                <a:lnTo>
                  <a:pt x="320039" y="29717"/>
                </a:lnTo>
                <a:lnTo>
                  <a:pt x="321817" y="29717"/>
                </a:lnTo>
                <a:lnTo>
                  <a:pt x="321817" y="0"/>
                </a:lnTo>
                <a:close/>
              </a:path>
              <a:path w="443865" h="113665">
                <a:moveTo>
                  <a:pt x="321817" y="29717"/>
                </a:moveTo>
                <a:lnTo>
                  <a:pt x="320039" y="29717"/>
                </a:lnTo>
                <a:lnTo>
                  <a:pt x="320039" y="35559"/>
                </a:lnTo>
                <a:lnTo>
                  <a:pt x="321817" y="35559"/>
                </a:lnTo>
                <a:lnTo>
                  <a:pt x="321817" y="29717"/>
                </a:lnTo>
                <a:close/>
              </a:path>
              <a:path w="443865" h="113665">
                <a:moveTo>
                  <a:pt x="339597" y="29717"/>
                </a:moveTo>
                <a:lnTo>
                  <a:pt x="321817" y="29717"/>
                </a:lnTo>
                <a:lnTo>
                  <a:pt x="321817" y="35559"/>
                </a:lnTo>
                <a:lnTo>
                  <a:pt x="339597" y="35559"/>
                </a:lnTo>
                <a:lnTo>
                  <a:pt x="339597" y="29717"/>
                </a:lnTo>
                <a:close/>
              </a:path>
              <a:path w="443865" h="113665">
                <a:moveTo>
                  <a:pt x="246887" y="6984"/>
                </a:moveTo>
                <a:lnTo>
                  <a:pt x="240283" y="6984"/>
                </a:lnTo>
                <a:lnTo>
                  <a:pt x="240283" y="58673"/>
                </a:lnTo>
                <a:lnTo>
                  <a:pt x="291464" y="58673"/>
                </a:lnTo>
                <a:lnTo>
                  <a:pt x="291464" y="52958"/>
                </a:lnTo>
                <a:lnTo>
                  <a:pt x="246887" y="52958"/>
                </a:lnTo>
                <a:lnTo>
                  <a:pt x="246887" y="31495"/>
                </a:lnTo>
                <a:lnTo>
                  <a:pt x="291464" y="31495"/>
                </a:lnTo>
                <a:lnTo>
                  <a:pt x="291464" y="25907"/>
                </a:lnTo>
                <a:lnTo>
                  <a:pt x="246887" y="25907"/>
                </a:lnTo>
                <a:lnTo>
                  <a:pt x="246887" y="6984"/>
                </a:lnTo>
                <a:close/>
              </a:path>
              <a:path w="443865" h="113665">
                <a:moveTo>
                  <a:pt x="291464" y="31495"/>
                </a:moveTo>
                <a:lnTo>
                  <a:pt x="284860" y="31495"/>
                </a:lnTo>
                <a:lnTo>
                  <a:pt x="284860" y="52958"/>
                </a:lnTo>
                <a:lnTo>
                  <a:pt x="291464" y="52958"/>
                </a:lnTo>
                <a:lnTo>
                  <a:pt x="291464" y="31495"/>
                </a:lnTo>
                <a:close/>
              </a:path>
              <a:path w="443865" h="113665">
                <a:moveTo>
                  <a:pt x="291464" y="6984"/>
                </a:moveTo>
                <a:lnTo>
                  <a:pt x="284860" y="6984"/>
                </a:lnTo>
                <a:lnTo>
                  <a:pt x="284860" y="25907"/>
                </a:lnTo>
                <a:lnTo>
                  <a:pt x="291464" y="25907"/>
                </a:lnTo>
                <a:lnTo>
                  <a:pt x="291464" y="6984"/>
                </a:lnTo>
                <a:close/>
              </a:path>
              <a:path w="443865" h="113665">
                <a:moveTo>
                  <a:pt x="443738" y="0"/>
                </a:moveTo>
                <a:lnTo>
                  <a:pt x="436880" y="0"/>
                </a:lnTo>
                <a:lnTo>
                  <a:pt x="436880" y="61721"/>
                </a:lnTo>
                <a:lnTo>
                  <a:pt x="443738" y="61721"/>
                </a:lnTo>
                <a:lnTo>
                  <a:pt x="443738" y="34797"/>
                </a:lnTo>
                <a:lnTo>
                  <a:pt x="439673" y="34797"/>
                </a:lnTo>
                <a:lnTo>
                  <a:pt x="439673" y="28955"/>
                </a:lnTo>
                <a:lnTo>
                  <a:pt x="443738" y="28955"/>
                </a:lnTo>
                <a:lnTo>
                  <a:pt x="443738" y="0"/>
                </a:lnTo>
                <a:close/>
              </a:path>
              <a:path w="443865" h="113665">
                <a:moveTo>
                  <a:pt x="364362" y="5841"/>
                </a:moveTo>
                <a:lnTo>
                  <a:pt x="357631" y="5841"/>
                </a:lnTo>
                <a:lnTo>
                  <a:pt x="357631" y="57022"/>
                </a:lnTo>
                <a:lnTo>
                  <a:pt x="407288" y="57022"/>
                </a:lnTo>
                <a:lnTo>
                  <a:pt x="407288" y="51180"/>
                </a:lnTo>
                <a:lnTo>
                  <a:pt x="364362" y="51180"/>
                </a:lnTo>
                <a:lnTo>
                  <a:pt x="364362" y="30733"/>
                </a:lnTo>
                <a:lnTo>
                  <a:pt x="404875" y="30733"/>
                </a:lnTo>
                <a:lnTo>
                  <a:pt x="404875" y="28955"/>
                </a:lnTo>
                <a:lnTo>
                  <a:pt x="407288" y="28955"/>
                </a:lnTo>
                <a:lnTo>
                  <a:pt x="407288" y="25018"/>
                </a:lnTo>
                <a:lnTo>
                  <a:pt x="364362" y="25018"/>
                </a:lnTo>
                <a:lnTo>
                  <a:pt x="364362" y="5841"/>
                </a:lnTo>
                <a:close/>
              </a:path>
              <a:path w="443865" h="113665">
                <a:moveTo>
                  <a:pt x="404875" y="30733"/>
                </a:moveTo>
                <a:lnTo>
                  <a:pt x="400557" y="30733"/>
                </a:lnTo>
                <a:lnTo>
                  <a:pt x="400557" y="51180"/>
                </a:lnTo>
                <a:lnTo>
                  <a:pt x="407288" y="51180"/>
                </a:lnTo>
                <a:lnTo>
                  <a:pt x="407288" y="34797"/>
                </a:lnTo>
                <a:lnTo>
                  <a:pt x="404875" y="34797"/>
                </a:lnTo>
                <a:lnTo>
                  <a:pt x="404875" y="30733"/>
                </a:lnTo>
                <a:close/>
              </a:path>
              <a:path w="443865" h="113665">
                <a:moveTo>
                  <a:pt x="407288" y="28955"/>
                </a:moveTo>
                <a:lnTo>
                  <a:pt x="404875" y="28955"/>
                </a:lnTo>
                <a:lnTo>
                  <a:pt x="404875" y="34797"/>
                </a:lnTo>
                <a:lnTo>
                  <a:pt x="407288" y="34797"/>
                </a:lnTo>
                <a:lnTo>
                  <a:pt x="407288" y="28955"/>
                </a:lnTo>
                <a:close/>
              </a:path>
              <a:path w="443865" h="113665">
                <a:moveTo>
                  <a:pt x="436880" y="28955"/>
                </a:moveTo>
                <a:lnTo>
                  <a:pt x="407288" y="28955"/>
                </a:lnTo>
                <a:lnTo>
                  <a:pt x="407288" y="34797"/>
                </a:lnTo>
                <a:lnTo>
                  <a:pt x="436880" y="34797"/>
                </a:lnTo>
                <a:lnTo>
                  <a:pt x="436880" y="28955"/>
                </a:lnTo>
                <a:close/>
              </a:path>
              <a:path w="443865" h="113665">
                <a:moveTo>
                  <a:pt x="443738" y="28955"/>
                </a:moveTo>
                <a:lnTo>
                  <a:pt x="439673" y="28955"/>
                </a:lnTo>
                <a:lnTo>
                  <a:pt x="439673" y="34797"/>
                </a:lnTo>
                <a:lnTo>
                  <a:pt x="443738" y="34797"/>
                </a:lnTo>
                <a:lnTo>
                  <a:pt x="443738" y="28955"/>
                </a:lnTo>
                <a:close/>
              </a:path>
              <a:path w="443865" h="113665">
                <a:moveTo>
                  <a:pt x="407288" y="5841"/>
                </a:moveTo>
                <a:lnTo>
                  <a:pt x="400557" y="5841"/>
                </a:lnTo>
                <a:lnTo>
                  <a:pt x="400557" y="25018"/>
                </a:lnTo>
                <a:lnTo>
                  <a:pt x="407288" y="25018"/>
                </a:lnTo>
                <a:lnTo>
                  <a:pt x="407288" y="5841"/>
                </a:lnTo>
                <a:close/>
              </a:path>
              <a:path w="443865" h="113665">
                <a:moveTo>
                  <a:pt x="379602" y="67690"/>
                </a:moveTo>
                <a:lnTo>
                  <a:pt x="372871" y="67690"/>
                </a:lnTo>
                <a:lnTo>
                  <a:pt x="372871" y="111505"/>
                </a:lnTo>
                <a:lnTo>
                  <a:pt x="443610" y="111505"/>
                </a:lnTo>
                <a:lnTo>
                  <a:pt x="443610" y="105663"/>
                </a:lnTo>
                <a:lnTo>
                  <a:pt x="379602" y="105663"/>
                </a:lnTo>
                <a:lnTo>
                  <a:pt x="379602" y="89153"/>
                </a:lnTo>
                <a:lnTo>
                  <a:pt x="443610" y="89153"/>
                </a:lnTo>
                <a:lnTo>
                  <a:pt x="443610" y="83438"/>
                </a:lnTo>
                <a:lnTo>
                  <a:pt x="379602" y="83438"/>
                </a:lnTo>
                <a:lnTo>
                  <a:pt x="379602" y="67690"/>
                </a:lnTo>
                <a:close/>
              </a:path>
              <a:path w="443865" h="113665">
                <a:moveTo>
                  <a:pt x="443610" y="89153"/>
                </a:moveTo>
                <a:lnTo>
                  <a:pt x="437006" y="89153"/>
                </a:lnTo>
                <a:lnTo>
                  <a:pt x="437006" y="105663"/>
                </a:lnTo>
                <a:lnTo>
                  <a:pt x="443610" y="105663"/>
                </a:lnTo>
                <a:lnTo>
                  <a:pt x="443610" y="89153"/>
                </a:lnTo>
                <a:close/>
              </a:path>
              <a:path w="443865" h="113665">
                <a:moveTo>
                  <a:pt x="443610" y="67690"/>
                </a:moveTo>
                <a:lnTo>
                  <a:pt x="437006" y="67690"/>
                </a:lnTo>
                <a:lnTo>
                  <a:pt x="437006" y="83438"/>
                </a:lnTo>
                <a:lnTo>
                  <a:pt x="443610" y="83438"/>
                </a:lnTo>
                <a:lnTo>
                  <a:pt x="443610" y="6769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6701" y="8092071"/>
            <a:ext cx="167411" cy="16741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636419" y="3758705"/>
            <a:ext cx="2538272" cy="1936800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8366696" y="5843104"/>
            <a:ext cx="3164205" cy="1944370"/>
          </a:xfrm>
          <a:custGeom>
            <a:avLst/>
            <a:gdLst/>
            <a:ahLst/>
            <a:cxnLst/>
            <a:rect l="l" t="t" r="r" b="b"/>
            <a:pathLst>
              <a:path w="3164204" h="1944370">
                <a:moveTo>
                  <a:pt x="3163798" y="0"/>
                </a:moveTo>
                <a:lnTo>
                  <a:pt x="0" y="0"/>
                </a:lnTo>
                <a:lnTo>
                  <a:pt x="0" y="1944001"/>
                </a:lnTo>
                <a:lnTo>
                  <a:pt x="3163798" y="1944001"/>
                </a:lnTo>
                <a:lnTo>
                  <a:pt x="3163798" y="0"/>
                </a:lnTo>
                <a:close/>
              </a:path>
            </a:pathLst>
          </a:custGeom>
          <a:solidFill>
            <a:srgbClr val="EEEC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2150890" y="5843117"/>
            <a:ext cx="2352001" cy="192167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642718" y="5843104"/>
            <a:ext cx="2611805" cy="194398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2054890" y="7934706"/>
            <a:ext cx="2303995" cy="194400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16301" y="10263332"/>
            <a:ext cx="117500" cy="8446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723656" y="10262075"/>
            <a:ext cx="117721" cy="87325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0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462885" y="26670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462885" y="10958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66700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66700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386685" y="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386685" y="11034903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6705" y="0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43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26705" y="1111110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3859</TotalTime>
  <Words>52</Words>
  <Application>Microsoft Macintosh PowerPoint</Application>
  <PresentationFormat>사용자 지정</PresentationFormat>
  <Paragraphs>5</Paragraphs>
  <Slides>14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8" baseType="lpstr">
      <vt:lpstr>맑은 고딕</vt:lpstr>
      <vt:lpstr>Calibri</vt:lpstr>
      <vt:lpstr>Times New Roman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스튜디오 럭블</cp:lastModifiedBy>
  <cp:revision>1</cp:revision>
  <dcterms:created xsi:type="dcterms:W3CDTF">2025-01-17T09:05:32Z</dcterms:created>
  <dcterms:modified xsi:type="dcterms:W3CDTF">2025-12-19T02:25:26Z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2024-01-05T00:00:00Z</vt:filetime>
  </property>
  <property fmtid="{D5CDD505-2E9C-101B-9397-08002B2CF9AE}" pid="3" name="Creator">
    <vt:lpwstr>Adobe InDesign 19.0 (Windows)</vt:lpwstr>
  </property>
  <property fmtid="{D5CDD505-2E9C-101B-9397-08002B2CF9AE}" pid="4" name="LastSaved">
    <vt:filetime>2025-01-17T00:00:00Z</vt:filetime>
  </property>
  <property fmtid="{D5CDD505-2E9C-101B-9397-08002B2CF9AE}" pid="5" name="Producer">
    <vt:lpwstr>3-Heights(TM) PDF Security Shell 4.8.25.2 (http://www.pdf-tools.com)</vt:lpwstr>
  </property>
</Properties>
</file>